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21/07/2019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21/07/2019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21/07/2019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21/07/2019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29FCC2-F61F-46FB-8DE9-48FA4A867D88}"/>
              </a:ext>
            </a:extLst>
          </p:cNvPr>
          <p:cNvSpPr txBox="1"/>
          <p:nvPr/>
        </p:nvSpPr>
        <p:spPr>
          <a:xfrm>
            <a:off x="3379304" y="3509963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82D3-DB48-4493-9DF4-284CA31A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.NET Framework</a:t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B89474A-38FC-4B82-A019-53059FBC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o .NET Framework?</a:t>
            </a:r>
          </a:p>
          <a:p>
            <a:pPr lvl="1"/>
            <a:r>
              <a:rPr lang="pt-BR" dirty="0"/>
              <a:t>CLR.</a:t>
            </a:r>
          </a:p>
          <a:p>
            <a:pPr lvl="1"/>
            <a:r>
              <a:rPr lang="pt-BR" dirty="0"/>
              <a:t>Gerenciamento de memória.</a:t>
            </a:r>
          </a:p>
          <a:p>
            <a:pPr lvl="1"/>
            <a:r>
              <a:rPr lang="pt-BR" dirty="0"/>
              <a:t>Common </a:t>
            </a:r>
            <a:r>
              <a:rPr lang="pt-BR" dirty="0" err="1"/>
              <a:t>Type</a:t>
            </a:r>
            <a:r>
              <a:rPr lang="pt-BR" dirty="0"/>
              <a:t> System.</a:t>
            </a:r>
          </a:p>
          <a:p>
            <a:pPr lvl="1"/>
            <a:r>
              <a:rPr lang="pt-BR" dirty="0"/>
              <a:t>Biblioteca de classes abrangente.</a:t>
            </a:r>
          </a:p>
          <a:p>
            <a:pPr lvl="1"/>
            <a:r>
              <a:rPr lang="pt-BR" dirty="0"/>
              <a:t>Interoperabilidade da linguagem.</a:t>
            </a:r>
          </a:p>
          <a:p>
            <a:pPr lvl="1"/>
            <a:r>
              <a:rPr lang="pt-BR" dirty="0"/>
              <a:t>Compatibilidade de versões.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2C92F0A6-C907-459C-A320-A8367F38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981123"/>
            <a:ext cx="960084" cy="87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90174-FD69-4100-B108-E794A551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Tipagem, operadores e sobrecargas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821AF-A291-48BB-A560-D7E29238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Tipegem</a:t>
            </a:r>
            <a:r>
              <a:rPr lang="pt-BR" b="1" dirty="0"/>
              <a:t>?</a:t>
            </a:r>
          </a:p>
          <a:p>
            <a:r>
              <a:rPr lang="pt-BR" b="1" dirty="0"/>
              <a:t>Operadores?</a:t>
            </a:r>
          </a:p>
          <a:p>
            <a:pPr lvl="1"/>
            <a:r>
              <a:rPr lang="pt-BR" dirty="0" err="1"/>
              <a:t>Typeof</a:t>
            </a:r>
            <a:r>
              <a:rPr lang="pt-BR" dirty="0"/>
              <a:t>, </a:t>
            </a:r>
            <a:endParaRPr lang="pt-BR" b="1" dirty="0"/>
          </a:p>
          <a:p>
            <a:r>
              <a:rPr lang="pt-BR" b="1" dirty="0"/>
              <a:t>Sobrecarga? </a:t>
            </a:r>
          </a:p>
          <a:p>
            <a:pPr lvl="1"/>
            <a:r>
              <a:rPr lang="pt-BR" b="1" dirty="0"/>
              <a:t>Sobrecarga de operadores.</a:t>
            </a:r>
          </a:p>
          <a:p>
            <a:pPr lvl="2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ClassName</a:t>
            </a:r>
            <a:r>
              <a:rPr lang="pt-BR" dirty="0"/>
              <a:t> </a:t>
            </a:r>
            <a:r>
              <a:rPr lang="pt-BR" dirty="0" err="1"/>
              <a:t>operator</a:t>
            </a:r>
            <a:r>
              <a:rPr lang="pt-BR" dirty="0"/>
              <a:t> ++(</a:t>
            </a:r>
            <a:r>
              <a:rPr lang="pt-BR" dirty="0" err="1"/>
              <a:t>ClassName</a:t>
            </a:r>
            <a:r>
              <a:rPr lang="pt-BR" dirty="0"/>
              <a:t> op1) </a:t>
            </a:r>
          </a:p>
          <a:p>
            <a:pPr lvl="2"/>
            <a:r>
              <a:rPr lang="nl-NL" dirty="0"/>
              <a:t>public static </a:t>
            </a:r>
            <a:r>
              <a:rPr lang="pt-BR" dirty="0" err="1"/>
              <a:t>ClassName</a:t>
            </a:r>
            <a:r>
              <a:rPr lang="nl-NL" dirty="0"/>
              <a:t> operator +(</a:t>
            </a:r>
            <a:r>
              <a:rPr lang="pt-BR" dirty="0" err="1"/>
              <a:t>ClassName</a:t>
            </a:r>
            <a:r>
              <a:rPr lang="nl-NL" dirty="0"/>
              <a:t> op1, </a:t>
            </a:r>
            <a:r>
              <a:rPr lang="pt-BR" dirty="0" err="1"/>
              <a:t>ClassName</a:t>
            </a:r>
            <a:r>
              <a:rPr lang="nl-NL" dirty="0"/>
              <a:t> op2)</a:t>
            </a:r>
          </a:p>
          <a:p>
            <a:pPr marL="9144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825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BF5F9-2BD3-4CF0-80BE-F1D49C61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Métodos, parâmetros e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D1854-604A-4637-9265-45ACE599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Modificadores de acesso?</a:t>
            </a:r>
          </a:p>
          <a:p>
            <a:pPr lvl="1"/>
            <a:r>
              <a:rPr lang="pt-BR" b="1" dirty="0" err="1"/>
              <a:t>Public</a:t>
            </a:r>
            <a:r>
              <a:rPr lang="pt-BR" b="1" dirty="0"/>
              <a:t>,</a:t>
            </a: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, </a:t>
            </a:r>
            <a:r>
              <a:rPr lang="pt-BR" dirty="0" err="1"/>
              <a:t>internal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69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691D7-261E-4485-9082-88CC92A5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00" y="2689715"/>
            <a:ext cx="9905998" cy="1478570"/>
          </a:xfrm>
        </p:spPr>
        <p:txBody>
          <a:bodyPr/>
          <a:lstStyle/>
          <a:p>
            <a:r>
              <a:rPr lang="pt-BR" dirty="0"/>
              <a:t>Encapsulamento, Herança e Polimorfismo</a:t>
            </a:r>
          </a:p>
        </p:txBody>
      </p:sp>
    </p:spTree>
    <p:extLst>
      <p:ext uri="{BB962C8B-B14F-4D97-AF65-F5344CB8AC3E}">
        <p14:creationId xmlns:p14="http://schemas.microsoft.com/office/powerpoint/2010/main" val="2155795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80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Rockwell</vt:lpstr>
      <vt:lpstr>Tw Cen MT</vt:lpstr>
      <vt:lpstr>Circuito</vt:lpstr>
      <vt:lpstr>Treinamento C#</vt:lpstr>
      <vt:lpstr>Introdução ao .NET Framework </vt:lpstr>
      <vt:lpstr>Tipagem, operadores e sobrecargas </vt:lpstr>
      <vt:lpstr>Métodos, parâmetros e escopo</vt:lpstr>
      <vt:lpstr>Encapsulamento, Herança e Polimorfismo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2019-07-22T02:19:09Z</dcterms:created>
  <dcterms:modified xsi:type="dcterms:W3CDTF">2019-07-22T03:15:02Z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