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16/07/2019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16/07/2019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16/07/2019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16/07/2019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testando-a-senha-do-banco-de-dados/30667" TargetMode="External"/><Relationship Id="rId2" Type="http://schemas.openxmlformats.org/officeDocument/2006/relationships/hyperlink" Target="https://www.devmedia.com.br/guia/sql/383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devmedia.com.br/forum/o-que-e-dcl/56467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</a:t>
            </a:r>
            <a:r>
              <a:rPr lang="pt-BR" sz="5400" dirty="0" err="1">
                <a:latin typeface="Rockwell" panose="02060603020205020403" pitchFamily="18" charset="0"/>
              </a:rPr>
              <a:t>c#</a:t>
            </a:r>
            <a:r>
              <a:rPr lang="pt-BR" sz="5400" dirty="0">
                <a:latin typeface="Rockwell" panose="02060603020205020403" pitchFamily="18" charset="0"/>
              </a:rPr>
              <a:t> -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6EA04-FBCA-46FD-8572-E927B0B8DFEC}"/>
              </a:ext>
            </a:extLst>
          </p:cNvPr>
          <p:cNvSpPr txBox="1"/>
          <p:nvPr/>
        </p:nvSpPr>
        <p:spPr>
          <a:xfrm>
            <a:off x="2628900" y="3810000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8F8805-BF1D-4D61-AD73-342CCEF8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916936"/>
            <a:ext cx="1906078" cy="19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8B31-46E2-471D-B84B-99D4CEBC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B5C319-3453-448E-8191-CAF8A689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seria SQL? “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”</a:t>
            </a:r>
          </a:p>
          <a:p>
            <a:r>
              <a:rPr lang="pt-BR" dirty="0"/>
              <a:t>Tipos e suas diferenças.</a:t>
            </a:r>
          </a:p>
          <a:p>
            <a:r>
              <a:rPr lang="pt-BR" dirty="0"/>
              <a:t>Porque utilizar banco de dados.</a:t>
            </a:r>
          </a:p>
          <a:p>
            <a:r>
              <a:rPr lang="pt-BR" dirty="0"/>
              <a:t>Como funciona.</a:t>
            </a:r>
          </a:p>
          <a:p>
            <a:r>
              <a:rPr lang="pt-BR" dirty="0"/>
              <a:t>ANSI</a:t>
            </a:r>
          </a:p>
          <a:p>
            <a:r>
              <a:rPr lang="pt-BR" dirty="0"/>
              <a:t>SQL / </a:t>
            </a:r>
            <a:r>
              <a:rPr lang="pt-BR" dirty="0" err="1"/>
              <a:t>Transact</a:t>
            </a:r>
            <a:r>
              <a:rPr lang="pt-BR" dirty="0"/>
              <a:t>-SQL</a:t>
            </a:r>
          </a:p>
        </p:txBody>
      </p:sp>
    </p:spTree>
    <p:extLst>
      <p:ext uri="{BB962C8B-B14F-4D97-AF65-F5344CB8AC3E}">
        <p14:creationId xmlns:p14="http://schemas.microsoft.com/office/powerpoint/2010/main" val="106850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0CAF6-E829-4EF7-88EB-9B9D106D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0E947-C000-4D60-A9FA-672963A3A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DML (Linguagem de Manipulação de Dados).</a:t>
            </a:r>
          </a:p>
          <a:p>
            <a:r>
              <a:rPr lang="pt-BR" dirty="0"/>
              <a:t>DDL (Linguagem de Definição de Dados).</a:t>
            </a:r>
          </a:p>
          <a:p>
            <a:r>
              <a:rPr lang="pt-BR" dirty="0"/>
              <a:t> DCL (Linguagem de Controle de Dados).</a:t>
            </a:r>
          </a:p>
          <a:p>
            <a:r>
              <a:rPr lang="pt-BR" dirty="0"/>
              <a:t>DTL (Linguagem de Transação de Dados).</a:t>
            </a:r>
          </a:p>
          <a:p>
            <a:r>
              <a:rPr lang="pt-BR" dirty="0"/>
              <a:t>DQL – (Linguagem de Consulta de Dados).</a:t>
            </a:r>
          </a:p>
        </p:txBody>
      </p:sp>
    </p:spTree>
    <p:extLst>
      <p:ext uri="{BB962C8B-B14F-4D97-AF65-F5344CB8AC3E}">
        <p14:creationId xmlns:p14="http://schemas.microsoft.com/office/powerpoint/2010/main" val="8204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D1875-9247-4FEF-A584-587507C6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6841E-DC11-4589-8748-8FA453F3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</a:t>
            </a:r>
          </a:p>
          <a:p>
            <a:r>
              <a:rPr lang="pt-BR" dirty="0"/>
              <a:t>ALTER</a:t>
            </a:r>
          </a:p>
          <a:p>
            <a:r>
              <a:rPr lang="pt-BR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72925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BDFAC-EB21-4579-AD1B-4A6FE202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FA38A-5275-4F53-B765-66F32E05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SELECT.</a:t>
            </a:r>
          </a:p>
          <a:p>
            <a:r>
              <a:rPr lang="pt-BR" dirty="0"/>
              <a:t>INSERT</a:t>
            </a:r>
          </a:p>
          <a:p>
            <a:r>
              <a:rPr lang="pt-BR" dirty="0"/>
              <a:t>UPDATE</a:t>
            </a:r>
          </a:p>
          <a:p>
            <a:r>
              <a:rPr lang="pt-BR" dirty="0"/>
              <a:t>DELET </a:t>
            </a:r>
          </a:p>
        </p:txBody>
      </p:sp>
    </p:spTree>
    <p:extLst>
      <p:ext uri="{BB962C8B-B14F-4D97-AF65-F5344CB8AC3E}">
        <p14:creationId xmlns:p14="http://schemas.microsoft.com/office/powerpoint/2010/main" val="22314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92F5-B671-4453-8ED0-9031F811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DCL e não DLC 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EA530-D65A-46B4-9556-0DF75635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subconjunto da </a:t>
            </a:r>
            <a:r>
              <a:rPr lang="pt-BR" b="1" dirty="0">
                <a:hlinkClick r:id="rId2" tooltip="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SQL</a:t>
            </a:r>
            <a:r>
              <a:rPr lang="pt-BR" dirty="0"/>
              <a:t> é responsável por controlar os aspectos de </a:t>
            </a:r>
            <a:r>
              <a:rPr lang="pt-BR" b="1" dirty="0">
                <a:hlinkClick r:id="rId3" tooltip="Testando a senha do banco de dad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autorização de dados</a:t>
            </a:r>
            <a:r>
              <a:rPr lang="pt-BR" dirty="0"/>
              <a:t> e a utilização de licenças por usuários. São conhecidos como comandos </a:t>
            </a:r>
            <a:r>
              <a:rPr lang="pt-BR" b="1" dirty="0">
                <a:hlinkClick r:id="rId4" tooltip="O que é DCL ?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DCL</a:t>
            </a:r>
            <a:r>
              <a:rPr lang="pt-BR" dirty="0"/>
              <a:t> (Data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847340-0FD4-4D06-BBAE-2F702A605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583" y="5305585"/>
            <a:ext cx="1886283" cy="18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E4C2-E1EA-47BF-BAB8-0CCF00B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CCDCE3-81E3-41C8-BB9F-42946F33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de Gestão de Base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390CD7-EE77-4E5F-9F3C-3D54786B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12" y="3180964"/>
            <a:ext cx="5525271" cy="2762636"/>
          </a:xfrm>
          <a:prstGeom prst="rect">
            <a:avLst/>
          </a:prstGeom>
        </p:spPr>
      </p:pic>
      <p:pic>
        <p:nvPicPr>
          <p:cNvPr id="7" name="Imagem 6" descr="Uma imagem contendo pessoa, homem&#10;&#10;Descrição gerada automaticamente">
            <a:extLst>
              <a:ext uri="{FF2B5EF4-FFF2-40B4-BE49-F238E27FC236}">
                <a16:creationId xmlns:a16="http://schemas.microsoft.com/office/drawing/2014/main" id="{4CF27BEA-A8A0-4264-BDBD-85ED0E08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6152911"/>
            <a:ext cx="940119" cy="7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5211-FB50-4695-A9DC-E576EEC3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77B2D-9B3D-4161-A6AC-D0A1C4DF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 de dados.</a:t>
            </a:r>
          </a:p>
          <a:p>
            <a:r>
              <a:rPr lang="pt-BR" dirty="0"/>
              <a:t>Excel?</a:t>
            </a:r>
          </a:p>
          <a:p>
            <a:r>
              <a:rPr lang="pt-BR" dirty="0"/>
              <a:t>Tabela</a:t>
            </a:r>
          </a:p>
          <a:p>
            <a:r>
              <a:rPr lang="pt-BR" dirty="0" err="1"/>
              <a:t>Schemas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CA127A-CFEE-4A88-B2C2-E0CCD5EC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08" y="3093774"/>
            <a:ext cx="6767606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95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Rockwell</vt:lpstr>
      <vt:lpstr>Tw Cen MT</vt:lpstr>
      <vt:lpstr>Circuito</vt:lpstr>
      <vt:lpstr>Treinamento c# - SQL</vt:lpstr>
      <vt:lpstr>SQL?</vt:lpstr>
      <vt:lpstr>Padrões</vt:lpstr>
      <vt:lpstr>DDL</vt:lpstr>
      <vt:lpstr>DML </vt:lpstr>
      <vt:lpstr>DCL e não DLC  </vt:lpstr>
      <vt:lpstr>SGBD</vt:lpstr>
      <vt:lpstr>Tipos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2019-07-16T09:50:09Z</dcterms:created>
  <dcterms:modified xsi:type="dcterms:W3CDTF">2019-07-16T10:09:41Z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