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9A33D73-C296-4C5F-B710-812B38FCC68B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04/08/2019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04/08/2019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</a:t>
            </a:r>
            <a:r>
              <a:rPr lang="pt-BR" sz="5400" dirty="0" err="1">
                <a:latin typeface="Rockwell" panose="02060603020205020403" pitchFamily="18" charset="0"/>
              </a:rPr>
              <a:t>c#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D1076B-0F08-4D42-8635-BCD8B26D5D1F}"/>
              </a:ext>
            </a:extLst>
          </p:cNvPr>
          <p:cNvSpPr txBox="1"/>
          <p:nvPr/>
        </p:nvSpPr>
        <p:spPr>
          <a:xfrm>
            <a:off x="3419061" y="3509963"/>
            <a:ext cx="602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DCA29-D8A8-4DDA-A467-43116598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C#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20C01-6C43-4A90-9736-39CBE26C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SHA1</a:t>
            </a:r>
          </a:p>
          <a:p>
            <a:r>
              <a:rPr lang="pt-BR" dirty="0"/>
              <a:t>ENCODE</a:t>
            </a:r>
          </a:p>
          <a:p>
            <a:r>
              <a:rPr lang="pt-BR" dirty="0"/>
              <a:t>DECODE</a:t>
            </a:r>
          </a:p>
        </p:txBody>
      </p:sp>
    </p:spTree>
    <p:extLst>
      <p:ext uri="{BB962C8B-B14F-4D97-AF65-F5344CB8AC3E}">
        <p14:creationId xmlns:p14="http://schemas.microsoft.com/office/powerpoint/2010/main" val="110902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ABE5-6C60-4146-A933-88C52228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WPF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F191E-2547-4105-9A2F-9C0B573E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contato.</a:t>
            </a:r>
          </a:p>
          <a:p>
            <a:r>
              <a:rPr lang="pt-BR" dirty="0"/>
              <a:t>Dinâmico.</a:t>
            </a:r>
          </a:p>
          <a:p>
            <a:r>
              <a:rPr lang="pt-BR" dirty="0"/>
              <a:t>Flexível.</a:t>
            </a:r>
          </a:p>
          <a:p>
            <a:r>
              <a:rPr lang="pt-BR" dirty="0"/>
              <a:t>Ágil.</a:t>
            </a:r>
          </a:p>
        </p:txBody>
      </p:sp>
    </p:spTree>
    <p:extLst>
      <p:ext uri="{BB962C8B-B14F-4D97-AF65-F5344CB8AC3E}">
        <p14:creationId xmlns:p14="http://schemas.microsoft.com/office/powerpoint/2010/main" val="3580298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27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Rockwell</vt:lpstr>
      <vt:lpstr>Tw Cen MT</vt:lpstr>
      <vt:lpstr>Circuito</vt:lpstr>
      <vt:lpstr>Treinamento c#</vt:lpstr>
      <vt:lpstr>CRIPTOGRAFIA C#</vt:lpstr>
      <vt:lpstr>WPF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2019-08-04T23:25:38Z</dcterms:created>
  <dcterms:modified xsi:type="dcterms:W3CDTF">2019-08-04T23:41:36Z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