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293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477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0B687A-E76F-4B93-9B13-7D9DF8C237DF}"/>
              </a:ext>
            </a:extLst>
          </p:cNvPr>
          <p:cNvSpPr/>
          <p:nvPr/>
        </p:nvSpPr>
        <p:spPr>
          <a:xfrm>
            <a:off x="359352" y="3798459"/>
            <a:ext cx="2235200" cy="761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dirty="0" err="1"/>
              <a:t>telosys</a:t>
            </a:r>
            <a:r>
              <a:rPr lang="fr-FR" dirty="0"/>
              <a:t>-</a:t>
            </a:r>
            <a:r>
              <a:rPr lang="fr-FR" dirty="0" err="1"/>
              <a:t>tools</a:t>
            </a:r>
            <a:r>
              <a:rPr lang="fr-FR" dirty="0"/>
              <a:t>-api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EA3F7F-9055-4B77-BA7E-4B0BA2A8A30C}"/>
              </a:ext>
            </a:extLst>
          </p:cNvPr>
          <p:cNvSpPr/>
          <p:nvPr/>
        </p:nvSpPr>
        <p:spPr>
          <a:xfrm>
            <a:off x="8966198" y="3813465"/>
            <a:ext cx="2923309" cy="761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dirty="0" err="1"/>
              <a:t>telosys-tools-commons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13EA83-7065-4691-935D-D17DA6C4F80A}"/>
              </a:ext>
            </a:extLst>
          </p:cNvPr>
          <p:cNvSpPr/>
          <p:nvPr/>
        </p:nvSpPr>
        <p:spPr>
          <a:xfrm>
            <a:off x="4029363" y="1908470"/>
            <a:ext cx="2923309" cy="761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dirty="0" err="1"/>
              <a:t>telosys</a:t>
            </a:r>
            <a:r>
              <a:rPr lang="fr-FR" dirty="0"/>
              <a:t>-</a:t>
            </a:r>
            <a:r>
              <a:rPr lang="fr-FR" dirty="0" err="1"/>
              <a:t>tools</a:t>
            </a:r>
            <a:r>
              <a:rPr lang="fr-FR" dirty="0"/>
              <a:t>-repository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7F8B4-E9A9-4314-A51D-CC89A5DB6C2F}"/>
              </a:ext>
            </a:extLst>
          </p:cNvPr>
          <p:cNvSpPr/>
          <p:nvPr/>
        </p:nvSpPr>
        <p:spPr>
          <a:xfrm>
            <a:off x="4029363" y="4493502"/>
            <a:ext cx="2923309" cy="761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dirty="0" err="1"/>
              <a:t>telosys-tools-dsl-parser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758353-C649-409C-A8C3-55782267C886}"/>
              </a:ext>
            </a:extLst>
          </p:cNvPr>
          <p:cNvSpPr/>
          <p:nvPr/>
        </p:nvSpPr>
        <p:spPr>
          <a:xfrm>
            <a:off x="4029363" y="3103416"/>
            <a:ext cx="2923309" cy="761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dirty="0" err="1"/>
              <a:t>telosys</a:t>
            </a:r>
            <a:r>
              <a:rPr lang="fr-FR" dirty="0"/>
              <a:t>-</a:t>
            </a:r>
            <a:r>
              <a:rPr lang="fr-FR" dirty="0" err="1"/>
              <a:t>tools</a:t>
            </a:r>
            <a:r>
              <a:rPr lang="fr-FR" dirty="0"/>
              <a:t>-</a:t>
            </a:r>
            <a:r>
              <a:rPr lang="fr-FR" dirty="0" err="1"/>
              <a:t>generic</a:t>
            </a:r>
            <a:r>
              <a:rPr lang="fr-FR" dirty="0"/>
              <a:t>-model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D01393-B012-4012-9CAB-3C6ABD191C65}"/>
              </a:ext>
            </a:extLst>
          </p:cNvPr>
          <p:cNvSpPr/>
          <p:nvPr/>
        </p:nvSpPr>
        <p:spPr>
          <a:xfrm>
            <a:off x="4029362" y="5692503"/>
            <a:ext cx="2923309" cy="761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dirty="0" err="1"/>
              <a:t>telosys-tools-generator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76BE7B-8BFA-459F-BD74-58BCEDB36BC6}"/>
              </a:ext>
            </a:extLst>
          </p:cNvPr>
          <p:cNvSpPr/>
          <p:nvPr/>
        </p:nvSpPr>
        <p:spPr>
          <a:xfrm>
            <a:off x="7726218" y="1894028"/>
            <a:ext cx="2923309" cy="761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dirty="0" err="1"/>
              <a:t>telosys-tools-database</a:t>
            </a:r>
            <a:endParaRPr lang="fr-FR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AC3FA1F-4049-4AA9-B10B-EC69FDD40E3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94552" y="4179458"/>
            <a:ext cx="6371646" cy="1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124C7E6-9A3E-4DF8-BBB3-9C73D924F15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594552" y="2289469"/>
            <a:ext cx="1434811" cy="1889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A606973-99D3-411F-9579-974B2A52F2D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594552" y="4179458"/>
            <a:ext cx="1434811" cy="69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4457B7B-D880-4450-B31F-CE926DE8CD89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594552" y="3484415"/>
            <a:ext cx="1434811" cy="69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DA3768BB-3B33-4262-92F1-382B763AD156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952672" y="2275027"/>
            <a:ext cx="773546" cy="1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72E16EC-4CC8-47CC-BA45-9FF3C7950B6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952672" y="2289469"/>
            <a:ext cx="2013526" cy="165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C33698AA-FFA0-4AD4-ACE2-0BD184B171C9}"/>
              </a:ext>
            </a:extLst>
          </p:cNvPr>
          <p:cNvCxnSpPr>
            <a:cxnSpLocks/>
          </p:cNvCxnSpPr>
          <p:nvPr/>
        </p:nvCxnSpPr>
        <p:spPr>
          <a:xfrm>
            <a:off x="9125523" y="2674498"/>
            <a:ext cx="0" cy="114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3DE540DA-A768-4AF0-8379-DA317B35F495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491018" y="2670468"/>
            <a:ext cx="0" cy="432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3FC8163C-09E4-4967-961C-227F7E3F77B9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5491018" y="3865414"/>
            <a:ext cx="0" cy="62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50651F75-00EB-4577-B102-685B14F2917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952672" y="4331854"/>
            <a:ext cx="2013526" cy="54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F451CB72-2D6F-4BF4-9B1B-464A53E3DF0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52672" y="3484415"/>
            <a:ext cx="2013526" cy="58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35880942-AB76-42A4-B6E8-42F0A577BFB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952671" y="4493502"/>
            <a:ext cx="2013527" cy="15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6B59667C-B078-49F1-8B0C-5B95CD839A0F}"/>
              </a:ext>
            </a:extLst>
          </p:cNvPr>
          <p:cNvCxnSpPr>
            <a:cxnSpLocks/>
          </p:cNvCxnSpPr>
          <p:nvPr/>
        </p:nvCxnSpPr>
        <p:spPr>
          <a:xfrm flipH="1" flipV="1">
            <a:off x="4856595" y="3865414"/>
            <a:ext cx="14430" cy="1827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69891467-0AAA-47B9-B684-0CE098F119FF}"/>
              </a:ext>
            </a:extLst>
          </p:cNvPr>
          <p:cNvSpPr/>
          <p:nvPr/>
        </p:nvSpPr>
        <p:spPr>
          <a:xfrm>
            <a:off x="7794334" y="5692503"/>
            <a:ext cx="4095173" cy="761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dirty="0"/>
              <a:t>telosys-tools-generator-engine-velocity17</a:t>
            </a:r>
          </a:p>
        </p:txBody>
      </p: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54500A27-C494-411F-A33B-F645F5FAF97B}"/>
              </a:ext>
            </a:extLst>
          </p:cNvPr>
          <p:cNvCxnSpPr>
            <a:cxnSpLocks/>
            <a:stCxn id="9" idx="3"/>
            <a:endCxn id="99" idx="1"/>
          </p:cNvCxnSpPr>
          <p:nvPr/>
        </p:nvCxnSpPr>
        <p:spPr>
          <a:xfrm>
            <a:off x="6952671" y="6073502"/>
            <a:ext cx="841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avec flèche 157">
            <a:extLst>
              <a:ext uri="{FF2B5EF4-FFF2-40B4-BE49-F238E27FC236}">
                <a16:creationId xmlns:a16="http://schemas.microsoft.com/office/drawing/2014/main" id="{E4D35CBD-709A-4E16-9331-D4DAA5895F93}"/>
              </a:ext>
            </a:extLst>
          </p:cNvPr>
          <p:cNvCxnSpPr>
            <a:cxnSpLocks/>
          </p:cNvCxnSpPr>
          <p:nvPr/>
        </p:nvCxnSpPr>
        <p:spPr>
          <a:xfrm flipV="1">
            <a:off x="9116296" y="4575464"/>
            <a:ext cx="0" cy="111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avec flèche 164">
            <a:extLst>
              <a:ext uri="{FF2B5EF4-FFF2-40B4-BE49-F238E27FC236}">
                <a16:creationId xmlns:a16="http://schemas.microsoft.com/office/drawing/2014/main" id="{D4EDD08F-8140-4DDA-9B1E-64B8A5CF8B2C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594552" y="4179458"/>
            <a:ext cx="1434810" cy="189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EB07C7A-AD4C-460D-9A8D-E6316BB1A2F4}"/>
              </a:ext>
            </a:extLst>
          </p:cNvPr>
          <p:cNvSpPr/>
          <p:nvPr/>
        </p:nvSpPr>
        <p:spPr>
          <a:xfrm>
            <a:off x="10151917" y="5047702"/>
            <a:ext cx="1737590" cy="36773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velocity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1.7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927DCAA-F223-4F34-A8CA-4F7584D59C96}"/>
              </a:ext>
            </a:extLst>
          </p:cNvPr>
          <p:cNvSpPr/>
          <p:nvPr/>
        </p:nvSpPr>
        <p:spPr>
          <a:xfrm>
            <a:off x="10097653" y="3158858"/>
            <a:ext cx="1791854" cy="36773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json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-simple 1.1.1</a:t>
            </a:r>
          </a:p>
        </p:txBody>
      </p:sp>
      <p:cxnSp>
        <p:nvCxnSpPr>
          <p:cNvPr id="179" name="Connecteur droit avec flèche 178">
            <a:extLst>
              <a:ext uri="{FF2B5EF4-FFF2-40B4-BE49-F238E27FC236}">
                <a16:creationId xmlns:a16="http://schemas.microsoft.com/office/drawing/2014/main" id="{BBC902AD-976C-4FA0-9251-22FE45F49356}"/>
              </a:ext>
            </a:extLst>
          </p:cNvPr>
          <p:cNvCxnSpPr>
            <a:cxnSpLocks/>
            <a:stCxn id="178" idx="2"/>
            <a:endCxn id="4" idx="0"/>
          </p:cNvCxnSpPr>
          <p:nvPr/>
        </p:nvCxnSpPr>
        <p:spPr>
          <a:xfrm>
            <a:off x="1476952" y="2289469"/>
            <a:ext cx="0" cy="150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ZoneTexte 182">
            <a:extLst>
              <a:ext uri="{FF2B5EF4-FFF2-40B4-BE49-F238E27FC236}">
                <a16:creationId xmlns:a16="http://schemas.microsoft.com/office/drawing/2014/main" id="{9DEA65A1-74D7-4003-A923-776FB900EDA7}"/>
              </a:ext>
            </a:extLst>
          </p:cNvPr>
          <p:cNvSpPr txBox="1"/>
          <p:nvPr/>
        </p:nvSpPr>
        <p:spPr>
          <a:xfrm>
            <a:off x="0" y="648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Telosys Maven </a:t>
            </a:r>
            <a:r>
              <a:rPr lang="fr-FR" sz="2400" b="1" dirty="0" err="1">
                <a:solidFill>
                  <a:schemeClr val="accent1">
                    <a:lumMod val="75000"/>
                  </a:schemeClr>
                </a:solidFill>
              </a:rPr>
              <a:t>dependencies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C8959E8-50B6-45C8-8AD9-C1BDDBD54F20}"/>
              </a:ext>
            </a:extLst>
          </p:cNvPr>
          <p:cNvCxnSpPr>
            <a:cxnSpLocks/>
          </p:cNvCxnSpPr>
          <p:nvPr/>
        </p:nvCxnSpPr>
        <p:spPr>
          <a:xfrm flipV="1">
            <a:off x="10741148" y="5415439"/>
            <a:ext cx="0" cy="27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6CCD339A-B37F-411A-B206-EABA2808BE33}"/>
              </a:ext>
            </a:extLst>
          </p:cNvPr>
          <p:cNvCxnSpPr>
            <a:cxnSpLocks/>
          </p:cNvCxnSpPr>
          <p:nvPr/>
        </p:nvCxnSpPr>
        <p:spPr>
          <a:xfrm flipV="1">
            <a:off x="10644166" y="3521395"/>
            <a:ext cx="0" cy="27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172529F-85EF-4A7C-865E-513DA6891CA9}"/>
              </a:ext>
            </a:extLst>
          </p:cNvPr>
          <p:cNvSpPr/>
          <p:nvPr/>
        </p:nvSpPr>
        <p:spPr>
          <a:xfrm>
            <a:off x="265835" y="404315"/>
            <a:ext cx="1432503" cy="618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b="1" dirty="0"/>
              <a:t>Telosys</a:t>
            </a:r>
            <a:br>
              <a:rPr lang="fr-FR" b="1" dirty="0"/>
            </a:br>
            <a:r>
              <a:rPr lang="fr-FR" b="1" dirty="0"/>
              <a:t>CLI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1DDBFF-D962-419C-A8CD-3FE9D0B910C1}"/>
              </a:ext>
            </a:extLst>
          </p:cNvPr>
          <p:cNvSpPr/>
          <p:nvPr/>
        </p:nvSpPr>
        <p:spPr>
          <a:xfrm>
            <a:off x="1878300" y="401314"/>
            <a:ext cx="1432503" cy="618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b="1" dirty="0"/>
              <a:t>Telosys</a:t>
            </a:r>
            <a:br>
              <a:rPr lang="fr-FR" b="1" dirty="0"/>
            </a:br>
            <a:r>
              <a:rPr lang="fr-FR" b="1" dirty="0"/>
              <a:t>Eclipse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4840DE28-B6CD-4B7A-9B8F-8EA527FAC358}"/>
              </a:ext>
            </a:extLst>
          </p:cNvPr>
          <p:cNvCxnSpPr>
            <a:cxnSpLocks/>
          </p:cNvCxnSpPr>
          <p:nvPr/>
        </p:nvCxnSpPr>
        <p:spPr>
          <a:xfrm>
            <a:off x="1342320" y="1011022"/>
            <a:ext cx="0" cy="51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6F8DED6-D783-4248-B4A7-435D1628686F}"/>
              </a:ext>
            </a:extLst>
          </p:cNvPr>
          <p:cNvCxnSpPr>
            <a:cxnSpLocks/>
          </p:cNvCxnSpPr>
          <p:nvPr/>
        </p:nvCxnSpPr>
        <p:spPr>
          <a:xfrm>
            <a:off x="2261338" y="1038330"/>
            <a:ext cx="0" cy="489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0990AFDB-4955-4DD3-A119-5929BC918ADA}"/>
              </a:ext>
            </a:extLst>
          </p:cNvPr>
          <p:cNvSpPr/>
          <p:nvPr/>
        </p:nvSpPr>
        <p:spPr>
          <a:xfrm>
            <a:off x="203199" y="1764145"/>
            <a:ext cx="11868727" cy="4839855"/>
          </a:xfrm>
          <a:prstGeom prst="roundRect">
            <a:avLst>
              <a:gd name="adj" fmla="val 29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0037362-030C-4EB0-ACC6-323FDB331F3C}"/>
              </a:ext>
            </a:extLst>
          </p:cNvPr>
          <p:cNvSpPr/>
          <p:nvPr/>
        </p:nvSpPr>
        <p:spPr>
          <a:xfrm>
            <a:off x="359352" y="1527471"/>
            <a:ext cx="2235200" cy="761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b="1" dirty="0" err="1"/>
              <a:t>telosys</a:t>
            </a:r>
            <a:r>
              <a:rPr lang="fr-FR" b="1" dirty="0"/>
              <a:t>-</a:t>
            </a:r>
            <a:r>
              <a:rPr lang="fr-FR" b="1" dirty="0" err="1"/>
              <a:t>tools</a:t>
            </a:r>
            <a:r>
              <a:rPr lang="fr-FR" b="1" dirty="0"/>
              <a:t>-all</a:t>
            </a:r>
            <a:br>
              <a:rPr lang="fr-FR" b="1" dirty="0"/>
            </a:br>
            <a:r>
              <a:rPr lang="fr-FR" sz="1400" b="1" dirty="0"/>
              <a:t>(</a:t>
            </a:r>
            <a:r>
              <a:rPr lang="fr-FR" sz="1400" b="1" dirty="0" err="1"/>
              <a:t>telosys</a:t>
            </a:r>
            <a:r>
              <a:rPr lang="fr-FR" sz="1400" b="1" dirty="0"/>
              <a:t>-</a:t>
            </a:r>
            <a:r>
              <a:rPr lang="fr-FR" sz="1400" b="1" dirty="0" err="1"/>
              <a:t>tools</a:t>
            </a:r>
            <a:r>
              <a:rPr lang="fr-FR" sz="1400" b="1" dirty="0"/>
              <a:t>-all-</a:t>
            </a:r>
            <a:r>
              <a:rPr lang="fr-FR" sz="1400" b="1" dirty="0" err="1"/>
              <a:t>x.x.x</a:t>
            </a:r>
            <a:r>
              <a:rPr lang="fr-FR" sz="1400" b="1" dirty="0"/>
              <a:t>. jar )</a:t>
            </a:r>
            <a:br>
              <a:rPr lang="fr-FR" sz="1400" b="1" dirty="0"/>
            </a:br>
            <a:r>
              <a:rPr lang="fr-FR" sz="1400" b="1" dirty="0"/>
              <a:t>Fat JAR</a:t>
            </a:r>
            <a:endParaRPr lang="fr-FR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DC7BD22-B686-4125-91D3-86918CA686A8}"/>
              </a:ext>
            </a:extLst>
          </p:cNvPr>
          <p:cNvSpPr/>
          <p:nvPr/>
        </p:nvSpPr>
        <p:spPr>
          <a:xfrm>
            <a:off x="362234" y="5502004"/>
            <a:ext cx="2235200" cy="761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dirty="0" err="1"/>
              <a:t>telosys</a:t>
            </a:r>
            <a:r>
              <a:rPr lang="fr-FR" dirty="0"/>
              <a:t>-</a:t>
            </a:r>
            <a:r>
              <a:rPr lang="fr-FR" dirty="0" err="1"/>
              <a:t>tools</a:t>
            </a:r>
            <a:r>
              <a:rPr lang="fr-FR" dirty="0"/>
              <a:t>-parent</a:t>
            </a:r>
            <a:br>
              <a:rPr lang="fr-FR" dirty="0"/>
            </a:br>
            <a:r>
              <a:rPr lang="fr-FR" sz="1400" dirty="0"/>
              <a:t>( modules )</a:t>
            </a:r>
            <a:br>
              <a:rPr lang="fr-FR" sz="1400" dirty="0"/>
            </a:br>
            <a:r>
              <a:rPr lang="fr-FR" sz="1400" dirty="0"/>
              <a:t>( </a:t>
            </a:r>
            <a:r>
              <a:rPr lang="fr-FR" sz="1400" dirty="0" err="1"/>
              <a:t>just</a:t>
            </a:r>
            <a:r>
              <a:rPr lang="fr-FR" sz="1400" dirty="0"/>
              <a:t> for Maven </a:t>
            </a:r>
            <a:r>
              <a:rPr lang="fr-FR" sz="1400" dirty="0" err="1"/>
              <a:t>build</a:t>
            </a:r>
            <a:r>
              <a:rPr lang="fr-FR" sz="1400" dirty="0"/>
              <a:t>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314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982D8658-58F0-45FF-829D-552D281F9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31" y="457777"/>
            <a:ext cx="7562850" cy="59055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7F71797-5E7F-47CD-9B24-9D1057CA4EA5}"/>
              </a:ext>
            </a:extLst>
          </p:cNvPr>
          <p:cNvSpPr txBox="1"/>
          <p:nvPr/>
        </p:nvSpPr>
        <p:spPr>
          <a:xfrm>
            <a:off x="646546" y="803564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319914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99C0274-5E70-4DDB-BCB5-379303484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199" y="231630"/>
            <a:ext cx="7081982" cy="637172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E682F32-1B58-4BE5-9F54-A47CB87216E8}"/>
              </a:ext>
            </a:extLst>
          </p:cNvPr>
          <p:cNvSpPr txBox="1"/>
          <p:nvPr/>
        </p:nvSpPr>
        <p:spPr>
          <a:xfrm>
            <a:off x="646546" y="803564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6786298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21</Words>
  <Application>Microsoft Office PowerPoint</Application>
  <PresentationFormat>Grand écran</PresentationFormat>
  <Paragraphs>17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Guerin, Laurent</dc:creator>
  <cp:lastModifiedBy>Guerin, Laurent</cp:lastModifiedBy>
  <cp:revision>8</cp:revision>
  <dcterms:created xsi:type="dcterms:W3CDTF">2018-07-10T15:09:10Z</dcterms:created>
  <dcterms:modified xsi:type="dcterms:W3CDTF">2018-08-02T16:38:34Z</dcterms:modified>
</cp:coreProperties>
</file>