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9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B687A-E76F-4B93-9B13-7D9DF8C237DF}"/>
              </a:ext>
            </a:extLst>
          </p:cNvPr>
          <p:cNvSpPr/>
          <p:nvPr/>
        </p:nvSpPr>
        <p:spPr>
          <a:xfrm>
            <a:off x="202334" y="2994896"/>
            <a:ext cx="2235200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3F7F-9055-4B77-BA7E-4B0BA2A8A30C}"/>
              </a:ext>
            </a:extLst>
          </p:cNvPr>
          <p:cNvSpPr/>
          <p:nvPr/>
        </p:nvSpPr>
        <p:spPr>
          <a:xfrm>
            <a:off x="8809180" y="3009902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telosys-tools-commons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EA83-7065-4691-935D-D17DA6C4F80A}"/>
              </a:ext>
            </a:extLst>
          </p:cNvPr>
          <p:cNvSpPr/>
          <p:nvPr/>
        </p:nvSpPr>
        <p:spPr>
          <a:xfrm>
            <a:off x="3872345" y="1104907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7F8B4-E9A9-4314-A51D-CC89A5DB6C2F}"/>
              </a:ext>
            </a:extLst>
          </p:cNvPr>
          <p:cNvSpPr/>
          <p:nvPr/>
        </p:nvSpPr>
        <p:spPr>
          <a:xfrm>
            <a:off x="3872345" y="3689939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telosys-tools-dsl-parser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58353-C649-409C-A8C3-55782267C886}"/>
              </a:ext>
            </a:extLst>
          </p:cNvPr>
          <p:cNvSpPr/>
          <p:nvPr/>
        </p:nvSpPr>
        <p:spPr>
          <a:xfrm>
            <a:off x="3872345" y="2299853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</a:t>
            </a:r>
            <a:r>
              <a:rPr lang="fr-FR" dirty="0"/>
              <a:t>-</a:t>
            </a:r>
            <a:r>
              <a:rPr lang="fr-FR" dirty="0" err="1"/>
              <a:t>tools</a:t>
            </a:r>
            <a:r>
              <a:rPr lang="fr-FR" dirty="0"/>
              <a:t>-</a:t>
            </a:r>
            <a:r>
              <a:rPr lang="fr-FR" dirty="0" err="1"/>
              <a:t>generic</a:t>
            </a:r>
            <a:r>
              <a:rPr lang="fr-FR" dirty="0"/>
              <a:t>-model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01393-B012-4012-9CAB-3C6ABD191C65}"/>
              </a:ext>
            </a:extLst>
          </p:cNvPr>
          <p:cNvSpPr/>
          <p:nvPr/>
        </p:nvSpPr>
        <p:spPr>
          <a:xfrm>
            <a:off x="3872344" y="4888940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telosys-tools-generator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6BE7B-8BFA-459F-BD74-58BCEDB36BC6}"/>
              </a:ext>
            </a:extLst>
          </p:cNvPr>
          <p:cNvSpPr/>
          <p:nvPr/>
        </p:nvSpPr>
        <p:spPr>
          <a:xfrm>
            <a:off x="7569200" y="1090465"/>
            <a:ext cx="2923309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/>
              <a:t>telosys-tools-database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C3FA1F-4049-4AA9-B10B-EC69FDD40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37534" y="3375895"/>
            <a:ext cx="6371646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24C7E6-9A3E-4DF8-BBB3-9C73D924F15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37534" y="1485906"/>
            <a:ext cx="1434811" cy="188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A606973-99D3-411F-9579-974B2A52F2D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7534" y="3375895"/>
            <a:ext cx="1434811" cy="6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457B7B-D880-4450-B31F-CE926DE8CD8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37534" y="2680852"/>
            <a:ext cx="1434811" cy="6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A3768BB-3B33-4262-92F1-382B763AD15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795654" y="1471464"/>
            <a:ext cx="773546" cy="1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2E16EC-4CC8-47CC-BA45-9FF3C7950B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95654" y="1485906"/>
            <a:ext cx="2013526" cy="16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33698AA-FFA0-4AD4-ACE2-0BD184B171C9}"/>
              </a:ext>
            </a:extLst>
          </p:cNvPr>
          <p:cNvCxnSpPr>
            <a:cxnSpLocks/>
          </p:cNvCxnSpPr>
          <p:nvPr/>
        </p:nvCxnSpPr>
        <p:spPr>
          <a:xfrm>
            <a:off x="8968505" y="1870935"/>
            <a:ext cx="0" cy="11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DE540DA-A768-4AF0-8379-DA317B35F49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334000" y="1866905"/>
            <a:ext cx="0" cy="43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FC8163C-09E4-4967-961C-227F7E3F77B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334000" y="3061851"/>
            <a:ext cx="0" cy="62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0651F75-00EB-4577-B102-685B14F291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95654" y="3528291"/>
            <a:ext cx="2013526" cy="54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451CB72-2D6F-4BF4-9B1B-464A53E3DF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795654" y="2680852"/>
            <a:ext cx="2013526" cy="5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5880942-AB76-42A4-B6E8-42F0A577BFB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795653" y="3689939"/>
            <a:ext cx="2013527" cy="15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B59667C-B078-49F1-8B0C-5B95CD839A0F}"/>
              </a:ext>
            </a:extLst>
          </p:cNvPr>
          <p:cNvCxnSpPr>
            <a:cxnSpLocks/>
          </p:cNvCxnSpPr>
          <p:nvPr/>
        </p:nvCxnSpPr>
        <p:spPr>
          <a:xfrm flipH="1" flipV="1">
            <a:off x="4699577" y="3061851"/>
            <a:ext cx="14430" cy="182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9891467-0AAA-47B9-B684-0CE098F119FF}"/>
              </a:ext>
            </a:extLst>
          </p:cNvPr>
          <p:cNvSpPr/>
          <p:nvPr/>
        </p:nvSpPr>
        <p:spPr>
          <a:xfrm>
            <a:off x="7637316" y="4888940"/>
            <a:ext cx="4194464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telosys-tools-generator-engine-velocity17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4500A27-C494-411F-A33B-F645F5FAF97B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6795653" y="5269939"/>
            <a:ext cx="84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4D35CBD-709A-4E16-9331-D4DAA5895F93}"/>
              </a:ext>
            </a:extLst>
          </p:cNvPr>
          <p:cNvCxnSpPr>
            <a:cxnSpLocks/>
          </p:cNvCxnSpPr>
          <p:nvPr/>
        </p:nvCxnSpPr>
        <p:spPr>
          <a:xfrm flipV="1">
            <a:off x="8959278" y="3771901"/>
            <a:ext cx="0" cy="111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D4EDD08F-8140-4DDA-9B1E-64B8A5CF8B2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37534" y="3375895"/>
            <a:ext cx="1434810" cy="18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EB07C7A-AD4C-460D-9A8D-E6316BB1A2F4}"/>
              </a:ext>
            </a:extLst>
          </p:cNvPr>
          <p:cNvSpPr/>
          <p:nvPr/>
        </p:nvSpPr>
        <p:spPr>
          <a:xfrm>
            <a:off x="9734548" y="6078664"/>
            <a:ext cx="1791854" cy="45954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velocity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1.7</a:t>
            </a:r>
          </a:p>
        </p:txBody>
      </p: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4532E135-9F61-46A8-B9E5-2708B2DF2F41}"/>
              </a:ext>
            </a:extLst>
          </p:cNvPr>
          <p:cNvCxnSpPr>
            <a:cxnSpLocks/>
          </p:cNvCxnSpPr>
          <p:nvPr/>
        </p:nvCxnSpPr>
        <p:spPr>
          <a:xfrm>
            <a:off x="10332809" y="5650938"/>
            <a:ext cx="0" cy="42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27DCAA-F223-4F34-A8CA-4F7584D59C96}"/>
              </a:ext>
            </a:extLst>
          </p:cNvPr>
          <p:cNvSpPr/>
          <p:nvPr/>
        </p:nvSpPr>
        <p:spPr>
          <a:xfrm>
            <a:off x="10108621" y="2182075"/>
            <a:ext cx="1791854" cy="45954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-simple 1.1.1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D9FB26B9-2847-4603-A849-E67F618823A0}"/>
              </a:ext>
            </a:extLst>
          </p:cNvPr>
          <p:cNvCxnSpPr>
            <a:cxnSpLocks/>
          </p:cNvCxnSpPr>
          <p:nvPr/>
        </p:nvCxnSpPr>
        <p:spPr>
          <a:xfrm flipV="1">
            <a:off x="10623756" y="2626610"/>
            <a:ext cx="0" cy="3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0037362-030C-4EB0-ACC6-323FDB331F3C}"/>
              </a:ext>
            </a:extLst>
          </p:cNvPr>
          <p:cNvSpPr/>
          <p:nvPr/>
        </p:nvSpPr>
        <p:spPr>
          <a:xfrm>
            <a:off x="202334" y="1511881"/>
            <a:ext cx="2235200" cy="761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b="1" dirty="0" err="1"/>
              <a:t>telosys</a:t>
            </a:r>
            <a:r>
              <a:rPr lang="fr-FR" b="1" dirty="0"/>
              <a:t>-</a:t>
            </a:r>
            <a:r>
              <a:rPr lang="fr-FR" b="1" dirty="0" err="1"/>
              <a:t>tools</a:t>
            </a:r>
            <a:r>
              <a:rPr lang="fr-FR" b="1" dirty="0"/>
              <a:t>-all</a:t>
            </a:r>
            <a:br>
              <a:rPr lang="fr-FR" b="1" dirty="0"/>
            </a:br>
            <a:r>
              <a:rPr lang="fr-FR" b="1" dirty="0"/>
              <a:t>( fat jar )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BBC902AD-976C-4FA0-9251-22FE45F49356}"/>
              </a:ext>
            </a:extLst>
          </p:cNvPr>
          <p:cNvCxnSpPr>
            <a:cxnSpLocks/>
            <a:stCxn id="178" idx="2"/>
            <a:endCxn id="4" idx="0"/>
          </p:cNvCxnSpPr>
          <p:nvPr/>
        </p:nvCxnSpPr>
        <p:spPr>
          <a:xfrm>
            <a:off x="1319934" y="2273879"/>
            <a:ext cx="0" cy="72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9DEA65A1-74D7-4003-A923-776FB900EDA7}"/>
              </a:ext>
            </a:extLst>
          </p:cNvPr>
          <p:cNvSpPr txBox="1"/>
          <p:nvPr/>
        </p:nvSpPr>
        <p:spPr>
          <a:xfrm>
            <a:off x="0" y="648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Telosys Maven </a:t>
            </a:r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4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82D8658-58F0-45FF-829D-552D281F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31" y="457777"/>
            <a:ext cx="7562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5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Guerin, Laurent</dc:creator>
  <cp:lastModifiedBy>Guerin, Laurent</cp:lastModifiedBy>
  <cp:revision>5</cp:revision>
  <dcterms:created xsi:type="dcterms:W3CDTF">2018-07-10T15:09:10Z</dcterms:created>
  <dcterms:modified xsi:type="dcterms:W3CDTF">2018-07-10T15:30:54Z</dcterms:modified>
</cp:coreProperties>
</file>