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2622"/>
    <a:srgbClr val="D63F35"/>
    <a:srgbClr val="FFDE47"/>
    <a:srgbClr val="4989F4"/>
    <a:srgbClr val="20A463"/>
    <a:srgbClr val="4AB7A3"/>
    <a:srgbClr val="425A6B"/>
    <a:srgbClr val="DB4A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85" autoAdjust="0"/>
    <p:restoredTop sz="94660"/>
  </p:normalViewPr>
  <p:slideViewPr>
    <p:cSldViewPr snapToGrid="0">
      <p:cViewPr>
        <p:scale>
          <a:sx n="33" d="100"/>
          <a:sy n="33" d="100"/>
        </p:scale>
        <p:origin x="2304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FAE448F-5B5F-4CB3-B36A-249E93C45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50C713CE-568C-4A55-89EB-D30DFDD819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DF0AC1C-D9B9-4777-B13C-387372A61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222A2-F00D-44F0-86F8-47A875773CE4}" type="datetimeFigureOut">
              <a:rPr lang="en-US" smtClean="0"/>
              <a:t>08-Oct-18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18A81F30-8D23-4461-A95B-3CEF77B91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791976E7-D4A9-480D-B92D-DE9F8C23B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609BE-C09F-4A07-AADF-7E751EDF7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22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A102D1F-21BC-45DE-84F8-6DF2D8BE4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3A240702-51F2-4B5E-B921-141F46067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6D53F28B-4651-45F9-8625-A16A0D829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222A2-F00D-44F0-86F8-47A875773CE4}" type="datetimeFigureOut">
              <a:rPr lang="en-US" smtClean="0"/>
              <a:t>08-Oct-18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50598FCF-383C-4F06-AA09-D16E1D2F0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FBD30B01-E9DB-4953-8BF0-A23CFDD9F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609BE-C09F-4A07-AADF-7E751EDF7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62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77D86D05-2570-4D2C-AFAD-9E8150D754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B3A8AFA1-5B93-4E01-879F-61B9CA6B2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EBFBA0E-805E-4E3E-901B-7220B95AD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222A2-F00D-44F0-86F8-47A875773CE4}" type="datetimeFigureOut">
              <a:rPr lang="en-US" smtClean="0"/>
              <a:t>08-Oct-18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5CCD4B27-D95D-4B07-BC83-A75863D5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7FDB74F-F512-4887-BEC6-A274880CE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609BE-C09F-4A07-AADF-7E751EDF7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77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1181CCF-7DCE-42D9-8198-C0D3DDB14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15AE49E2-3414-47B9-98DC-9D806964C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C08010A-3203-48CE-80C3-A3779E6A6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222A2-F00D-44F0-86F8-47A875773CE4}" type="datetimeFigureOut">
              <a:rPr lang="en-US" smtClean="0"/>
              <a:t>08-Oct-18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F8277184-8D38-4ED3-A8B2-70C91D909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8A875BB-AAB0-4585-A2B0-2DDDAC185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609BE-C09F-4A07-AADF-7E751EDF7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57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C982596-D2EB-4C5E-BE96-BD1D12E08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C2D6335A-C07F-4D36-AB7E-61F2C07B8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B20ED30-3547-453C-8D6F-FFCDD0530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222A2-F00D-44F0-86F8-47A875773CE4}" type="datetimeFigureOut">
              <a:rPr lang="en-US" smtClean="0"/>
              <a:t>08-Oct-18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13AA3DD7-012C-4346-9782-46E3CEBA4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2941D74A-31CD-47FE-8F9D-D2CB6F03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609BE-C09F-4A07-AADF-7E751EDF7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9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AB1B350-A78D-43AB-8176-6DBF2BCA4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9F9D85A6-A55B-4FD2-99ED-EAE88F524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7D02F9B0-48E9-44C7-B3A9-DA90D14BC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7CB0EB4-50A0-444C-BDB9-546897D2A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222A2-F00D-44F0-86F8-47A875773CE4}" type="datetimeFigureOut">
              <a:rPr lang="en-US" smtClean="0"/>
              <a:t>08-Oct-18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6C004ABB-A8ED-48A9-AA6E-7E9CFB337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9B5AD7F4-FFCC-4067-8CB9-9902E8882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609BE-C09F-4A07-AADF-7E751EDF7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46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90A11D4-8B7A-4DCE-82EE-812A41D3B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137D46BE-1327-472B-9DE1-93FECA52F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92BBA63A-2DF8-4180-A977-E3F77275F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132EC069-A57F-46BF-913D-5305AA6BF5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18B010F9-4C5C-443B-92D0-CF87C0D833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E20848A2-8EE1-4BE7-8F2B-A651598D6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222A2-F00D-44F0-86F8-47A875773CE4}" type="datetimeFigureOut">
              <a:rPr lang="en-US" smtClean="0"/>
              <a:t>08-Oct-18</a:t>
            </a:fld>
            <a:endParaRPr lang="en-US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963473A4-FCC2-49E0-A732-8C99F47BF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4706485A-A403-4070-89B4-DCBA8C08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609BE-C09F-4A07-AADF-7E751EDF7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6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BD99CF2-DD18-403A-92D5-02C9253C4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71CFF7E5-AF13-4E25-B55D-77F0961FC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222A2-F00D-44F0-86F8-47A875773CE4}" type="datetimeFigureOut">
              <a:rPr lang="en-US" smtClean="0"/>
              <a:t>08-Oct-18</a:t>
            </a:fld>
            <a:endParaRPr lang="en-US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C38FD7CC-59FB-4AB1-B06E-7E543B76B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CAC5A0AA-3F43-46BD-9E29-76E1911C8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609BE-C09F-4A07-AADF-7E751EDF7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00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A1CA9DC8-6B21-4BE1-83CF-CBD9A1FFC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222A2-F00D-44F0-86F8-47A875773CE4}" type="datetimeFigureOut">
              <a:rPr lang="en-US" smtClean="0"/>
              <a:t>08-Oct-18</a:t>
            </a:fld>
            <a:endParaRPr lang="en-US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D30FF182-CAA9-48C9-8BAA-F26DB6C70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EE215C3C-FDF4-4BE6-AC80-1109FD6A2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609BE-C09F-4A07-AADF-7E751EDF7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64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565D88C-1973-41E7-BA08-B7028DB85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A8D85152-E82B-4035-9416-3264FA06B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BB7271D4-5B50-456C-97F2-43B0DC704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0D83379E-24FF-4A4C-A556-35E44CF45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222A2-F00D-44F0-86F8-47A875773CE4}" type="datetimeFigureOut">
              <a:rPr lang="en-US" smtClean="0"/>
              <a:t>08-Oct-18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1293CA5C-956C-4634-A679-52B1994FA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995E3BBB-5AE6-4F85-8D80-434CB7EBE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609BE-C09F-4A07-AADF-7E751EDF7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44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4B1E351-D641-43E7-81CD-8F9525AD5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CB0B914E-E0E3-4D8B-A035-0A3FB06E38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B00EDD26-0018-435A-9A12-D63C23131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7FEF2C0E-7355-4737-9519-3DF28EE65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222A2-F00D-44F0-86F8-47A875773CE4}" type="datetimeFigureOut">
              <a:rPr lang="en-US" smtClean="0"/>
              <a:t>08-Oct-18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1D6C05C5-50D4-4399-BBD8-E8A363655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8D5ED2DA-A320-413D-B54D-636B22464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609BE-C09F-4A07-AADF-7E751EDF7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55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551180F4-A5C9-4279-BB8E-A90BAE9E6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883002A6-23E2-4AE3-8D18-3A2EF7F1A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237F08E-C8B8-4079-BBAD-B54524FE9E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222A2-F00D-44F0-86F8-47A875773CE4}" type="datetimeFigureOut">
              <a:rPr lang="en-US" smtClean="0"/>
              <a:t>08-Oct-18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1C0335F0-92EF-4493-A0FC-2934F117E9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71A5CAA6-228B-4FEB-894D-9728BE7C47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609BE-C09F-4A07-AADF-7E751EDF7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4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8C6EDA86-5805-44A6-96CE-C024AB6BD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35" y="1138157"/>
            <a:ext cx="4072527" cy="3966371"/>
          </a:xfrm>
          <a:prstGeom prst="rect">
            <a:avLst/>
          </a:prstGeom>
        </p:spPr>
      </p:pic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2416679B-E2B2-4FB4-A5BF-F80C26F91020}"/>
              </a:ext>
            </a:extLst>
          </p:cNvPr>
          <p:cNvSpPr txBox="1"/>
          <p:nvPr/>
        </p:nvSpPr>
        <p:spPr>
          <a:xfrm>
            <a:off x="5105362" y="2225340"/>
            <a:ext cx="6203942" cy="186204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th-TH" sz="11500" b="1" dirty="0">
                <a:ln w="53975">
                  <a:solidFill>
                    <a:srgbClr val="FFDE47"/>
                  </a:solidFill>
                </a:ln>
                <a:solidFill>
                  <a:srgbClr val="FFDE47"/>
                </a:solidFill>
                <a:latin typeface="TH SarabunIT๙" panose="020B0500040200020003" pitchFamily="34" charset="-34"/>
                <a:cs typeface="TH SarabunIT๙" panose="020B0500040200020003" pitchFamily="34" charset="-34"/>
              </a:rPr>
              <a:t>       </a:t>
            </a:r>
            <a:r>
              <a:rPr lang="en-US" sz="11500" b="1" dirty="0">
                <a:ln w="53975">
                  <a:solidFill>
                    <a:srgbClr val="FFDE47"/>
                  </a:solidFill>
                </a:ln>
                <a:solidFill>
                  <a:srgbClr val="FFDE47"/>
                </a:solidFill>
                <a:latin typeface="TH SarabunIT๙" panose="020B0500040200020003" pitchFamily="34" charset="-34"/>
                <a:cs typeface="TH SarabunIT๙" panose="020B0500040200020003" pitchFamily="34" charset="-34"/>
              </a:rPr>
              <a:t>le</a:t>
            </a:r>
            <a:r>
              <a:rPr lang="en-US" sz="11500" b="1" dirty="0">
                <a:ln w="53975">
                  <a:solidFill>
                    <a:srgbClr val="FFDE47"/>
                  </a:solidFill>
                </a:ln>
                <a:solidFill>
                  <a:srgbClr val="20A463"/>
                </a:solidFill>
                <a:latin typeface="TH SarabunIT๙" panose="020B0500040200020003" pitchFamily="34" charset="-34"/>
                <a:cs typeface="TH SarabunIT๙" panose="020B0500040200020003" pitchFamily="34" charset="-34"/>
              </a:rPr>
              <a:t> </a:t>
            </a:r>
            <a:r>
              <a:rPr lang="en-US" sz="11500" b="1" dirty="0">
                <a:ln w="53975">
                  <a:solidFill>
                    <a:srgbClr val="FFDE47"/>
                  </a:solidFill>
                </a:ln>
                <a:solidFill>
                  <a:srgbClr val="FFDE47"/>
                </a:solidFill>
                <a:latin typeface="TH SarabunIT๙" panose="020B0500040200020003" pitchFamily="34" charset="-34"/>
                <a:cs typeface="TH SarabunIT๙" panose="020B0500040200020003" pitchFamily="34" charset="-34"/>
              </a:rPr>
              <a:t>M</a:t>
            </a:r>
            <a:r>
              <a:rPr lang="en-US" sz="11500" b="1" dirty="0">
                <a:ln w="53975">
                  <a:solidFill>
                    <a:srgbClr val="4989F4"/>
                  </a:solidFill>
                </a:ln>
                <a:solidFill>
                  <a:srgbClr val="4989F4"/>
                </a:solidFill>
                <a:latin typeface="TH SarabunIT๙" panose="020B0500040200020003" pitchFamily="34" charset="-34"/>
                <a:cs typeface="TH SarabunIT๙" panose="020B0500040200020003" pitchFamily="34" charset="-34"/>
              </a:rPr>
              <a:t>aps</a:t>
            </a: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61666C51-09B6-431B-AFDD-5A7D4E3707D1}"/>
              </a:ext>
            </a:extLst>
          </p:cNvPr>
          <p:cNvSpPr txBox="1"/>
          <p:nvPr/>
        </p:nvSpPr>
        <p:spPr>
          <a:xfrm>
            <a:off x="7612897" y="3795000"/>
            <a:ext cx="3666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dirty="0">
                <a:ln w="53975">
                  <a:noFill/>
                </a:ln>
                <a:solidFill>
                  <a:schemeClr val="bg2">
                    <a:lumMod val="50000"/>
                  </a:schemeClr>
                </a:solidFill>
                <a:latin typeface="TH SarabunIT๙" panose="020B0500040200020003" pitchFamily="34" charset="-34"/>
                <a:cs typeface="TH SarabunIT๙" panose="020B0500040200020003" pitchFamily="34" charset="-34"/>
              </a:rPr>
              <a:t>และการประยุกต์ใช้ในการทำงาน</a:t>
            </a:r>
            <a:endParaRPr lang="en-US" sz="3200" dirty="0">
              <a:ln w="53975">
                <a:noFill/>
              </a:ln>
              <a:solidFill>
                <a:schemeClr val="bg2">
                  <a:lumMod val="50000"/>
                </a:schemeClr>
              </a:solidFill>
              <a:latin typeface="TH SarabunIT๙" panose="020B0500040200020003" pitchFamily="34" charset="-34"/>
              <a:cs typeface="TH SarabunIT๙" panose="020B0500040200020003" pitchFamily="34" charset="-34"/>
            </a:endParaRPr>
          </a:p>
        </p:txBody>
      </p:sp>
      <p:sp>
        <p:nvSpPr>
          <p:cNvPr id="10" name="สี่เหลี่ยมผืนผ้า 9">
            <a:extLst>
              <a:ext uri="{FF2B5EF4-FFF2-40B4-BE49-F238E27FC236}">
                <a16:creationId xmlns:a16="http://schemas.microsoft.com/office/drawing/2014/main" id="{52713A72-70FA-4D64-AF5E-F00EFBC3D832}"/>
              </a:ext>
            </a:extLst>
          </p:cNvPr>
          <p:cNvSpPr/>
          <p:nvPr/>
        </p:nvSpPr>
        <p:spPr>
          <a:xfrm>
            <a:off x="5024164" y="2255422"/>
            <a:ext cx="2558714" cy="18620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1500" b="1" dirty="0" err="1">
                <a:ln w="53975" cap="rnd">
                  <a:solidFill>
                    <a:srgbClr val="20A463"/>
                  </a:solidFill>
                </a:ln>
                <a:gradFill flip="none" rotWithShape="1">
                  <a:gsLst>
                    <a:gs pos="0">
                      <a:srgbClr val="20A463"/>
                    </a:gs>
                    <a:gs pos="71800">
                      <a:srgbClr val="20A463"/>
                    </a:gs>
                    <a:gs pos="100000">
                      <a:srgbClr val="4AB7A3"/>
                    </a:gs>
                  </a:gsLst>
                  <a:lin ang="5400000" scaled="1"/>
                  <a:tileRect/>
                </a:gradFill>
                <a:latin typeface="TH SarabunIT๙" panose="020B0500040200020003" pitchFamily="34" charset="-34"/>
                <a:cs typeface="TH SarabunIT๙" panose="020B0500040200020003" pitchFamily="34" charset="-34"/>
              </a:rPr>
              <a:t>Goog</a:t>
            </a:r>
            <a:endParaRPr lang="en-US" dirty="0">
              <a:ln cap="rnd">
                <a:solidFill>
                  <a:srgbClr val="20A463"/>
                </a:solidFill>
              </a:ln>
              <a:gradFill flip="none" rotWithShape="1">
                <a:gsLst>
                  <a:gs pos="0">
                    <a:srgbClr val="20A463"/>
                  </a:gs>
                  <a:gs pos="71800">
                    <a:srgbClr val="20A463"/>
                  </a:gs>
                  <a:gs pos="100000">
                    <a:srgbClr val="4AB7A3"/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71459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แผนผังลําดับงาน: ข้อมูล 8">
            <a:extLst>
              <a:ext uri="{FF2B5EF4-FFF2-40B4-BE49-F238E27FC236}">
                <a16:creationId xmlns:a16="http://schemas.microsoft.com/office/drawing/2014/main" id="{38F0B9A3-E711-43EF-9086-A57C29A28749}"/>
              </a:ext>
            </a:extLst>
          </p:cNvPr>
          <p:cNvSpPr/>
          <p:nvPr/>
        </p:nvSpPr>
        <p:spPr>
          <a:xfrm>
            <a:off x="172714" y="-769257"/>
            <a:ext cx="13759543" cy="8011885"/>
          </a:xfrm>
          <a:prstGeom prst="flowChartInputOutput">
            <a:avLst/>
          </a:prstGeom>
          <a:gradFill>
            <a:gsLst>
              <a:gs pos="0">
                <a:srgbClr val="20A463"/>
              </a:gs>
              <a:gs pos="88000">
                <a:srgbClr val="20A463"/>
              </a:gs>
              <a:gs pos="100000">
                <a:srgbClr val="4AB7A3"/>
              </a:gs>
            </a:gsLst>
            <a:lin ang="5400000" scaled="1"/>
          </a:gradFill>
          <a:ln w="76200">
            <a:gradFill>
              <a:gsLst>
                <a:gs pos="0">
                  <a:srgbClr val="FFDE47"/>
                </a:gs>
                <a:gs pos="79000">
                  <a:srgbClr val="FFDE47"/>
                </a:gs>
                <a:gs pos="100000">
                  <a:srgbClr val="4989F4"/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สี่เหลี่ยมผืนผ้า: มุมมน 45">
            <a:extLst>
              <a:ext uri="{FF2B5EF4-FFF2-40B4-BE49-F238E27FC236}">
                <a16:creationId xmlns:a16="http://schemas.microsoft.com/office/drawing/2014/main" id="{B25F0892-DCAA-481E-BCF2-93225E29C74E}"/>
              </a:ext>
            </a:extLst>
          </p:cNvPr>
          <p:cNvSpPr/>
          <p:nvPr/>
        </p:nvSpPr>
        <p:spPr>
          <a:xfrm>
            <a:off x="2058126" y="2018944"/>
            <a:ext cx="9400449" cy="4722906"/>
          </a:xfrm>
          <a:prstGeom prst="roundRect">
            <a:avLst/>
          </a:prstGeom>
          <a:pattFill prst="pct40">
            <a:fgClr>
              <a:schemeClr val="accent6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3234FAF8-5480-4B91-85A2-8A1EA41E5963}"/>
              </a:ext>
            </a:extLst>
          </p:cNvPr>
          <p:cNvSpPr txBox="1"/>
          <p:nvPr/>
        </p:nvSpPr>
        <p:spPr>
          <a:xfrm>
            <a:off x="3137494" y="232265"/>
            <a:ext cx="6128601" cy="163121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0000" b="1" dirty="0">
                <a:ln w="34925">
                  <a:noFill/>
                </a:ln>
                <a:solidFill>
                  <a:schemeClr val="bg1"/>
                </a:solidFill>
                <a:latin typeface="TH SarabunIT๙" panose="020B0500040200020003" pitchFamily="34" charset="-34"/>
                <a:cs typeface="TH SarabunIT๙" panose="020B0500040200020003" pitchFamily="34" charset="-34"/>
              </a:rPr>
              <a:t> 6 </a:t>
            </a:r>
            <a:r>
              <a:rPr lang="th-TH" sz="10000" b="1" dirty="0">
                <a:ln w="34925">
                  <a:noFill/>
                </a:ln>
                <a:solidFill>
                  <a:schemeClr val="bg1"/>
                </a:solidFill>
                <a:latin typeface="TH SarabunIT๙" panose="020B0500040200020003" pitchFamily="34" charset="-34"/>
                <a:cs typeface="TH SarabunIT๙" panose="020B0500040200020003" pitchFamily="34" charset="-34"/>
              </a:rPr>
              <a:t>ประโยชน์ของ</a:t>
            </a:r>
            <a:endParaRPr lang="en-US" sz="10000" b="1" dirty="0">
              <a:ln w="34925">
                <a:noFill/>
              </a:ln>
              <a:solidFill>
                <a:schemeClr val="bg1"/>
              </a:solidFill>
              <a:latin typeface="TH SarabunIT๙" panose="020B0500040200020003" pitchFamily="34" charset="-34"/>
              <a:cs typeface="TH SarabunIT๙" panose="020B0500040200020003" pitchFamily="34" charset="-34"/>
            </a:endParaRPr>
          </a:p>
        </p:txBody>
      </p:sp>
      <p:sp>
        <p:nvSpPr>
          <p:cNvPr id="18" name="สี่เหลี่ยมผืนผ้า: มุมมน 17">
            <a:extLst>
              <a:ext uri="{FF2B5EF4-FFF2-40B4-BE49-F238E27FC236}">
                <a16:creationId xmlns:a16="http://schemas.microsoft.com/office/drawing/2014/main" id="{5386D8E1-29CB-408D-85DE-CAEA6015F93A}"/>
              </a:ext>
            </a:extLst>
          </p:cNvPr>
          <p:cNvSpPr/>
          <p:nvPr/>
        </p:nvSpPr>
        <p:spPr>
          <a:xfrm>
            <a:off x="2412478" y="2137574"/>
            <a:ext cx="2801257" cy="217714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  <a:latin typeface="TH SarabunIT๙" panose="020B0500040200020003" pitchFamily="34" charset="-34"/>
              <a:cs typeface="TH SarabunIT๙" panose="020B0500040200020003" pitchFamily="34" charset="-34"/>
            </a:endParaRPr>
          </a:p>
        </p:txBody>
      </p:sp>
      <p:sp>
        <p:nvSpPr>
          <p:cNvPr id="19" name="สี่เหลี่ยมผืนผ้า: มุมมน 18">
            <a:extLst>
              <a:ext uri="{FF2B5EF4-FFF2-40B4-BE49-F238E27FC236}">
                <a16:creationId xmlns:a16="http://schemas.microsoft.com/office/drawing/2014/main" id="{6D4E8137-EBB0-4AD7-9C22-75287BD687C9}"/>
              </a:ext>
            </a:extLst>
          </p:cNvPr>
          <p:cNvSpPr/>
          <p:nvPr/>
        </p:nvSpPr>
        <p:spPr>
          <a:xfrm>
            <a:off x="5342081" y="2137573"/>
            <a:ext cx="2801257" cy="2177143"/>
          </a:xfrm>
          <a:prstGeom prst="roundRect">
            <a:avLst/>
          </a:prstGeom>
          <a:solidFill>
            <a:srgbClr val="92D050"/>
          </a:solidFill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  <a:latin typeface="TH SarabunIT๙" panose="020B0500040200020003" pitchFamily="34" charset="-34"/>
              <a:cs typeface="TH SarabunIT๙" panose="020B0500040200020003" pitchFamily="34" charset="-34"/>
            </a:endParaRPr>
          </a:p>
        </p:txBody>
      </p:sp>
      <p:sp>
        <p:nvSpPr>
          <p:cNvPr id="20" name="สี่เหลี่ยมผืนผ้า: มุมมน 19">
            <a:extLst>
              <a:ext uri="{FF2B5EF4-FFF2-40B4-BE49-F238E27FC236}">
                <a16:creationId xmlns:a16="http://schemas.microsoft.com/office/drawing/2014/main" id="{7D30F98D-82B5-4508-B47A-62E37A9D1DC2}"/>
              </a:ext>
            </a:extLst>
          </p:cNvPr>
          <p:cNvSpPr/>
          <p:nvPr/>
        </p:nvSpPr>
        <p:spPr>
          <a:xfrm>
            <a:off x="2412478" y="4480598"/>
            <a:ext cx="2801257" cy="2177143"/>
          </a:xfrm>
          <a:prstGeom prst="roundRect">
            <a:avLst/>
          </a:prstGeom>
          <a:solidFill>
            <a:srgbClr val="4989F4"/>
          </a:solidFill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  <a:latin typeface="TH SarabunIT๙" panose="020B0500040200020003" pitchFamily="34" charset="-34"/>
              <a:cs typeface="TH SarabunIT๙" panose="020B0500040200020003" pitchFamily="34" charset="-34"/>
            </a:endParaRPr>
          </a:p>
        </p:txBody>
      </p:sp>
      <p:sp>
        <p:nvSpPr>
          <p:cNvPr id="21" name="สี่เหลี่ยมผืนผ้า: มุมมน 20">
            <a:extLst>
              <a:ext uri="{FF2B5EF4-FFF2-40B4-BE49-F238E27FC236}">
                <a16:creationId xmlns:a16="http://schemas.microsoft.com/office/drawing/2014/main" id="{6E1DE7A4-DB08-486E-AB6E-4FC6DE763441}"/>
              </a:ext>
            </a:extLst>
          </p:cNvPr>
          <p:cNvSpPr/>
          <p:nvPr/>
        </p:nvSpPr>
        <p:spPr>
          <a:xfrm>
            <a:off x="5342081" y="4480597"/>
            <a:ext cx="2801257" cy="217714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  <a:latin typeface="TH SarabunIT๙" panose="020B0500040200020003" pitchFamily="34" charset="-34"/>
              <a:cs typeface="TH SarabunIT๙" panose="020B0500040200020003" pitchFamily="34" charset="-34"/>
            </a:endParaRPr>
          </a:p>
        </p:txBody>
      </p:sp>
      <p:sp>
        <p:nvSpPr>
          <p:cNvPr id="22" name="สี่เหลี่ยมผืนผ้า: มุมมน 21">
            <a:extLst>
              <a:ext uri="{FF2B5EF4-FFF2-40B4-BE49-F238E27FC236}">
                <a16:creationId xmlns:a16="http://schemas.microsoft.com/office/drawing/2014/main" id="{07DCC7ED-683C-4CFE-94C3-5A337A3BF233}"/>
              </a:ext>
            </a:extLst>
          </p:cNvPr>
          <p:cNvSpPr/>
          <p:nvPr/>
        </p:nvSpPr>
        <p:spPr>
          <a:xfrm>
            <a:off x="8271684" y="2137572"/>
            <a:ext cx="2801257" cy="2177143"/>
          </a:xfrm>
          <a:prstGeom prst="roundRect">
            <a:avLst/>
          </a:prstGeom>
          <a:solidFill>
            <a:srgbClr val="425A6B"/>
          </a:solidFill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  <a:latin typeface="TH SarabunIT๙" panose="020B0500040200020003" pitchFamily="34" charset="-34"/>
              <a:cs typeface="TH SarabunIT๙" panose="020B0500040200020003" pitchFamily="34" charset="-34"/>
            </a:endParaRPr>
          </a:p>
        </p:txBody>
      </p:sp>
      <p:sp>
        <p:nvSpPr>
          <p:cNvPr id="23" name="สี่เหลี่ยมผืนผ้า: มุมมน 22">
            <a:extLst>
              <a:ext uri="{FF2B5EF4-FFF2-40B4-BE49-F238E27FC236}">
                <a16:creationId xmlns:a16="http://schemas.microsoft.com/office/drawing/2014/main" id="{6C8E4535-3029-4209-A0CD-9E262779B276}"/>
              </a:ext>
            </a:extLst>
          </p:cNvPr>
          <p:cNvSpPr/>
          <p:nvPr/>
        </p:nvSpPr>
        <p:spPr>
          <a:xfrm>
            <a:off x="8271684" y="4480596"/>
            <a:ext cx="2801257" cy="2177143"/>
          </a:xfrm>
          <a:prstGeom prst="roundRect">
            <a:avLst/>
          </a:prstGeom>
          <a:solidFill>
            <a:srgbClr val="C00000"/>
          </a:solidFill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  <a:latin typeface="TH SarabunIT๙" panose="020B0500040200020003" pitchFamily="34" charset="-34"/>
              <a:cs typeface="TH SarabunIT๙" panose="020B0500040200020003" pitchFamily="34" charset="-34"/>
            </a:endParaRPr>
          </a:p>
        </p:txBody>
      </p:sp>
      <p:sp>
        <p:nvSpPr>
          <p:cNvPr id="24" name="กล่องข้อความ 23">
            <a:extLst>
              <a:ext uri="{FF2B5EF4-FFF2-40B4-BE49-F238E27FC236}">
                <a16:creationId xmlns:a16="http://schemas.microsoft.com/office/drawing/2014/main" id="{BED16EC8-F02E-4E13-8ACF-6F25B0B6271D}"/>
              </a:ext>
            </a:extLst>
          </p:cNvPr>
          <p:cNvSpPr txBox="1"/>
          <p:nvPr/>
        </p:nvSpPr>
        <p:spPr>
          <a:xfrm>
            <a:off x="2511238" y="2373544"/>
            <a:ext cx="2702497" cy="1200329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>
                <a:solidFill>
                  <a:schemeClr val="bg1"/>
                </a:solidFill>
                <a:latin typeface="TH SarabunIT๙" panose="020B0500040200020003" pitchFamily="34" charset="-34"/>
                <a:cs typeface="TH SarabunIT๙" panose="020B0500040200020003" pitchFamily="34" charset="-34"/>
              </a:rPr>
              <a:t>สามารถค้นหาสถานที่ต่าง ๆ ได้อย่างสะดวกรวดเร็ว</a:t>
            </a:r>
            <a:endParaRPr lang="en-US" sz="2400" b="1" dirty="0">
              <a:solidFill>
                <a:schemeClr val="bg1"/>
              </a:solidFill>
              <a:latin typeface="TH SarabunIT๙" panose="020B0500040200020003" pitchFamily="34" charset="-34"/>
              <a:cs typeface="TH SarabunIT๙" panose="020B0500040200020003" pitchFamily="34" charset="-34"/>
            </a:endParaRPr>
          </a:p>
          <a:p>
            <a:pPr algn="ctr"/>
            <a:endParaRPr lang="en-US" sz="2400" dirty="0"/>
          </a:p>
        </p:txBody>
      </p:sp>
      <p:sp>
        <p:nvSpPr>
          <p:cNvPr id="25" name="สี่เหลี่ยมผืนผ้า 24">
            <a:extLst>
              <a:ext uri="{FF2B5EF4-FFF2-40B4-BE49-F238E27FC236}">
                <a16:creationId xmlns:a16="http://schemas.microsoft.com/office/drawing/2014/main" id="{DBBA3736-A2CC-47BC-836A-77867E8A439D}"/>
              </a:ext>
            </a:extLst>
          </p:cNvPr>
          <p:cNvSpPr/>
          <p:nvPr/>
        </p:nvSpPr>
        <p:spPr>
          <a:xfrm>
            <a:off x="5312495" y="2373544"/>
            <a:ext cx="2801257" cy="83099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th-TH" sz="2400" b="1" dirty="0">
                <a:solidFill>
                  <a:schemeClr val="bg1"/>
                </a:solidFill>
                <a:latin typeface="TH SarabunIT๙" panose="020B0500040200020003" pitchFamily="34" charset="-34"/>
                <a:cs typeface="TH SarabunIT๙" panose="020B0500040200020003" pitchFamily="34" charset="-34"/>
              </a:rPr>
              <a:t>สามารถที่จะประชาสัมพันธ์สถานประกอบการทางธุรกิจ</a:t>
            </a:r>
            <a:endParaRPr lang="en-US" sz="2400" b="1" dirty="0">
              <a:solidFill>
                <a:schemeClr val="bg1"/>
              </a:solidFill>
              <a:latin typeface="TH SarabunIT๙" panose="020B0500040200020003" pitchFamily="34" charset="-34"/>
              <a:cs typeface="TH SarabunIT๙" panose="020B0500040200020003" pitchFamily="34" charset="-34"/>
            </a:endParaRPr>
          </a:p>
        </p:txBody>
      </p:sp>
      <p:sp>
        <p:nvSpPr>
          <p:cNvPr id="26" name="สี่เหลี่ยมผืนผ้า 25">
            <a:extLst>
              <a:ext uri="{FF2B5EF4-FFF2-40B4-BE49-F238E27FC236}">
                <a16:creationId xmlns:a16="http://schemas.microsoft.com/office/drawing/2014/main" id="{002534C4-4224-4D83-BE85-2B1FFFA85C4E}"/>
              </a:ext>
            </a:extLst>
          </p:cNvPr>
          <p:cNvSpPr/>
          <p:nvPr/>
        </p:nvSpPr>
        <p:spPr>
          <a:xfrm>
            <a:off x="8403505" y="2336624"/>
            <a:ext cx="2554514" cy="83099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th-TH" sz="2400" b="1" dirty="0">
                <a:solidFill>
                  <a:schemeClr val="bg1"/>
                </a:solidFill>
                <a:latin typeface="TH SarabunIT๙" panose="020B0500040200020003" pitchFamily="34" charset="-34"/>
                <a:cs typeface="TH SarabunIT๙" panose="020B0500040200020003" pitchFamily="34" charset="-34"/>
              </a:rPr>
              <a:t>สามารถวางแผนเส้นทางการเดินทางไปยังพื้นที่ต่าง ๆ ได้</a:t>
            </a:r>
            <a:endParaRPr lang="en-US" sz="2400" b="1" dirty="0">
              <a:solidFill>
                <a:schemeClr val="bg1"/>
              </a:solidFill>
              <a:latin typeface="TH SarabunIT๙" panose="020B0500040200020003" pitchFamily="34" charset="-34"/>
              <a:cs typeface="TH SarabunIT๙" panose="020B0500040200020003" pitchFamily="34" charset="-34"/>
            </a:endParaRPr>
          </a:p>
        </p:txBody>
      </p:sp>
      <p:sp>
        <p:nvSpPr>
          <p:cNvPr id="28" name="สี่เหลี่ยมผืนผ้า 27">
            <a:extLst>
              <a:ext uri="{FF2B5EF4-FFF2-40B4-BE49-F238E27FC236}">
                <a16:creationId xmlns:a16="http://schemas.microsoft.com/office/drawing/2014/main" id="{5F266309-A69D-4986-838C-B7EF940C8604}"/>
              </a:ext>
            </a:extLst>
          </p:cNvPr>
          <p:cNvSpPr/>
          <p:nvPr/>
        </p:nvSpPr>
        <p:spPr>
          <a:xfrm>
            <a:off x="2397963" y="4666799"/>
            <a:ext cx="2801257" cy="83099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th-TH" sz="2400" b="1" dirty="0">
                <a:solidFill>
                  <a:schemeClr val="bg1"/>
                </a:solidFill>
                <a:latin typeface="TH SarabunIT๙" panose="020B0500040200020003" pitchFamily="34" charset="-34"/>
                <a:cs typeface="TH SarabunIT๙" panose="020B0500040200020003" pitchFamily="34" charset="-34"/>
              </a:rPr>
              <a:t>สามารถใช้งานด้านระบาดวิทยาในการค้นหาแหล่งแพร่เชื้อ</a:t>
            </a:r>
            <a:endParaRPr lang="en-US" sz="2400" b="1" dirty="0">
              <a:solidFill>
                <a:schemeClr val="bg1"/>
              </a:solidFill>
              <a:latin typeface="TH SarabunIT๙" panose="020B0500040200020003" pitchFamily="34" charset="-34"/>
              <a:cs typeface="TH SarabunIT๙" panose="020B0500040200020003" pitchFamily="34" charset="-34"/>
            </a:endParaRPr>
          </a:p>
        </p:txBody>
      </p:sp>
      <p:sp>
        <p:nvSpPr>
          <p:cNvPr id="29" name="สี่เหลี่ยมผืนผ้า 28">
            <a:extLst>
              <a:ext uri="{FF2B5EF4-FFF2-40B4-BE49-F238E27FC236}">
                <a16:creationId xmlns:a16="http://schemas.microsoft.com/office/drawing/2014/main" id="{2DA33B6B-AB2F-4B45-9749-D108C4B30F54}"/>
              </a:ext>
            </a:extLst>
          </p:cNvPr>
          <p:cNvSpPr/>
          <p:nvPr/>
        </p:nvSpPr>
        <p:spPr>
          <a:xfrm>
            <a:off x="5478216" y="4633629"/>
            <a:ext cx="2528985" cy="83099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th-TH" sz="2400" b="1" dirty="0">
                <a:solidFill>
                  <a:schemeClr val="bg1"/>
                </a:solidFill>
                <a:latin typeface="TH SarabunIT๙" panose="020B0500040200020003" pitchFamily="34" charset="-34"/>
                <a:cs typeface="TH SarabunIT๙" panose="020B0500040200020003" pitchFamily="34" charset="-34"/>
              </a:rPr>
              <a:t>สามารถทำแผนที่หรือเส้นทางไปบ้านของตนเองได้</a:t>
            </a:r>
            <a:endParaRPr lang="en-US" sz="2400" b="1" dirty="0">
              <a:solidFill>
                <a:schemeClr val="bg1"/>
              </a:solidFill>
              <a:latin typeface="TH SarabunIT๙" panose="020B0500040200020003" pitchFamily="34" charset="-34"/>
              <a:cs typeface="TH SarabunIT๙" panose="020B0500040200020003" pitchFamily="34" charset="-34"/>
            </a:endParaRPr>
          </a:p>
        </p:txBody>
      </p:sp>
      <p:sp>
        <p:nvSpPr>
          <p:cNvPr id="30" name="สี่เหลี่ยมผืนผ้า 29">
            <a:extLst>
              <a:ext uri="{FF2B5EF4-FFF2-40B4-BE49-F238E27FC236}">
                <a16:creationId xmlns:a16="http://schemas.microsoft.com/office/drawing/2014/main" id="{D2D58867-93A0-47E7-B363-2E7A48407EA9}"/>
              </a:ext>
            </a:extLst>
          </p:cNvPr>
          <p:cNvSpPr/>
          <p:nvPr/>
        </p:nvSpPr>
        <p:spPr>
          <a:xfrm>
            <a:off x="8309266" y="4678198"/>
            <a:ext cx="2597055" cy="83099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th-TH" sz="2400" b="1" dirty="0">
                <a:solidFill>
                  <a:schemeClr val="bg1"/>
                </a:solidFill>
                <a:latin typeface="TH SarabunIT๙" panose="020B0500040200020003" pitchFamily="34" charset="-34"/>
                <a:cs typeface="TH SarabunIT๙" panose="020B0500040200020003" pitchFamily="34" charset="-34"/>
              </a:rPr>
              <a:t>สามารถค้นหาร้านอาหารในพื้นที่และบริเวณใกล้เคียงได้</a:t>
            </a:r>
            <a:endParaRPr lang="en-US" sz="2400" b="1" dirty="0">
              <a:solidFill>
                <a:schemeClr val="bg1"/>
              </a:solidFill>
              <a:latin typeface="TH SarabunIT๙" panose="020B0500040200020003" pitchFamily="34" charset="-34"/>
              <a:cs typeface="TH SarabunIT๙" panose="020B0500040200020003" pitchFamily="34" charset="-34"/>
            </a:endParaRPr>
          </a:p>
        </p:txBody>
      </p:sp>
      <p:pic>
        <p:nvPicPr>
          <p:cNvPr id="34" name="รูปภาพ 33">
            <a:extLst>
              <a:ext uri="{FF2B5EF4-FFF2-40B4-BE49-F238E27FC236}">
                <a16:creationId xmlns:a16="http://schemas.microsoft.com/office/drawing/2014/main" id="{824DA61E-3F27-40A9-92B3-57051BC3D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199" y="3344836"/>
            <a:ext cx="862814" cy="8628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36" name="รูปภาพ 35">
            <a:extLst>
              <a:ext uri="{FF2B5EF4-FFF2-40B4-BE49-F238E27FC236}">
                <a16:creationId xmlns:a16="http://schemas.microsoft.com/office/drawing/2014/main" id="{2A772259-0759-4466-85DC-0D02ED3439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697" y="3345118"/>
            <a:ext cx="862532" cy="86253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38" name="รูปภาพ 37">
            <a:extLst>
              <a:ext uri="{FF2B5EF4-FFF2-40B4-BE49-F238E27FC236}">
                <a16:creationId xmlns:a16="http://schemas.microsoft.com/office/drawing/2014/main" id="{F2CF4BD0-C9B1-45C8-B488-7EEA48DDB8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4067" y="3391929"/>
            <a:ext cx="803190" cy="77865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40" name="รูปภาพ 39">
            <a:extLst>
              <a:ext uri="{FF2B5EF4-FFF2-40B4-BE49-F238E27FC236}">
                <a16:creationId xmlns:a16="http://schemas.microsoft.com/office/drawing/2014/main" id="{4B49E9F5-4134-4735-B4D8-3F62EE5D0A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199" y="5509195"/>
            <a:ext cx="951470" cy="95147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42" name="รูปภาพ 41">
            <a:extLst>
              <a:ext uri="{FF2B5EF4-FFF2-40B4-BE49-F238E27FC236}">
                <a16:creationId xmlns:a16="http://schemas.microsoft.com/office/drawing/2014/main" id="{E2E39FF2-5055-4BAD-B3F5-8E80352352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9218" y="5555524"/>
            <a:ext cx="892888" cy="892888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44" name="รูปภาพ 43">
            <a:extLst>
              <a:ext uri="{FF2B5EF4-FFF2-40B4-BE49-F238E27FC236}">
                <a16:creationId xmlns:a16="http://schemas.microsoft.com/office/drawing/2014/main" id="{6F0D22D6-024A-4D28-9652-418B862F7F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548" y="5513923"/>
            <a:ext cx="992251" cy="992251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45" name="สี่เหลี่ยมผืนผ้า 44">
            <a:extLst>
              <a:ext uri="{FF2B5EF4-FFF2-40B4-BE49-F238E27FC236}">
                <a16:creationId xmlns:a16="http://schemas.microsoft.com/office/drawing/2014/main" id="{AE7F4B4D-33FB-4306-9C37-F943CA86A60D}"/>
              </a:ext>
            </a:extLst>
          </p:cNvPr>
          <p:cNvSpPr/>
          <p:nvPr/>
        </p:nvSpPr>
        <p:spPr>
          <a:xfrm>
            <a:off x="9109263" y="896173"/>
            <a:ext cx="2504212" cy="7694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4400" b="1" dirty="0">
                <a:ln w="34925">
                  <a:noFill/>
                </a:ln>
                <a:solidFill>
                  <a:schemeClr val="bg1"/>
                </a:solidFill>
                <a:latin typeface="TH SarabunIT๙" panose="020B0500040200020003" pitchFamily="34" charset="-34"/>
                <a:cs typeface="TH SarabunIT๙" panose="020B0500040200020003" pitchFamily="34" charset="-34"/>
              </a:rPr>
              <a:t>Google Maps</a:t>
            </a:r>
            <a:endParaRPr lang="en-US" sz="4400" dirty="0"/>
          </a:p>
        </p:txBody>
      </p:sp>
      <p:sp>
        <p:nvSpPr>
          <p:cNvPr id="31" name="สี่เหลี่ยมผืนผ้า 30">
            <a:extLst>
              <a:ext uri="{FF2B5EF4-FFF2-40B4-BE49-F238E27FC236}">
                <a16:creationId xmlns:a16="http://schemas.microsoft.com/office/drawing/2014/main" id="{7CBE1FEF-01E1-47F4-8BB9-80BCB9409EEF}"/>
              </a:ext>
            </a:extLst>
          </p:cNvPr>
          <p:cNvSpPr/>
          <p:nvPr/>
        </p:nvSpPr>
        <p:spPr>
          <a:xfrm>
            <a:off x="2072640" y="1622807"/>
            <a:ext cx="10072913" cy="62594"/>
          </a:xfrm>
          <a:prstGeom prst="rect">
            <a:avLst/>
          </a:prstGeom>
          <a:solidFill>
            <a:srgbClr val="FFDE47"/>
          </a:solidFill>
          <a:ln>
            <a:solidFill>
              <a:srgbClr val="FFDE4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10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: มุมมน 1">
            <a:extLst>
              <a:ext uri="{FF2B5EF4-FFF2-40B4-BE49-F238E27FC236}">
                <a16:creationId xmlns:a16="http://schemas.microsoft.com/office/drawing/2014/main" id="{3938DA6C-BF3E-4602-837E-1AE1F371A23D}"/>
              </a:ext>
            </a:extLst>
          </p:cNvPr>
          <p:cNvSpPr/>
          <p:nvPr/>
        </p:nvSpPr>
        <p:spPr>
          <a:xfrm>
            <a:off x="0" y="0"/>
            <a:ext cx="12496800" cy="334264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19881755-F9C9-4193-B4DE-71AB19B6A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829" y="-33954"/>
            <a:ext cx="3350342" cy="3350342"/>
          </a:xfrm>
          <a:prstGeom prst="rect">
            <a:avLst/>
          </a:prstGeom>
        </p:spPr>
      </p:pic>
      <p:cxnSp>
        <p:nvCxnSpPr>
          <p:cNvPr id="8" name="ตัวเชื่อมต่อตรง 7">
            <a:extLst>
              <a:ext uri="{FF2B5EF4-FFF2-40B4-BE49-F238E27FC236}">
                <a16:creationId xmlns:a16="http://schemas.microsoft.com/office/drawing/2014/main" id="{10C3FE39-5D60-40DA-8C4E-C79501AA44CE}"/>
              </a:ext>
            </a:extLst>
          </p:cNvPr>
          <p:cNvCxnSpPr>
            <a:cxnSpLocks/>
          </p:cNvCxnSpPr>
          <p:nvPr/>
        </p:nvCxnSpPr>
        <p:spPr>
          <a:xfrm>
            <a:off x="0" y="3296948"/>
            <a:ext cx="12496800" cy="0"/>
          </a:xfrm>
          <a:prstGeom prst="line">
            <a:avLst/>
          </a:prstGeom>
          <a:ln w="76200">
            <a:solidFill>
              <a:srgbClr val="FFDE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ตัวเชื่อมต่อตรง 10">
            <a:extLst>
              <a:ext uri="{FF2B5EF4-FFF2-40B4-BE49-F238E27FC236}">
                <a16:creationId xmlns:a16="http://schemas.microsoft.com/office/drawing/2014/main" id="{C04C5849-6EE1-448F-B46B-B38786D7B64A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6248400" y="3316388"/>
            <a:ext cx="0" cy="30110012"/>
          </a:xfrm>
          <a:prstGeom prst="line">
            <a:avLst/>
          </a:prstGeom>
          <a:ln w="76200">
            <a:solidFill>
              <a:srgbClr val="FFDE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ตัวเชื่อมต่อตรง 19">
            <a:extLst>
              <a:ext uri="{FF2B5EF4-FFF2-40B4-BE49-F238E27FC236}">
                <a16:creationId xmlns:a16="http://schemas.microsoft.com/office/drawing/2014/main" id="{64C20351-EF05-498D-955A-6AF37A237027}"/>
              </a:ext>
            </a:extLst>
          </p:cNvPr>
          <p:cNvCxnSpPr>
            <a:cxnSpLocks/>
          </p:cNvCxnSpPr>
          <p:nvPr/>
        </p:nvCxnSpPr>
        <p:spPr>
          <a:xfrm flipH="1">
            <a:off x="5776686" y="4673600"/>
            <a:ext cx="471715" cy="0"/>
          </a:xfrm>
          <a:prstGeom prst="line">
            <a:avLst/>
          </a:prstGeom>
          <a:ln w="76200">
            <a:solidFill>
              <a:srgbClr val="FFDE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วงรี 21">
            <a:extLst>
              <a:ext uri="{FF2B5EF4-FFF2-40B4-BE49-F238E27FC236}">
                <a16:creationId xmlns:a16="http://schemas.microsoft.com/office/drawing/2014/main" id="{E25C55D9-00BC-4B31-9F83-1ADE023287F4}"/>
              </a:ext>
            </a:extLst>
          </p:cNvPr>
          <p:cNvSpPr/>
          <p:nvPr/>
        </p:nvSpPr>
        <p:spPr>
          <a:xfrm>
            <a:off x="5398886" y="4499430"/>
            <a:ext cx="392301" cy="362857"/>
          </a:xfrm>
          <a:prstGeom prst="ellipse">
            <a:avLst/>
          </a:prstGeom>
          <a:noFill/>
          <a:ln w="76200">
            <a:solidFill>
              <a:srgbClr val="FFD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สี่เหลี่ยมผืนผ้า: มุมมน 23">
            <a:extLst>
              <a:ext uri="{FF2B5EF4-FFF2-40B4-BE49-F238E27FC236}">
                <a16:creationId xmlns:a16="http://schemas.microsoft.com/office/drawing/2014/main" id="{80B10C0D-C5AB-48B9-BF5C-E86FC23C7560}"/>
              </a:ext>
            </a:extLst>
          </p:cNvPr>
          <p:cNvSpPr/>
          <p:nvPr/>
        </p:nvSpPr>
        <p:spPr>
          <a:xfrm>
            <a:off x="438154" y="3505200"/>
            <a:ext cx="4687534" cy="4587421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A9123F93-D989-4567-B621-1510405739A5}"/>
              </a:ext>
            </a:extLst>
          </p:cNvPr>
          <p:cNvSpPr/>
          <p:nvPr/>
        </p:nvSpPr>
        <p:spPr>
          <a:xfrm>
            <a:off x="857261" y="3813612"/>
            <a:ext cx="46875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th-TH" sz="3200" b="1" dirty="0">
                <a:solidFill>
                  <a:schemeClr val="bg1"/>
                </a:solidFill>
                <a:latin typeface="TH SarabunIT๙" panose="020B0500040200020003" pitchFamily="34" charset="-34"/>
                <a:cs typeface="TH SarabunIT๙" panose="020B0500040200020003" pitchFamily="34" charset="-34"/>
              </a:rPr>
              <a:t>สามารถดูเส้นทาง</a:t>
            </a:r>
            <a:r>
              <a:rPr lang="en-US" sz="3200" b="1" dirty="0">
                <a:solidFill>
                  <a:schemeClr val="bg1"/>
                </a:solidFill>
                <a:latin typeface="TH SarabunIT๙" panose="020B0500040200020003" pitchFamily="34" charset="-34"/>
                <a:cs typeface="TH SarabunIT๙" panose="020B0500040200020003" pitchFamily="34" charset="-34"/>
              </a:rPr>
              <a:t> </a:t>
            </a:r>
            <a:r>
              <a:rPr lang="th-TH" sz="3200" b="1" dirty="0">
                <a:solidFill>
                  <a:schemeClr val="bg1"/>
                </a:solidFill>
                <a:latin typeface="TH SarabunIT๙" panose="020B0500040200020003" pitchFamily="34" charset="-34"/>
                <a:cs typeface="TH SarabunIT๙" panose="020B0500040200020003" pitchFamily="34" charset="-34"/>
              </a:rPr>
              <a:t>อย่างละเอียดได้</a:t>
            </a:r>
            <a:endParaRPr lang="th-TH" sz="3200" b="1" i="0" dirty="0">
              <a:solidFill>
                <a:schemeClr val="bg1"/>
              </a:solidFill>
              <a:effectLst/>
              <a:latin typeface="TH SarabunIT๙" panose="020B0500040200020003" pitchFamily="34" charset="-34"/>
              <a:cs typeface="TH SarabunIT๙" panose="020B0500040200020003" pitchFamily="34" charset="-34"/>
            </a:endParaRPr>
          </a:p>
        </p:txBody>
      </p:sp>
      <p:sp>
        <p:nvSpPr>
          <p:cNvPr id="25" name="สี่เหลี่ยมผืนผ้า 24">
            <a:extLst>
              <a:ext uri="{FF2B5EF4-FFF2-40B4-BE49-F238E27FC236}">
                <a16:creationId xmlns:a16="http://schemas.microsoft.com/office/drawing/2014/main" id="{35D1E45F-660E-492A-A1E5-F4887287ECD1}"/>
              </a:ext>
            </a:extLst>
          </p:cNvPr>
          <p:cNvSpPr/>
          <p:nvPr/>
        </p:nvSpPr>
        <p:spPr>
          <a:xfrm>
            <a:off x="1558763" y="4895611"/>
            <a:ext cx="26297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https://www.mangozero.com/12-features-in-google-maps/</a:t>
            </a:r>
          </a:p>
        </p:txBody>
      </p:sp>
    </p:spTree>
    <p:extLst>
      <p:ext uri="{BB962C8B-B14F-4D97-AF65-F5344CB8AC3E}">
        <p14:creationId xmlns:p14="http://schemas.microsoft.com/office/powerpoint/2010/main" val="1062781300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Office PowerPoint</Application>
  <PresentationFormat>แบบจอกว้าง</PresentationFormat>
  <Paragraphs>13</Paragraphs>
  <Slides>3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6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3</vt:i4>
      </vt:variant>
    </vt:vector>
  </HeadingPairs>
  <TitlesOfParts>
    <vt:vector size="10" baseType="lpstr">
      <vt:lpstr>Angsana New</vt:lpstr>
      <vt:lpstr>Arial</vt:lpstr>
      <vt:lpstr>Calibri</vt:lpstr>
      <vt:lpstr>Calibri Light</vt:lpstr>
      <vt:lpstr>Cordia New</vt:lpstr>
      <vt:lpstr>TH SarabunIT๙</vt:lpstr>
      <vt:lpstr>ธีมของ Office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ASUS</dc:creator>
  <cp:lastModifiedBy>ASUS</cp:lastModifiedBy>
  <cp:revision>13</cp:revision>
  <dcterms:created xsi:type="dcterms:W3CDTF">2018-10-08T06:53:59Z</dcterms:created>
  <dcterms:modified xsi:type="dcterms:W3CDTF">2018-10-08T09:24:20Z</dcterms:modified>
</cp:coreProperties>
</file>