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B56"/>
    <a:srgbClr val="525564"/>
    <a:srgbClr val="FEF6EB"/>
    <a:srgbClr val="6B6C6C"/>
    <a:srgbClr val="96C0CE"/>
    <a:srgbClr val="74828F"/>
    <a:srgbClr val="BEB9B5"/>
    <a:srgbClr val="E0E0E0"/>
    <a:srgbClr val="E83A2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32B0EA-AEF9-4DBE-B40D-43F886F86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149B945-63D5-4D92-949C-7252F070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D2014C9-D5F8-41F1-856F-23911D71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D9DC7EE-74F7-44D4-BC9E-B75C2AFA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904C1AA-1078-40DB-93AA-E7E68132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400326-F780-4F3F-8117-44202389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ABD5FC5-C937-4C26-B2D6-6A90E4223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EE7D4B-FB07-442B-98AD-4FCDB57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5F42C48-2951-4449-9D0D-FBF4CC9A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068058-B0A9-4675-BE75-EF0FAC4E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9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994B3B2-44E7-4AC0-B3BA-52D4DEC05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A283733-E727-4CA3-B98E-1A28132E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347C69B-089E-4082-81ED-ED64D125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A57732B-EFB2-4A45-8A03-10505F1A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1331D2B-F0AB-4521-8179-F71CE176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37F929-1E18-457A-A850-AFB3B115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0011A02-124F-4010-B4A9-07DFA766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0ABAF04-7C5C-4D6C-BCC9-EB856C39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4F4E567-0209-41DB-B5AC-D3A19AE6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971E8A5-7EB4-42F5-9003-1D347EFD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C60F65F-5FFB-49E2-A24D-BA85BBB3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021B107-D4D7-462E-95B8-1EA88E09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F709845-36C3-4B99-B909-4C5B498A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EABD6EF-182B-46EB-A36A-A7483026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B871515-8160-4373-BC8E-6E3611A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0C1E16-BF1E-4CCC-9DCA-1339099F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2EB606F-D088-4797-9E02-4F76EBE0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806BB3E-FAEA-4EAF-85FA-2F4C808DE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EE5B39F-A501-4350-AE35-3BFE013D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B66FA0F-A287-4729-A059-785E5D2D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232E706-0D7E-4AC0-9DD4-622C0B0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41D2CD-5B14-4849-A6D4-2BBCF4BF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CF2A860-A2DF-43C1-BBD2-44711EDB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C349DD0-0FFC-461B-98BB-5DA761AA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92B3F27-DFE3-4C21-8CF3-D4CD82B5F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8D3B68B-8BFB-4606-87CD-A084D826F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88FCFDF-D5AD-4908-A8F7-4455CBAD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117C5C69-F2A2-44A8-A5A5-49F24011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51111F6-0FD8-4148-979E-96CD003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FC5294E-64BB-49DF-8BD0-69B62654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99C0D2F-1DC7-4FCB-B1F4-A82A228F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9424E85-D28B-4489-9C2C-35DDC687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D901884-6369-4656-84FB-1F905195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752F5E9-A227-4717-91DE-3BD94BFD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B88116C-3963-402C-8C13-D39A2BEF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6156D4C-1C39-4F22-B768-9037CA1B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35F9F5-A49E-4E65-A3F4-FEABCA0A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2DCD7A-A659-41DB-8DA5-41A00F80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132BD16-C7E3-44F8-9392-650E7ED31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3E52725-3472-4B8E-AA6E-0F41CA3D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C4B6115-A647-4F9A-9ADA-6EF0AFDB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006F21-7A6D-4D87-B867-EEBBE160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2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0A93A79-9FB8-4605-B423-72FAE081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99D5E4B-85C3-44F9-B54A-4F68F0D75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4F6E092-2144-4791-8C9B-E3E0B1FD3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302C60E-6595-412E-8A77-3F374A81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A43F2BA-8D98-4E9E-9ADB-F7FD9FBE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572678A-7441-4DE7-A132-88B5FFC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2313F11-9742-4BF5-A3DD-9DDB45A1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4A0889E-D830-4198-90F7-7AC7AF10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4DA81C3-6D45-415C-A96B-CDF82F29E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D726-4676-430B-9FA7-7CB3487EA9DF}" type="datetimeFigureOut">
              <a:rPr lang="en-US" smtClean="0"/>
              <a:t>08-Oct-18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7CF2BCE-E95A-4536-BD0F-68A3EFB47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D6D2D48-E07F-410D-9354-20CB9AED1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C2FB-BD8B-43DE-9867-AE8F88D9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3268EC4E-6B7B-44CF-90EB-B331CA1D7234}"/>
              </a:ext>
            </a:extLst>
          </p:cNvPr>
          <p:cNvSpPr/>
          <p:nvPr/>
        </p:nvSpPr>
        <p:spPr>
          <a:xfrm>
            <a:off x="0" y="-590550"/>
            <a:ext cx="12192000" cy="7448550"/>
          </a:xfrm>
          <a:prstGeom prst="rect">
            <a:avLst/>
          </a:prstGeom>
          <a:gradFill flip="none" rotWithShape="1">
            <a:gsLst>
              <a:gs pos="0">
                <a:srgbClr val="E0E0E0">
                  <a:shade val="30000"/>
                  <a:satMod val="115000"/>
                </a:srgbClr>
              </a:gs>
              <a:gs pos="50000">
                <a:srgbClr val="E0E0E0">
                  <a:shade val="67500"/>
                  <a:satMod val="115000"/>
                </a:srgbClr>
              </a:gs>
              <a:gs pos="100000">
                <a:srgbClr val="E0E0E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19D3814-31A8-4EC9-8445-EE92D0C6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07" y="586431"/>
            <a:ext cx="3494461" cy="3494461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6698DADB-92D3-40C4-AF19-76121398E1F6}"/>
              </a:ext>
            </a:extLst>
          </p:cNvPr>
          <p:cNvSpPr/>
          <p:nvPr/>
        </p:nvSpPr>
        <p:spPr>
          <a:xfrm>
            <a:off x="2867715" y="3652611"/>
            <a:ext cx="359870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n w="66675">
                  <a:solidFill>
                    <a:srgbClr val="6B6C6C"/>
                  </a:solidFill>
                </a:ln>
                <a:solidFill>
                  <a:srgbClr val="6B6C6C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PHOTO</a:t>
            </a:r>
            <a:endParaRPr lang="en-US" sz="2000" dirty="0">
              <a:ln w="66675">
                <a:solidFill>
                  <a:srgbClr val="6B6C6C"/>
                </a:solidFill>
              </a:ln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5E103B86-15B5-4D66-8AE8-D391FFB6BE2B}"/>
              </a:ext>
            </a:extLst>
          </p:cNvPr>
          <p:cNvSpPr/>
          <p:nvPr/>
        </p:nvSpPr>
        <p:spPr>
          <a:xfrm>
            <a:off x="6387943" y="3639762"/>
            <a:ext cx="135966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ln w="73025">
                  <a:solidFill>
                    <a:srgbClr val="E83A21"/>
                  </a:solidFill>
                </a:ln>
                <a:solidFill>
                  <a:srgbClr val="E83A2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SC</a:t>
            </a:r>
            <a:endParaRPr lang="en-US" dirty="0">
              <a:ln>
                <a:solidFill>
                  <a:srgbClr val="E83A21"/>
                </a:solidFill>
              </a:ln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39D246B-E747-4329-9B63-17447CA53603}"/>
              </a:ext>
            </a:extLst>
          </p:cNvPr>
          <p:cNvSpPr/>
          <p:nvPr/>
        </p:nvSpPr>
        <p:spPr>
          <a:xfrm>
            <a:off x="7620524" y="3652611"/>
            <a:ext cx="195277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ln w="73025">
                  <a:solidFill>
                    <a:srgbClr val="CCCCCC"/>
                  </a:solidFill>
                </a:ln>
                <a:solidFill>
                  <a:srgbClr val="CCCCCC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APE</a:t>
            </a:r>
            <a:endParaRPr lang="en-US" sz="2000" dirty="0">
              <a:ln>
                <a:solidFill>
                  <a:srgbClr val="CCCCCC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913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40B15B8D-4666-46B9-A76E-3B9F6CE17C76}"/>
              </a:ext>
            </a:extLst>
          </p:cNvPr>
          <p:cNvSpPr/>
          <p:nvPr/>
        </p:nvSpPr>
        <p:spPr>
          <a:xfrm>
            <a:off x="2178074" y="0"/>
            <a:ext cx="7894843" cy="6858000"/>
          </a:xfrm>
          <a:prstGeom prst="rect">
            <a:avLst/>
          </a:prstGeom>
          <a:solidFill>
            <a:srgbClr val="FEF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21A7DBB0-14C6-4F92-8306-8209EE997A7C}"/>
              </a:ext>
            </a:extLst>
          </p:cNvPr>
          <p:cNvSpPr/>
          <p:nvPr/>
        </p:nvSpPr>
        <p:spPr>
          <a:xfrm>
            <a:off x="2859319" y="3530598"/>
            <a:ext cx="6676572" cy="2928257"/>
          </a:xfrm>
          <a:prstGeom prst="roundRect">
            <a:avLst/>
          </a:prstGeom>
          <a:solidFill>
            <a:srgbClr val="C25B56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C9A25C1-34CE-4609-9F05-49131FCFED84}"/>
              </a:ext>
            </a:extLst>
          </p:cNvPr>
          <p:cNvSpPr/>
          <p:nvPr/>
        </p:nvSpPr>
        <p:spPr>
          <a:xfrm>
            <a:off x="4020459" y="375021"/>
            <a:ext cx="4552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th-TH" sz="4800" b="1" dirty="0">
                <a:solidFill>
                  <a:srgbClr val="C25B56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ทำไมต้อง </a:t>
            </a:r>
            <a:r>
              <a:rPr lang="en-US" sz="4800" b="1" i="0" dirty="0">
                <a:solidFill>
                  <a:srgbClr val="C25B56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PhotoScape </a:t>
            </a:r>
            <a:r>
              <a:rPr lang="en-US" sz="4800" b="1" dirty="0">
                <a:solidFill>
                  <a:srgbClr val="C25B56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?</a:t>
            </a:r>
            <a:endParaRPr lang="th-TH" sz="4800" b="1" i="0" dirty="0">
              <a:solidFill>
                <a:srgbClr val="C25B56"/>
              </a:solidFill>
              <a:effectLst/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BCEEB8F-C427-4E4D-80F2-6B44BD54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1600" y="842665"/>
            <a:ext cx="2552700" cy="1285214"/>
          </a:xfrm>
          <a:prstGeom prst="rect">
            <a:avLst/>
          </a:prstGeom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ED2C4D8B-840C-45AB-B77C-1328B2C99AA4}"/>
              </a:ext>
            </a:extLst>
          </p:cNvPr>
          <p:cNvSpPr/>
          <p:nvPr/>
        </p:nvSpPr>
        <p:spPr>
          <a:xfrm>
            <a:off x="2323214" y="1347658"/>
            <a:ext cx="78421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	</a:t>
            </a:r>
            <a:r>
              <a:rPr lang="th-TH" sz="2800" b="0" i="0" dirty="0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       โดยมีข้อดีอย่างแรกเลยคือ </a:t>
            </a:r>
            <a:r>
              <a:rPr lang="th-TH" sz="2800" b="1" i="0" dirty="0">
                <a:solidFill>
                  <a:srgbClr val="C25B56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“ฟรี”</a:t>
            </a:r>
            <a:r>
              <a:rPr lang="th-TH" sz="2800" b="0" i="0" dirty="0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 และยังสามารถดาวน์โหลดได้ง่าย           การติดตั้งลงคอมพิวเตอร์ก็มีขั้นตอนที่ไม่ยุ่งยากนัก รวมถึงทักษะในด้านการใช้งานก็ไม่จำเป็นต้องมืออาชีพเพราะส่วน</a:t>
            </a:r>
            <a:r>
              <a:rPr lang="th-TH" sz="2800" b="0" i="0" dirty="0" err="1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ต่างๆ</a:t>
            </a:r>
            <a:r>
              <a:rPr lang="th-TH" sz="2800" b="0" i="0" dirty="0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ของโปรแกรม </a:t>
            </a:r>
            <a:r>
              <a:rPr lang="en-US" sz="2800" b="0" i="0" dirty="0" err="1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photoscape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2800" b="0" i="0" dirty="0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ที่ทำออกมามีหลากหลายภาษา รวมถึง </a:t>
            </a:r>
            <a:r>
              <a:rPr lang="th-TH" sz="2800" b="1" i="0" dirty="0">
                <a:solidFill>
                  <a:srgbClr val="C25B56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เมนูภาษาไทย</a:t>
            </a:r>
            <a:r>
              <a:rPr lang="en-US" sz="2800" b="1" i="0" dirty="0">
                <a:solidFill>
                  <a:srgbClr val="C25B56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2800" b="0" i="0" dirty="0">
                <a:solidFill>
                  <a:srgbClr val="404040"/>
                </a:solidFill>
                <a:effectLst/>
                <a:latin typeface="TH SarabunIT๙" panose="020B0500040200020003" pitchFamily="34" charset="-34"/>
                <a:cs typeface="TH SarabunIT๙" panose="020B0500040200020003" pitchFamily="34" charset="-34"/>
              </a:rPr>
              <a:t>อีกด้วย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4D779F9-4354-4C9D-98DD-DA9ABAE631F8}"/>
              </a:ext>
            </a:extLst>
          </p:cNvPr>
          <p:cNvSpPr/>
          <p:nvPr/>
        </p:nvSpPr>
        <p:spPr>
          <a:xfrm>
            <a:off x="2016185" y="0"/>
            <a:ext cx="202209" cy="6858000"/>
          </a:xfrm>
          <a:prstGeom prst="rect">
            <a:avLst/>
          </a:prstGeom>
          <a:solidFill>
            <a:srgbClr val="C2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76B5407C-B0ED-43BB-AC2D-202381F84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r="54841" b="60660"/>
          <a:stretch/>
        </p:blipFill>
        <p:spPr>
          <a:xfrm>
            <a:off x="3448208" y="4697225"/>
            <a:ext cx="1349234" cy="1295211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6E76669C-47AD-4D68-AB4F-91E4CEBCF7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4" t="39522" r="23835" b="35829"/>
          <a:stretch/>
        </p:blipFill>
        <p:spPr>
          <a:xfrm>
            <a:off x="6494556" y="3712722"/>
            <a:ext cx="2633880" cy="2528421"/>
          </a:xfrm>
          <a:prstGeom prst="rect">
            <a:avLst/>
          </a:prstGeom>
        </p:spPr>
      </p:pic>
      <p:sp>
        <p:nvSpPr>
          <p:cNvPr id="15" name="ลูกศร: ขวา 14">
            <a:extLst>
              <a:ext uri="{FF2B5EF4-FFF2-40B4-BE49-F238E27FC236}">
                <a16:creationId xmlns:a16="http://schemas.microsoft.com/office/drawing/2014/main" id="{77E67EBA-5F16-4D2F-898B-41822128FCD7}"/>
              </a:ext>
            </a:extLst>
          </p:cNvPr>
          <p:cNvSpPr/>
          <p:nvPr/>
        </p:nvSpPr>
        <p:spPr>
          <a:xfrm>
            <a:off x="5424752" y="5057605"/>
            <a:ext cx="674390" cy="574453"/>
          </a:xfrm>
          <a:prstGeom prst="rightArrow">
            <a:avLst/>
          </a:prstGeom>
          <a:solidFill>
            <a:srgbClr val="C2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F6343DFD-4B06-43F8-B180-BE692FE3F0E4}"/>
              </a:ext>
            </a:extLst>
          </p:cNvPr>
          <p:cNvSpPr/>
          <p:nvPr/>
        </p:nvSpPr>
        <p:spPr>
          <a:xfrm>
            <a:off x="10107787" y="-2171"/>
            <a:ext cx="202209" cy="6858000"/>
          </a:xfrm>
          <a:prstGeom prst="rect">
            <a:avLst/>
          </a:prstGeom>
          <a:solidFill>
            <a:srgbClr val="C2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89E2A31-9DFF-4C9B-B56B-9291D2753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1891870"/>
            <a:ext cx="2343285" cy="2343285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A3971AE-CCD8-4A43-8F0C-63F1631317CB}"/>
              </a:ext>
            </a:extLst>
          </p:cNvPr>
          <p:cNvSpPr/>
          <p:nvPr/>
        </p:nvSpPr>
        <p:spPr>
          <a:xfrm>
            <a:off x="3624476" y="2035531"/>
            <a:ext cx="359870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n w="66675">
                  <a:solidFill>
                    <a:srgbClr val="6B6C6C"/>
                  </a:solidFill>
                </a:ln>
                <a:solidFill>
                  <a:srgbClr val="6B6C6C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PHOTO</a:t>
            </a:r>
            <a:endParaRPr lang="en-US" sz="2000" dirty="0">
              <a:ln w="66675">
                <a:solidFill>
                  <a:srgbClr val="6B6C6C"/>
                </a:solidFill>
              </a:ln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08D89FEF-0BEC-4863-AEDA-3271296151C1}"/>
              </a:ext>
            </a:extLst>
          </p:cNvPr>
          <p:cNvSpPr/>
          <p:nvPr/>
        </p:nvSpPr>
        <p:spPr>
          <a:xfrm>
            <a:off x="7144704" y="2022682"/>
            <a:ext cx="135966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ln w="73025">
                  <a:solidFill>
                    <a:srgbClr val="E83A21"/>
                  </a:solidFill>
                </a:ln>
                <a:solidFill>
                  <a:srgbClr val="E83A2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SC</a:t>
            </a:r>
            <a:endParaRPr lang="en-US" dirty="0">
              <a:ln>
                <a:solidFill>
                  <a:srgbClr val="E83A21"/>
                </a:solidFill>
              </a:ln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CE4E0686-39EA-4F40-A778-1662232E270C}"/>
              </a:ext>
            </a:extLst>
          </p:cNvPr>
          <p:cNvSpPr/>
          <p:nvPr/>
        </p:nvSpPr>
        <p:spPr>
          <a:xfrm>
            <a:off x="8377285" y="2035531"/>
            <a:ext cx="195277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ln w="73025">
                  <a:solidFill>
                    <a:srgbClr val="CCCCCC"/>
                  </a:solidFill>
                </a:ln>
                <a:solidFill>
                  <a:srgbClr val="CCCCCC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APE</a:t>
            </a:r>
            <a:endParaRPr lang="en-US" sz="2000" dirty="0">
              <a:ln>
                <a:solidFill>
                  <a:srgbClr val="CCCCCC"/>
                </a:solidFill>
              </a:ln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18B429C-9FEE-4407-803C-41683039A20A}"/>
              </a:ext>
            </a:extLst>
          </p:cNvPr>
          <p:cNvSpPr txBox="1"/>
          <p:nvPr/>
        </p:nvSpPr>
        <p:spPr>
          <a:xfrm>
            <a:off x="7824538" y="3487056"/>
            <a:ext cx="3874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>
                <a:solidFill>
                  <a:srgbClr val="6B6C6C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ทำอะไรได้บ้าง</a:t>
            </a:r>
            <a:r>
              <a:rPr lang="en-US" sz="6600" b="1" dirty="0">
                <a:solidFill>
                  <a:srgbClr val="6B6C6C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030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F445F66-D3CF-41A0-B10B-81FC7DFC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1600" y="842665"/>
            <a:ext cx="2552700" cy="1285214"/>
          </a:xfrm>
          <a:prstGeom prst="rect">
            <a:avLst/>
          </a:prstGeom>
        </p:spPr>
      </p:pic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384140D5-88D7-4BB6-9E23-9F29D9C37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11" t="22668" r="37417" b="65398"/>
          <a:stretch/>
        </p:blipFill>
        <p:spPr>
          <a:xfrm>
            <a:off x="0" y="79619"/>
            <a:ext cx="3657600" cy="4096519"/>
          </a:xfrm>
          <a:prstGeom prst="rect">
            <a:avLst/>
          </a:prstGeom>
        </p:spPr>
      </p:pic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C7A5BDF8-26AA-4FB1-A2CD-6BCC4E5D5C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90" t="19924" r="28670" b="69105"/>
          <a:stretch/>
        </p:blipFill>
        <p:spPr>
          <a:xfrm>
            <a:off x="3476172" y="0"/>
            <a:ext cx="3889829" cy="3640604"/>
          </a:xfrm>
          <a:prstGeom prst="rect">
            <a:avLst/>
          </a:prstGeom>
        </p:spPr>
      </p:pic>
      <p:pic>
        <p:nvPicPr>
          <p:cNvPr id="30" name="รูปภาพ 29">
            <a:extLst>
              <a:ext uri="{FF2B5EF4-FFF2-40B4-BE49-F238E27FC236}">
                <a16:creationId xmlns:a16="http://schemas.microsoft.com/office/drawing/2014/main" id="{94181313-9899-4DB7-A6FC-4B2AA298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716" t="21459" r="18695" b="67103"/>
          <a:stretch/>
        </p:blipFill>
        <p:spPr>
          <a:xfrm>
            <a:off x="7133772" y="0"/>
            <a:ext cx="4272367" cy="33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7125EE5-7AF7-49A0-9A54-67D9C11BA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157" t="29700" r="13937" b="58791"/>
          <a:stretch/>
        </p:blipFill>
        <p:spPr>
          <a:xfrm>
            <a:off x="0" y="0"/>
            <a:ext cx="2989943" cy="3587938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A7B418B9-D695-4576-9338-8D320630D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79" t="42275" r="11176" b="47316"/>
          <a:stretch/>
        </p:blipFill>
        <p:spPr>
          <a:xfrm>
            <a:off x="2989943" y="0"/>
            <a:ext cx="3085380" cy="3587938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C6B79939-1B7F-4057-B517-1FAA77E2F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231" t="54209" r="10869" b="34709"/>
          <a:stretch/>
        </p:blipFill>
        <p:spPr>
          <a:xfrm>
            <a:off x="6102165" y="376793"/>
            <a:ext cx="3694979" cy="331274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2BD8C304-E3DA-4444-9FA2-A6CF2E519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934" t="64439" r="17314" b="24479"/>
          <a:stretch/>
        </p:blipFill>
        <p:spPr>
          <a:xfrm>
            <a:off x="-58056" y="3618131"/>
            <a:ext cx="3512457" cy="3996710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239B2323-0043-499A-9DEF-1E8C6D6B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79" t="70833" r="23913" b="17232"/>
          <a:stretch/>
        </p:blipFill>
        <p:spPr>
          <a:xfrm>
            <a:off x="3454401" y="3793327"/>
            <a:ext cx="3694979" cy="3646318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651F0D16-C7CD-4525-9197-89DC3FEDC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54" t="69904" r="32660" b="18588"/>
          <a:stretch/>
        </p:blipFill>
        <p:spPr>
          <a:xfrm>
            <a:off x="6966858" y="3488527"/>
            <a:ext cx="3512457" cy="35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248EEC4-FCE9-47CA-8B03-46A059220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688" t="65292" r="41253" b="24615"/>
          <a:stretch/>
        </p:blipFill>
        <p:spPr>
          <a:xfrm>
            <a:off x="0" y="0"/>
            <a:ext cx="3657600" cy="3765686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6A00395-A6C3-4EA5-AC6D-DD694A0C3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322" t="53143" r="44476" b="34709"/>
          <a:stretch/>
        </p:blipFill>
        <p:spPr>
          <a:xfrm>
            <a:off x="3135084" y="131073"/>
            <a:ext cx="4339772" cy="3388591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D399D12F-3850-4FC3-ACB7-D2DC80B17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69" t="41849" r="46010" b="46643"/>
          <a:stretch/>
        </p:blipFill>
        <p:spPr>
          <a:xfrm>
            <a:off x="7315199" y="29028"/>
            <a:ext cx="4171449" cy="3519664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AC00F7E2-A37B-47FD-AA00-42EC228EC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24" t="31619" r="42634" b="58365"/>
          <a:stretch/>
        </p:blipFill>
        <p:spPr>
          <a:xfrm>
            <a:off x="3135084" y="3621709"/>
            <a:ext cx="5085940" cy="34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3874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แบบจอกว้าง</PresentationFormat>
  <Paragraphs>9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TH SarabunIT๙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ASUS</dc:creator>
  <cp:lastModifiedBy>ASUS</cp:lastModifiedBy>
  <cp:revision>11</cp:revision>
  <dcterms:created xsi:type="dcterms:W3CDTF">2018-10-08T02:00:53Z</dcterms:created>
  <dcterms:modified xsi:type="dcterms:W3CDTF">2018-10-08T03:32:13Z</dcterms:modified>
</cp:coreProperties>
</file>