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4"/>
  </p:sldMasterIdLst>
  <p:sldIdLst>
    <p:sldId id="2147171556" r:id="rId5"/>
    <p:sldId id="2147171566" r:id="rId6"/>
    <p:sldId id="2147171559" r:id="rId7"/>
    <p:sldId id="2147171561" r:id="rId8"/>
    <p:sldId id="2147171565" r:id="rId9"/>
    <p:sldId id="2147171573" r:id="rId10"/>
    <p:sldId id="2147171574" r:id="rId11"/>
    <p:sldId id="2147171576" r:id="rId12"/>
    <p:sldId id="2147171575" r:id="rId13"/>
    <p:sldId id="2147171562" r:id="rId14"/>
    <p:sldId id="21471715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3E96AD-0B56-4164-A2AD-263EB93E372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AA5E78-F92A-402B-8EC5-43D382348C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List of group members</a:t>
          </a:r>
        </a:p>
      </dgm:t>
    </dgm:pt>
    <dgm:pt modelId="{0A0EBC5D-D037-47B1-B32F-22471D458E9C}" type="parTrans" cxnId="{1EA1B0D2-AE78-4D56-A5E3-2C78700A4E81}">
      <dgm:prSet/>
      <dgm:spPr/>
      <dgm:t>
        <a:bodyPr/>
        <a:lstStyle/>
        <a:p>
          <a:endParaRPr lang="en-US"/>
        </a:p>
      </dgm:t>
    </dgm:pt>
    <dgm:pt modelId="{6ABA5A77-F075-4532-A4D1-CB8FEC05AAED}" type="sibTrans" cxnId="{1EA1B0D2-AE78-4D56-A5E3-2C78700A4E81}">
      <dgm:prSet/>
      <dgm:spPr/>
      <dgm:t>
        <a:bodyPr/>
        <a:lstStyle/>
        <a:p>
          <a:endParaRPr lang="en-US"/>
        </a:p>
      </dgm:t>
    </dgm:pt>
    <dgm:pt modelId="{9B7E8101-59D0-4F34-A3CF-5539C39345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Objectives</a:t>
          </a:r>
        </a:p>
      </dgm:t>
    </dgm:pt>
    <dgm:pt modelId="{39C137E8-3A64-4724-A67C-75AFD702C70C}" type="parTrans" cxnId="{2FDE510C-3E38-41D6-88A4-7BBF263C4CEF}">
      <dgm:prSet/>
      <dgm:spPr/>
      <dgm:t>
        <a:bodyPr/>
        <a:lstStyle/>
        <a:p>
          <a:endParaRPr lang="en-US"/>
        </a:p>
      </dgm:t>
    </dgm:pt>
    <dgm:pt modelId="{67BEDD91-0CFC-4CFD-A3F3-0E8863E22407}" type="sibTrans" cxnId="{2FDE510C-3E38-41D6-88A4-7BBF263C4CEF}">
      <dgm:prSet/>
      <dgm:spPr/>
      <dgm:t>
        <a:bodyPr/>
        <a:lstStyle/>
        <a:p>
          <a:endParaRPr lang="en-US"/>
        </a:p>
      </dgm:t>
    </dgm:pt>
    <dgm:pt modelId="{E0CDEDE0-8E0A-4382-8342-BB50945B1B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Description</a:t>
          </a:r>
        </a:p>
      </dgm:t>
    </dgm:pt>
    <dgm:pt modelId="{3EC51AD9-111E-488A-9F04-7A4DD82367CC}" type="parTrans" cxnId="{E444B610-384C-4635-816A-D83A496AB796}">
      <dgm:prSet/>
      <dgm:spPr/>
      <dgm:t>
        <a:bodyPr/>
        <a:lstStyle/>
        <a:p>
          <a:endParaRPr lang="en-US"/>
        </a:p>
      </dgm:t>
    </dgm:pt>
    <dgm:pt modelId="{1B62A274-07E8-49A9-BDF5-453698DFD3FE}" type="sibTrans" cxnId="{E444B610-384C-4635-816A-D83A496AB796}">
      <dgm:prSet/>
      <dgm:spPr/>
      <dgm:t>
        <a:bodyPr/>
        <a:lstStyle/>
        <a:p>
          <a:endParaRPr lang="en-US"/>
        </a:p>
      </dgm:t>
    </dgm:pt>
    <dgm:pt modelId="{7B535B28-27AE-4594-B0D2-E4EA44532E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Analytics</a:t>
          </a:r>
        </a:p>
      </dgm:t>
    </dgm:pt>
    <dgm:pt modelId="{8BA15C64-AADF-4BA5-AA07-E8D0D99B35BB}" type="parTrans" cxnId="{ED7A6DA1-5663-49EF-BA2D-CD3CFCC81358}">
      <dgm:prSet/>
      <dgm:spPr/>
      <dgm:t>
        <a:bodyPr/>
        <a:lstStyle/>
        <a:p>
          <a:endParaRPr lang="en-US"/>
        </a:p>
      </dgm:t>
    </dgm:pt>
    <dgm:pt modelId="{A1F46E7D-78C6-4804-8603-222F93B7920F}" type="sibTrans" cxnId="{ED7A6DA1-5663-49EF-BA2D-CD3CFCC81358}">
      <dgm:prSet/>
      <dgm:spPr/>
      <dgm:t>
        <a:bodyPr/>
        <a:lstStyle/>
        <a:p>
          <a:endParaRPr lang="en-US"/>
        </a:p>
      </dgm:t>
    </dgm:pt>
    <dgm:pt modelId="{7BE67E65-AE8D-4688-8405-73CDFF7A0E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Discussion</a:t>
          </a:r>
        </a:p>
      </dgm:t>
    </dgm:pt>
    <dgm:pt modelId="{A7F3F3FA-858B-4B0C-9382-85095F4FC965}" type="parTrans" cxnId="{5CE355DA-6829-4643-828C-4809ACD4D756}">
      <dgm:prSet/>
      <dgm:spPr/>
      <dgm:t>
        <a:bodyPr/>
        <a:lstStyle/>
        <a:p>
          <a:endParaRPr lang="en-US"/>
        </a:p>
      </dgm:t>
    </dgm:pt>
    <dgm:pt modelId="{7282BB96-4AFC-4D42-9352-AF538B1883EB}" type="sibTrans" cxnId="{5CE355DA-6829-4643-828C-4809ACD4D756}">
      <dgm:prSet/>
      <dgm:spPr/>
      <dgm:t>
        <a:bodyPr/>
        <a:lstStyle/>
        <a:p>
          <a:endParaRPr lang="en-US"/>
        </a:p>
      </dgm:t>
    </dgm:pt>
    <dgm:pt modelId="{CB362DBD-6E6C-4F17-98F5-5B0EB471EC1A}" type="pres">
      <dgm:prSet presAssocID="{9D3E96AD-0B56-4164-A2AD-263EB93E3729}" presName="root" presStyleCnt="0">
        <dgm:presLayoutVars>
          <dgm:dir/>
          <dgm:resizeHandles val="exact"/>
        </dgm:presLayoutVars>
      </dgm:prSet>
      <dgm:spPr/>
    </dgm:pt>
    <dgm:pt modelId="{A6010561-9C1B-4290-92CA-111BEFED2FE5}" type="pres">
      <dgm:prSet presAssocID="{5EAA5E78-F92A-402B-8EC5-43D382348C88}" presName="compNode" presStyleCnt="0"/>
      <dgm:spPr/>
    </dgm:pt>
    <dgm:pt modelId="{B9CCCA83-5261-46EF-BEA5-4A3D35706C66}" type="pres">
      <dgm:prSet presAssocID="{5EAA5E78-F92A-402B-8EC5-43D382348C8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1D1B7A8-1DA9-4B2F-B80B-EAE7F54D6805}" type="pres">
      <dgm:prSet presAssocID="{5EAA5E78-F92A-402B-8EC5-43D382348C88}" presName="spaceRect" presStyleCnt="0"/>
      <dgm:spPr/>
    </dgm:pt>
    <dgm:pt modelId="{EB94CFA3-3C5F-4EE4-B34C-F783EC4E9B03}" type="pres">
      <dgm:prSet presAssocID="{5EAA5E78-F92A-402B-8EC5-43D382348C88}" presName="textRect" presStyleLbl="revTx" presStyleIdx="0" presStyleCnt="5">
        <dgm:presLayoutVars>
          <dgm:chMax val="1"/>
          <dgm:chPref val="1"/>
        </dgm:presLayoutVars>
      </dgm:prSet>
      <dgm:spPr/>
    </dgm:pt>
    <dgm:pt modelId="{94ABAA51-C3E9-4CD0-8006-8E08787B129C}" type="pres">
      <dgm:prSet presAssocID="{6ABA5A77-F075-4532-A4D1-CB8FEC05AAED}" presName="sibTrans" presStyleCnt="0"/>
      <dgm:spPr/>
    </dgm:pt>
    <dgm:pt modelId="{2FF17306-D062-4650-A48A-887BAEECD598}" type="pres">
      <dgm:prSet presAssocID="{9B7E8101-59D0-4F34-A3CF-5539C3934554}" presName="compNode" presStyleCnt="0"/>
      <dgm:spPr/>
    </dgm:pt>
    <dgm:pt modelId="{B1EB0A66-5FD0-4A27-A882-55B760B1388A}" type="pres">
      <dgm:prSet presAssocID="{9B7E8101-59D0-4F34-A3CF-5539C393455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297A4CE-107D-46BE-A3EF-7AFE68AA93C6}" type="pres">
      <dgm:prSet presAssocID="{9B7E8101-59D0-4F34-A3CF-5539C3934554}" presName="spaceRect" presStyleCnt="0"/>
      <dgm:spPr/>
    </dgm:pt>
    <dgm:pt modelId="{1CED0D86-E9C0-468D-A240-44BE6A7EC612}" type="pres">
      <dgm:prSet presAssocID="{9B7E8101-59D0-4F34-A3CF-5539C3934554}" presName="textRect" presStyleLbl="revTx" presStyleIdx="1" presStyleCnt="5">
        <dgm:presLayoutVars>
          <dgm:chMax val="1"/>
          <dgm:chPref val="1"/>
        </dgm:presLayoutVars>
      </dgm:prSet>
      <dgm:spPr/>
    </dgm:pt>
    <dgm:pt modelId="{33EB5EEF-E8A2-452D-838D-82A2DD26D96A}" type="pres">
      <dgm:prSet presAssocID="{67BEDD91-0CFC-4CFD-A3F3-0E8863E22407}" presName="sibTrans" presStyleCnt="0"/>
      <dgm:spPr/>
    </dgm:pt>
    <dgm:pt modelId="{A200CA7F-5509-42FA-A06D-01E3876C95EE}" type="pres">
      <dgm:prSet presAssocID="{E0CDEDE0-8E0A-4382-8342-BB50945B1B7F}" presName="compNode" presStyleCnt="0"/>
      <dgm:spPr/>
    </dgm:pt>
    <dgm:pt modelId="{D74F9351-3D3E-4275-9132-DB17E5BA663F}" type="pres">
      <dgm:prSet presAssocID="{E0CDEDE0-8E0A-4382-8342-BB50945B1B7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E76EF29-F601-4E9D-9031-12BAEB10E8F2}" type="pres">
      <dgm:prSet presAssocID="{E0CDEDE0-8E0A-4382-8342-BB50945B1B7F}" presName="spaceRect" presStyleCnt="0"/>
      <dgm:spPr/>
    </dgm:pt>
    <dgm:pt modelId="{049F5A6F-D241-4837-B221-C7F7C9139A87}" type="pres">
      <dgm:prSet presAssocID="{E0CDEDE0-8E0A-4382-8342-BB50945B1B7F}" presName="textRect" presStyleLbl="revTx" presStyleIdx="2" presStyleCnt="5">
        <dgm:presLayoutVars>
          <dgm:chMax val="1"/>
          <dgm:chPref val="1"/>
        </dgm:presLayoutVars>
      </dgm:prSet>
      <dgm:spPr/>
    </dgm:pt>
    <dgm:pt modelId="{A2DCFA22-2BF3-4C19-BEDB-7E196193AF7B}" type="pres">
      <dgm:prSet presAssocID="{1B62A274-07E8-49A9-BDF5-453698DFD3FE}" presName="sibTrans" presStyleCnt="0"/>
      <dgm:spPr/>
    </dgm:pt>
    <dgm:pt modelId="{256A7354-6D95-4E83-8548-BF4EF3C0079A}" type="pres">
      <dgm:prSet presAssocID="{7B535B28-27AE-4594-B0D2-E4EA44532E5E}" presName="compNode" presStyleCnt="0"/>
      <dgm:spPr/>
    </dgm:pt>
    <dgm:pt modelId="{7A4474D7-78BE-4762-8692-5457AB13261D}" type="pres">
      <dgm:prSet presAssocID="{7B535B28-27AE-4594-B0D2-E4EA44532E5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4392F0A-E267-429D-914A-9B14DFB7BBA1}" type="pres">
      <dgm:prSet presAssocID="{7B535B28-27AE-4594-B0D2-E4EA44532E5E}" presName="spaceRect" presStyleCnt="0"/>
      <dgm:spPr/>
    </dgm:pt>
    <dgm:pt modelId="{9B481100-E56F-43B6-816F-EEC8B87A9B37}" type="pres">
      <dgm:prSet presAssocID="{7B535B28-27AE-4594-B0D2-E4EA44532E5E}" presName="textRect" presStyleLbl="revTx" presStyleIdx="3" presStyleCnt="5">
        <dgm:presLayoutVars>
          <dgm:chMax val="1"/>
          <dgm:chPref val="1"/>
        </dgm:presLayoutVars>
      </dgm:prSet>
      <dgm:spPr/>
    </dgm:pt>
    <dgm:pt modelId="{0A05CC7E-7449-4A47-9C4C-D14303E51686}" type="pres">
      <dgm:prSet presAssocID="{A1F46E7D-78C6-4804-8603-222F93B7920F}" presName="sibTrans" presStyleCnt="0"/>
      <dgm:spPr/>
    </dgm:pt>
    <dgm:pt modelId="{7640D521-8B1E-4619-9B62-32D401EB0F8A}" type="pres">
      <dgm:prSet presAssocID="{7BE67E65-AE8D-4688-8405-73CDFF7A0E30}" presName="compNode" presStyleCnt="0"/>
      <dgm:spPr/>
    </dgm:pt>
    <dgm:pt modelId="{BFBA50D0-9159-4D7A-81E4-D5BB2CB4C2F9}" type="pres">
      <dgm:prSet presAssocID="{7BE67E65-AE8D-4688-8405-73CDFF7A0E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6279E59-C09A-4DFB-BF10-128202B011F5}" type="pres">
      <dgm:prSet presAssocID="{7BE67E65-AE8D-4688-8405-73CDFF7A0E30}" presName="spaceRect" presStyleCnt="0"/>
      <dgm:spPr/>
    </dgm:pt>
    <dgm:pt modelId="{82BAC637-833A-4276-84EE-AD30AFE76CEA}" type="pres">
      <dgm:prSet presAssocID="{7BE67E65-AE8D-4688-8405-73CDFF7A0E3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B03E709-E0C9-428F-91E0-2510CE00D331}" type="presOf" srcId="{E0CDEDE0-8E0A-4382-8342-BB50945B1B7F}" destId="{049F5A6F-D241-4837-B221-C7F7C9139A87}" srcOrd="0" destOrd="0" presId="urn:microsoft.com/office/officeart/2018/2/layout/IconLabelList"/>
    <dgm:cxn modelId="{8B0D3D0A-F252-4D01-BD4E-4FBE15281C80}" type="presOf" srcId="{7BE67E65-AE8D-4688-8405-73CDFF7A0E30}" destId="{82BAC637-833A-4276-84EE-AD30AFE76CEA}" srcOrd="0" destOrd="0" presId="urn:microsoft.com/office/officeart/2018/2/layout/IconLabelList"/>
    <dgm:cxn modelId="{2FDE510C-3E38-41D6-88A4-7BBF263C4CEF}" srcId="{9D3E96AD-0B56-4164-A2AD-263EB93E3729}" destId="{9B7E8101-59D0-4F34-A3CF-5539C3934554}" srcOrd="1" destOrd="0" parTransId="{39C137E8-3A64-4724-A67C-75AFD702C70C}" sibTransId="{67BEDD91-0CFC-4CFD-A3F3-0E8863E22407}"/>
    <dgm:cxn modelId="{E444B610-384C-4635-816A-D83A496AB796}" srcId="{9D3E96AD-0B56-4164-A2AD-263EB93E3729}" destId="{E0CDEDE0-8E0A-4382-8342-BB50945B1B7F}" srcOrd="2" destOrd="0" parTransId="{3EC51AD9-111E-488A-9F04-7A4DD82367CC}" sibTransId="{1B62A274-07E8-49A9-BDF5-453698DFD3FE}"/>
    <dgm:cxn modelId="{BE270534-CB5C-41F7-BAFB-A6649534EA6C}" type="presOf" srcId="{9D3E96AD-0B56-4164-A2AD-263EB93E3729}" destId="{CB362DBD-6E6C-4F17-98F5-5B0EB471EC1A}" srcOrd="0" destOrd="0" presId="urn:microsoft.com/office/officeart/2018/2/layout/IconLabelList"/>
    <dgm:cxn modelId="{93E3083F-2AD6-4D2E-AB98-A5707FE56050}" type="presOf" srcId="{7B535B28-27AE-4594-B0D2-E4EA44532E5E}" destId="{9B481100-E56F-43B6-816F-EEC8B87A9B37}" srcOrd="0" destOrd="0" presId="urn:microsoft.com/office/officeart/2018/2/layout/IconLabelList"/>
    <dgm:cxn modelId="{1557566A-BC67-4E64-93E6-BE049F34F8BE}" type="presOf" srcId="{9B7E8101-59D0-4F34-A3CF-5539C3934554}" destId="{1CED0D86-E9C0-468D-A240-44BE6A7EC612}" srcOrd="0" destOrd="0" presId="urn:microsoft.com/office/officeart/2018/2/layout/IconLabelList"/>
    <dgm:cxn modelId="{ED7A6DA1-5663-49EF-BA2D-CD3CFCC81358}" srcId="{9D3E96AD-0B56-4164-A2AD-263EB93E3729}" destId="{7B535B28-27AE-4594-B0D2-E4EA44532E5E}" srcOrd="3" destOrd="0" parTransId="{8BA15C64-AADF-4BA5-AA07-E8D0D99B35BB}" sibTransId="{A1F46E7D-78C6-4804-8603-222F93B7920F}"/>
    <dgm:cxn modelId="{58ABE0C4-9157-4982-9C0A-1068F91F3706}" type="presOf" srcId="{5EAA5E78-F92A-402B-8EC5-43D382348C88}" destId="{EB94CFA3-3C5F-4EE4-B34C-F783EC4E9B03}" srcOrd="0" destOrd="0" presId="urn:microsoft.com/office/officeart/2018/2/layout/IconLabelList"/>
    <dgm:cxn modelId="{1EA1B0D2-AE78-4D56-A5E3-2C78700A4E81}" srcId="{9D3E96AD-0B56-4164-A2AD-263EB93E3729}" destId="{5EAA5E78-F92A-402B-8EC5-43D382348C88}" srcOrd="0" destOrd="0" parTransId="{0A0EBC5D-D037-47B1-B32F-22471D458E9C}" sibTransId="{6ABA5A77-F075-4532-A4D1-CB8FEC05AAED}"/>
    <dgm:cxn modelId="{5CE355DA-6829-4643-828C-4809ACD4D756}" srcId="{9D3E96AD-0B56-4164-A2AD-263EB93E3729}" destId="{7BE67E65-AE8D-4688-8405-73CDFF7A0E30}" srcOrd="4" destOrd="0" parTransId="{A7F3F3FA-858B-4B0C-9382-85095F4FC965}" sibTransId="{7282BB96-4AFC-4D42-9352-AF538B1883EB}"/>
    <dgm:cxn modelId="{10F16F1B-4EB1-4EC5-9CF8-1CC6F9D423CD}" type="presParOf" srcId="{CB362DBD-6E6C-4F17-98F5-5B0EB471EC1A}" destId="{A6010561-9C1B-4290-92CA-111BEFED2FE5}" srcOrd="0" destOrd="0" presId="urn:microsoft.com/office/officeart/2018/2/layout/IconLabelList"/>
    <dgm:cxn modelId="{4B723C12-0508-4994-9238-BFC7DA9D157F}" type="presParOf" srcId="{A6010561-9C1B-4290-92CA-111BEFED2FE5}" destId="{B9CCCA83-5261-46EF-BEA5-4A3D35706C66}" srcOrd="0" destOrd="0" presId="urn:microsoft.com/office/officeart/2018/2/layout/IconLabelList"/>
    <dgm:cxn modelId="{F680BF07-580B-49E2-84F2-60DC46CFCDA0}" type="presParOf" srcId="{A6010561-9C1B-4290-92CA-111BEFED2FE5}" destId="{51D1B7A8-1DA9-4B2F-B80B-EAE7F54D6805}" srcOrd="1" destOrd="0" presId="urn:microsoft.com/office/officeart/2018/2/layout/IconLabelList"/>
    <dgm:cxn modelId="{AFA6EE95-EA6A-451E-BFFE-3F2F31FACD90}" type="presParOf" srcId="{A6010561-9C1B-4290-92CA-111BEFED2FE5}" destId="{EB94CFA3-3C5F-4EE4-B34C-F783EC4E9B03}" srcOrd="2" destOrd="0" presId="urn:microsoft.com/office/officeart/2018/2/layout/IconLabelList"/>
    <dgm:cxn modelId="{BDB00B6E-7682-4367-A571-2F5F7E6AE725}" type="presParOf" srcId="{CB362DBD-6E6C-4F17-98F5-5B0EB471EC1A}" destId="{94ABAA51-C3E9-4CD0-8006-8E08787B129C}" srcOrd="1" destOrd="0" presId="urn:microsoft.com/office/officeart/2018/2/layout/IconLabelList"/>
    <dgm:cxn modelId="{85ACB494-DBF6-4AEB-B2FB-0ACAFD1EE3C3}" type="presParOf" srcId="{CB362DBD-6E6C-4F17-98F5-5B0EB471EC1A}" destId="{2FF17306-D062-4650-A48A-887BAEECD598}" srcOrd="2" destOrd="0" presId="urn:microsoft.com/office/officeart/2018/2/layout/IconLabelList"/>
    <dgm:cxn modelId="{B20AB207-7C38-4C48-A9D4-6189180C14F9}" type="presParOf" srcId="{2FF17306-D062-4650-A48A-887BAEECD598}" destId="{B1EB0A66-5FD0-4A27-A882-55B760B1388A}" srcOrd="0" destOrd="0" presId="urn:microsoft.com/office/officeart/2018/2/layout/IconLabelList"/>
    <dgm:cxn modelId="{C36A51D2-DB2E-4AA2-853D-8307E4787109}" type="presParOf" srcId="{2FF17306-D062-4650-A48A-887BAEECD598}" destId="{5297A4CE-107D-46BE-A3EF-7AFE68AA93C6}" srcOrd="1" destOrd="0" presId="urn:microsoft.com/office/officeart/2018/2/layout/IconLabelList"/>
    <dgm:cxn modelId="{BDE655CE-6F2D-4B1A-98E7-343397223810}" type="presParOf" srcId="{2FF17306-D062-4650-A48A-887BAEECD598}" destId="{1CED0D86-E9C0-468D-A240-44BE6A7EC612}" srcOrd="2" destOrd="0" presId="urn:microsoft.com/office/officeart/2018/2/layout/IconLabelList"/>
    <dgm:cxn modelId="{59CDBB0B-07E0-4D55-BA20-6203F05F638A}" type="presParOf" srcId="{CB362DBD-6E6C-4F17-98F5-5B0EB471EC1A}" destId="{33EB5EEF-E8A2-452D-838D-82A2DD26D96A}" srcOrd="3" destOrd="0" presId="urn:microsoft.com/office/officeart/2018/2/layout/IconLabelList"/>
    <dgm:cxn modelId="{1E745A4E-EBB2-4BBF-B7D2-C5528092E692}" type="presParOf" srcId="{CB362DBD-6E6C-4F17-98F5-5B0EB471EC1A}" destId="{A200CA7F-5509-42FA-A06D-01E3876C95EE}" srcOrd="4" destOrd="0" presId="urn:microsoft.com/office/officeart/2018/2/layout/IconLabelList"/>
    <dgm:cxn modelId="{52A3FFDC-1AA8-43F7-82BE-25B8F839EF84}" type="presParOf" srcId="{A200CA7F-5509-42FA-A06D-01E3876C95EE}" destId="{D74F9351-3D3E-4275-9132-DB17E5BA663F}" srcOrd="0" destOrd="0" presId="urn:microsoft.com/office/officeart/2018/2/layout/IconLabelList"/>
    <dgm:cxn modelId="{C1556DA1-B343-4DDC-85E3-2A59B4D88F08}" type="presParOf" srcId="{A200CA7F-5509-42FA-A06D-01E3876C95EE}" destId="{EE76EF29-F601-4E9D-9031-12BAEB10E8F2}" srcOrd="1" destOrd="0" presId="urn:microsoft.com/office/officeart/2018/2/layout/IconLabelList"/>
    <dgm:cxn modelId="{FB93F8B6-AA15-40CB-B384-758EFDC8021F}" type="presParOf" srcId="{A200CA7F-5509-42FA-A06D-01E3876C95EE}" destId="{049F5A6F-D241-4837-B221-C7F7C9139A87}" srcOrd="2" destOrd="0" presId="urn:microsoft.com/office/officeart/2018/2/layout/IconLabelList"/>
    <dgm:cxn modelId="{017BF2A0-BF26-4D98-B388-E60F1763181E}" type="presParOf" srcId="{CB362DBD-6E6C-4F17-98F5-5B0EB471EC1A}" destId="{A2DCFA22-2BF3-4C19-BEDB-7E196193AF7B}" srcOrd="5" destOrd="0" presId="urn:microsoft.com/office/officeart/2018/2/layout/IconLabelList"/>
    <dgm:cxn modelId="{227DFC71-7C62-4DB4-9AB5-D37DB68B6AEF}" type="presParOf" srcId="{CB362DBD-6E6C-4F17-98F5-5B0EB471EC1A}" destId="{256A7354-6D95-4E83-8548-BF4EF3C0079A}" srcOrd="6" destOrd="0" presId="urn:microsoft.com/office/officeart/2018/2/layout/IconLabelList"/>
    <dgm:cxn modelId="{4320C367-DEED-4F0A-A7F9-34CCB8348AEE}" type="presParOf" srcId="{256A7354-6D95-4E83-8548-BF4EF3C0079A}" destId="{7A4474D7-78BE-4762-8692-5457AB13261D}" srcOrd="0" destOrd="0" presId="urn:microsoft.com/office/officeart/2018/2/layout/IconLabelList"/>
    <dgm:cxn modelId="{C60AA907-F3DA-4B66-BD59-8072319491AB}" type="presParOf" srcId="{256A7354-6D95-4E83-8548-BF4EF3C0079A}" destId="{C4392F0A-E267-429D-914A-9B14DFB7BBA1}" srcOrd="1" destOrd="0" presId="urn:microsoft.com/office/officeart/2018/2/layout/IconLabelList"/>
    <dgm:cxn modelId="{1CFF5E0E-F167-4536-B040-600F2CF8B3B7}" type="presParOf" srcId="{256A7354-6D95-4E83-8548-BF4EF3C0079A}" destId="{9B481100-E56F-43B6-816F-EEC8B87A9B37}" srcOrd="2" destOrd="0" presId="urn:microsoft.com/office/officeart/2018/2/layout/IconLabelList"/>
    <dgm:cxn modelId="{3E5354AE-82E9-45B6-9F08-FF21496A9CAE}" type="presParOf" srcId="{CB362DBD-6E6C-4F17-98F5-5B0EB471EC1A}" destId="{0A05CC7E-7449-4A47-9C4C-D14303E51686}" srcOrd="7" destOrd="0" presId="urn:microsoft.com/office/officeart/2018/2/layout/IconLabelList"/>
    <dgm:cxn modelId="{9B289513-2CA7-4A19-82B1-3C69F5404DA3}" type="presParOf" srcId="{CB362DBD-6E6C-4F17-98F5-5B0EB471EC1A}" destId="{7640D521-8B1E-4619-9B62-32D401EB0F8A}" srcOrd="8" destOrd="0" presId="urn:microsoft.com/office/officeart/2018/2/layout/IconLabelList"/>
    <dgm:cxn modelId="{D068F403-ED82-4C58-A521-2A6B5E456269}" type="presParOf" srcId="{7640D521-8B1E-4619-9B62-32D401EB0F8A}" destId="{BFBA50D0-9159-4D7A-81E4-D5BB2CB4C2F9}" srcOrd="0" destOrd="0" presId="urn:microsoft.com/office/officeart/2018/2/layout/IconLabelList"/>
    <dgm:cxn modelId="{8FE547C1-120A-4788-B213-B91A6F405622}" type="presParOf" srcId="{7640D521-8B1E-4619-9B62-32D401EB0F8A}" destId="{96279E59-C09A-4DFB-BF10-128202B011F5}" srcOrd="1" destOrd="0" presId="urn:microsoft.com/office/officeart/2018/2/layout/IconLabelList"/>
    <dgm:cxn modelId="{E967F37F-AA2B-4C51-9A4C-1D0367382BD6}" type="presParOf" srcId="{7640D521-8B1E-4619-9B62-32D401EB0F8A}" destId="{82BAC637-833A-4276-84EE-AD30AFE76CE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4E3FAA-DBA4-4004-8D95-BE26CB4AFF9C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39A2AD0-A45F-40BF-86F5-C0327B7C6E94}">
      <dgm:prSet/>
      <dgm:spPr/>
      <dgm:t>
        <a:bodyPr/>
        <a:lstStyle/>
        <a:p>
          <a:r>
            <a:rPr lang="th-TH" b="0" i="0" dirty="0"/>
            <a:t>นายภาณุพงศ์ ทองเชิด</a:t>
          </a:r>
          <a:r>
            <a:rPr lang="en-US" b="0" i="0" dirty="0"/>
            <a:t>	6530200339</a:t>
          </a:r>
          <a:endParaRPr lang="en-US" dirty="0"/>
        </a:p>
      </dgm:t>
    </dgm:pt>
    <dgm:pt modelId="{91298CEA-29F4-4A18-BEC8-255377B19A1B}" type="parTrans" cxnId="{AE43A5FD-22D4-462C-A7C2-B703AE0F4610}">
      <dgm:prSet/>
      <dgm:spPr/>
      <dgm:t>
        <a:bodyPr/>
        <a:lstStyle/>
        <a:p>
          <a:endParaRPr lang="en-US"/>
        </a:p>
      </dgm:t>
    </dgm:pt>
    <dgm:pt modelId="{BFF1DE2F-F183-42D5-8AE0-9E108001F18D}" type="sibTrans" cxnId="{AE43A5FD-22D4-462C-A7C2-B703AE0F4610}">
      <dgm:prSet/>
      <dgm:spPr/>
      <dgm:t>
        <a:bodyPr/>
        <a:lstStyle/>
        <a:p>
          <a:endParaRPr lang="en-US"/>
        </a:p>
      </dgm:t>
    </dgm:pt>
    <dgm:pt modelId="{3D82B732-7A34-4896-A53C-B0A6A633713E}">
      <dgm:prSet/>
      <dgm:spPr/>
      <dgm:t>
        <a:bodyPr/>
        <a:lstStyle/>
        <a:p>
          <a:r>
            <a:rPr lang="th-TH" b="0" i="0" dirty="0"/>
            <a:t>นายศุภนิมิต นิลฉวี</a:t>
          </a:r>
          <a:r>
            <a:rPr lang="en-US" b="0" i="0" dirty="0"/>
            <a:t>	6530200517</a:t>
          </a:r>
          <a:endParaRPr lang="en-US" dirty="0"/>
        </a:p>
      </dgm:t>
    </dgm:pt>
    <dgm:pt modelId="{6C5622DF-B12D-4FA5-A706-0B700711C294}" type="parTrans" cxnId="{214557FC-7D5D-442F-90B8-80CD55039F2F}">
      <dgm:prSet/>
      <dgm:spPr/>
      <dgm:t>
        <a:bodyPr/>
        <a:lstStyle/>
        <a:p>
          <a:endParaRPr lang="en-US"/>
        </a:p>
      </dgm:t>
    </dgm:pt>
    <dgm:pt modelId="{F67683BC-72A4-4354-A6AC-CE3ADE22ED17}" type="sibTrans" cxnId="{214557FC-7D5D-442F-90B8-80CD55039F2F}">
      <dgm:prSet/>
      <dgm:spPr/>
      <dgm:t>
        <a:bodyPr/>
        <a:lstStyle/>
        <a:p>
          <a:endParaRPr lang="en-US"/>
        </a:p>
      </dgm:t>
    </dgm:pt>
    <dgm:pt modelId="{71E59E02-622F-4A13-A3D7-BAFFB8C243D7}">
      <dgm:prSet/>
      <dgm:spPr/>
      <dgm:t>
        <a:bodyPr/>
        <a:lstStyle/>
        <a:p>
          <a:r>
            <a:rPr lang="th-TH" b="0" i="0" dirty="0"/>
            <a:t>นายปิยภูมิ มืดคำบง</a:t>
          </a:r>
          <a:r>
            <a:rPr lang="en-US" b="0" i="0" dirty="0"/>
            <a:t>	6530200282</a:t>
          </a:r>
          <a:endParaRPr lang="en-US" dirty="0"/>
        </a:p>
      </dgm:t>
    </dgm:pt>
    <dgm:pt modelId="{94FC863E-A93B-4CC4-841D-F1385579AFDF}" type="parTrans" cxnId="{1769883B-15FC-41AC-94A9-FBB6517702EA}">
      <dgm:prSet/>
      <dgm:spPr/>
      <dgm:t>
        <a:bodyPr/>
        <a:lstStyle/>
        <a:p>
          <a:endParaRPr lang="en-US"/>
        </a:p>
      </dgm:t>
    </dgm:pt>
    <dgm:pt modelId="{655803AF-2F40-436D-A7C7-14D2F999E44F}" type="sibTrans" cxnId="{1769883B-15FC-41AC-94A9-FBB6517702EA}">
      <dgm:prSet/>
      <dgm:spPr/>
      <dgm:t>
        <a:bodyPr/>
        <a:lstStyle/>
        <a:p>
          <a:endParaRPr lang="en-US"/>
        </a:p>
      </dgm:t>
    </dgm:pt>
    <dgm:pt modelId="{AB9789C2-69B8-4F6E-BA61-9161D4A0DDBA}" type="pres">
      <dgm:prSet presAssocID="{3B4E3FAA-DBA4-4004-8D95-BE26CB4AFF9C}" presName="vert0" presStyleCnt="0">
        <dgm:presLayoutVars>
          <dgm:dir/>
          <dgm:animOne val="branch"/>
          <dgm:animLvl val="lvl"/>
        </dgm:presLayoutVars>
      </dgm:prSet>
      <dgm:spPr/>
    </dgm:pt>
    <dgm:pt modelId="{C164D1CA-9819-428A-8843-97E15E8BCE80}" type="pres">
      <dgm:prSet presAssocID="{339A2AD0-A45F-40BF-86F5-C0327B7C6E94}" presName="thickLine" presStyleLbl="alignNode1" presStyleIdx="0" presStyleCnt="3"/>
      <dgm:spPr/>
    </dgm:pt>
    <dgm:pt modelId="{2F06C27E-C0F3-4722-B8C0-F555DB19BABB}" type="pres">
      <dgm:prSet presAssocID="{339A2AD0-A45F-40BF-86F5-C0327B7C6E94}" presName="horz1" presStyleCnt="0"/>
      <dgm:spPr/>
    </dgm:pt>
    <dgm:pt modelId="{3D695FDE-A4CA-4E90-8258-59B78892A8D9}" type="pres">
      <dgm:prSet presAssocID="{339A2AD0-A45F-40BF-86F5-C0327B7C6E94}" presName="tx1" presStyleLbl="revTx" presStyleIdx="0" presStyleCnt="3"/>
      <dgm:spPr/>
    </dgm:pt>
    <dgm:pt modelId="{8210FBBC-38AA-4A7D-8DC8-EA05CAEA9EFA}" type="pres">
      <dgm:prSet presAssocID="{339A2AD0-A45F-40BF-86F5-C0327B7C6E94}" presName="vert1" presStyleCnt="0"/>
      <dgm:spPr/>
    </dgm:pt>
    <dgm:pt modelId="{6FB66F62-F0E9-4AEE-9896-E5CF4102128A}" type="pres">
      <dgm:prSet presAssocID="{3D82B732-7A34-4896-A53C-B0A6A633713E}" presName="thickLine" presStyleLbl="alignNode1" presStyleIdx="1" presStyleCnt="3"/>
      <dgm:spPr/>
    </dgm:pt>
    <dgm:pt modelId="{C031A6A8-CD22-4730-AC58-51EB8EEF5979}" type="pres">
      <dgm:prSet presAssocID="{3D82B732-7A34-4896-A53C-B0A6A633713E}" presName="horz1" presStyleCnt="0"/>
      <dgm:spPr/>
    </dgm:pt>
    <dgm:pt modelId="{30C5F203-8B49-4260-8ECC-92EB95D4B207}" type="pres">
      <dgm:prSet presAssocID="{3D82B732-7A34-4896-A53C-B0A6A633713E}" presName="tx1" presStyleLbl="revTx" presStyleIdx="1" presStyleCnt="3"/>
      <dgm:spPr/>
    </dgm:pt>
    <dgm:pt modelId="{8A476C1F-5EA6-4C19-B39F-A7A68FBDBF96}" type="pres">
      <dgm:prSet presAssocID="{3D82B732-7A34-4896-A53C-B0A6A633713E}" presName="vert1" presStyleCnt="0"/>
      <dgm:spPr/>
    </dgm:pt>
    <dgm:pt modelId="{FDFCD925-8E36-4747-AE48-528F71DD47C7}" type="pres">
      <dgm:prSet presAssocID="{71E59E02-622F-4A13-A3D7-BAFFB8C243D7}" presName="thickLine" presStyleLbl="alignNode1" presStyleIdx="2" presStyleCnt="3"/>
      <dgm:spPr/>
    </dgm:pt>
    <dgm:pt modelId="{D688A0D1-4869-4DDC-BDFB-FD64CF4B5D51}" type="pres">
      <dgm:prSet presAssocID="{71E59E02-622F-4A13-A3D7-BAFFB8C243D7}" presName="horz1" presStyleCnt="0"/>
      <dgm:spPr/>
    </dgm:pt>
    <dgm:pt modelId="{C0E4E157-531A-46B8-9C76-92E5D2988045}" type="pres">
      <dgm:prSet presAssocID="{71E59E02-622F-4A13-A3D7-BAFFB8C243D7}" presName="tx1" presStyleLbl="revTx" presStyleIdx="2" presStyleCnt="3"/>
      <dgm:spPr/>
    </dgm:pt>
    <dgm:pt modelId="{D0BC1C15-2DA0-47C8-A159-E3EEB359DA78}" type="pres">
      <dgm:prSet presAssocID="{71E59E02-622F-4A13-A3D7-BAFFB8C243D7}" presName="vert1" presStyleCnt="0"/>
      <dgm:spPr/>
    </dgm:pt>
  </dgm:ptLst>
  <dgm:cxnLst>
    <dgm:cxn modelId="{1769883B-15FC-41AC-94A9-FBB6517702EA}" srcId="{3B4E3FAA-DBA4-4004-8D95-BE26CB4AFF9C}" destId="{71E59E02-622F-4A13-A3D7-BAFFB8C243D7}" srcOrd="2" destOrd="0" parTransId="{94FC863E-A93B-4CC4-841D-F1385579AFDF}" sibTransId="{655803AF-2F40-436D-A7C7-14D2F999E44F}"/>
    <dgm:cxn modelId="{5C23CA5F-AF1A-4A89-A990-8B6B83299703}" type="presOf" srcId="{339A2AD0-A45F-40BF-86F5-C0327B7C6E94}" destId="{3D695FDE-A4CA-4E90-8258-59B78892A8D9}" srcOrd="0" destOrd="0" presId="urn:microsoft.com/office/officeart/2008/layout/LinedList"/>
    <dgm:cxn modelId="{61D5C249-5F46-4465-A60B-A99BE549963B}" type="presOf" srcId="{71E59E02-622F-4A13-A3D7-BAFFB8C243D7}" destId="{C0E4E157-531A-46B8-9C76-92E5D2988045}" srcOrd="0" destOrd="0" presId="urn:microsoft.com/office/officeart/2008/layout/LinedList"/>
    <dgm:cxn modelId="{6CB93F85-B276-4A30-A24E-50DD12C63EE2}" type="presOf" srcId="{3D82B732-7A34-4896-A53C-B0A6A633713E}" destId="{30C5F203-8B49-4260-8ECC-92EB95D4B207}" srcOrd="0" destOrd="0" presId="urn:microsoft.com/office/officeart/2008/layout/LinedList"/>
    <dgm:cxn modelId="{149F18C5-7834-4F3D-A0FB-B34B67FBE69F}" type="presOf" srcId="{3B4E3FAA-DBA4-4004-8D95-BE26CB4AFF9C}" destId="{AB9789C2-69B8-4F6E-BA61-9161D4A0DDBA}" srcOrd="0" destOrd="0" presId="urn:microsoft.com/office/officeart/2008/layout/LinedList"/>
    <dgm:cxn modelId="{214557FC-7D5D-442F-90B8-80CD55039F2F}" srcId="{3B4E3FAA-DBA4-4004-8D95-BE26CB4AFF9C}" destId="{3D82B732-7A34-4896-A53C-B0A6A633713E}" srcOrd="1" destOrd="0" parTransId="{6C5622DF-B12D-4FA5-A706-0B700711C294}" sibTransId="{F67683BC-72A4-4354-A6AC-CE3ADE22ED17}"/>
    <dgm:cxn modelId="{AE43A5FD-22D4-462C-A7C2-B703AE0F4610}" srcId="{3B4E3FAA-DBA4-4004-8D95-BE26CB4AFF9C}" destId="{339A2AD0-A45F-40BF-86F5-C0327B7C6E94}" srcOrd="0" destOrd="0" parTransId="{91298CEA-29F4-4A18-BEC8-255377B19A1B}" sibTransId="{BFF1DE2F-F183-42D5-8AE0-9E108001F18D}"/>
    <dgm:cxn modelId="{7D218222-A7A3-4858-939E-FD9652A787EB}" type="presParOf" srcId="{AB9789C2-69B8-4F6E-BA61-9161D4A0DDBA}" destId="{C164D1CA-9819-428A-8843-97E15E8BCE80}" srcOrd="0" destOrd="0" presId="urn:microsoft.com/office/officeart/2008/layout/LinedList"/>
    <dgm:cxn modelId="{5CB731F0-2780-478A-9A20-8C885291DB9F}" type="presParOf" srcId="{AB9789C2-69B8-4F6E-BA61-9161D4A0DDBA}" destId="{2F06C27E-C0F3-4722-B8C0-F555DB19BABB}" srcOrd="1" destOrd="0" presId="urn:microsoft.com/office/officeart/2008/layout/LinedList"/>
    <dgm:cxn modelId="{E3A32376-65C0-4CB6-BD83-4BDF8E7CAEEF}" type="presParOf" srcId="{2F06C27E-C0F3-4722-B8C0-F555DB19BABB}" destId="{3D695FDE-A4CA-4E90-8258-59B78892A8D9}" srcOrd="0" destOrd="0" presId="urn:microsoft.com/office/officeart/2008/layout/LinedList"/>
    <dgm:cxn modelId="{5D306B22-CA12-4683-A256-4D5039498030}" type="presParOf" srcId="{2F06C27E-C0F3-4722-B8C0-F555DB19BABB}" destId="{8210FBBC-38AA-4A7D-8DC8-EA05CAEA9EFA}" srcOrd="1" destOrd="0" presId="urn:microsoft.com/office/officeart/2008/layout/LinedList"/>
    <dgm:cxn modelId="{7863518A-D455-4D11-9A62-B3DD814A94F2}" type="presParOf" srcId="{AB9789C2-69B8-4F6E-BA61-9161D4A0DDBA}" destId="{6FB66F62-F0E9-4AEE-9896-E5CF4102128A}" srcOrd="2" destOrd="0" presId="urn:microsoft.com/office/officeart/2008/layout/LinedList"/>
    <dgm:cxn modelId="{5673A16F-E132-40B0-9307-8AE07D22DC23}" type="presParOf" srcId="{AB9789C2-69B8-4F6E-BA61-9161D4A0DDBA}" destId="{C031A6A8-CD22-4730-AC58-51EB8EEF5979}" srcOrd="3" destOrd="0" presId="urn:microsoft.com/office/officeart/2008/layout/LinedList"/>
    <dgm:cxn modelId="{BB7EEA92-1BAD-4E25-A8BE-993F0B9ECA47}" type="presParOf" srcId="{C031A6A8-CD22-4730-AC58-51EB8EEF5979}" destId="{30C5F203-8B49-4260-8ECC-92EB95D4B207}" srcOrd="0" destOrd="0" presId="urn:microsoft.com/office/officeart/2008/layout/LinedList"/>
    <dgm:cxn modelId="{109B4169-ECED-4B14-9F79-FAC1EFE4E092}" type="presParOf" srcId="{C031A6A8-CD22-4730-AC58-51EB8EEF5979}" destId="{8A476C1F-5EA6-4C19-B39F-A7A68FBDBF96}" srcOrd="1" destOrd="0" presId="urn:microsoft.com/office/officeart/2008/layout/LinedList"/>
    <dgm:cxn modelId="{0BF466B0-67E8-4F31-B062-ABA59C847AD8}" type="presParOf" srcId="{AB9789C2-69B8-4F6E-BA61-9161D4A0DDBA}" destId="{FDFCD925-8E36-4747-AE48-528F71DD47C7}" srcOrd="4" destOrd="0" presId="urn:microsoft.com/office/officeart/2008/layout/LinedList"/>
    <dgm:cxn modelId="{A02B4677-A5FD-41A3-BF9A-8CBBF906B77B}" type="presParOf" srcId="{AB9789C2-69B8-4F6E-BA61-9161D4A0DDBA}" destId="{D688A0D1-4869-4DDC-BDFB-FD64CF4B5D51}" srcOrd="5" destOrd="0" presId="urn:microsoft.com/office/officeart/2008/layout/LinedList"/>
    <dgm:cxn modelId="{54D029DF-C6ED-4484-8E6D-D95F21D1E55A}" type="presParOf" srcId="{D688A0D1-4869-4DDC-BDFB-FD64CF4B5D51}" destId="{C0E4E157-531A-46B8-9C76-92E5D2988045}" srcOrd="0" destOrd="0" presId="urn:microsoft.com/office/officeart/2008/layout/LinedList"/>
    <dgm:cxn modelId="{2D11C6B8-E4FA-4F06-8C08-FE855D73E5E0}" type="presParOf" srcId="{D688A0D1-4869-4DDC-BDFB-FD64CF4B5D51}" destId="{D0BC1C15-2DA0-47C8-A159-E3EEB359DA7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5D655C-88E8-466A-9AFE-35FD5790256F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C491D96-5F2B-436F-BBD2-FE5329C66961}">
      <dgm:prSet custT="1"/>
      <dgm:spPr/>
      <dgm:t>
        <a:bodyPr/>
        <a:lstStyle/>
        <a:p>
          <a:r>
            <a:rPr lang="th-TH" sz="2000" b="1" dirty="0"/>
            <a:t>คำอธิบายของข้อมูล</a:t>
          </a:r>
          <a:endParaRPr lang="en-US" sz="2000" dirty="0"/>
        </a:p>
      </dgm:t>
    </dgm:pt>
    <dgm:pt modelId="{1D9FF1C7-21B6-47C2-9467-ACE7280ED399}" type="parTrans" cxnId="{53D6F890-5F63-48B3-8E75-FB895D4BE6F9}">
      <dgm:prSet/>
      <dgm:spPr/>
      <dgm:t>
        <a:bodyPr/>
        <a:lstStyle/>
        <a:p>
          <a:endParaRPr lang="en-US"/>
        </a:p>
      </dgm:t>
    </dgm:pt>
    <dgm:pt modelId="{C4DF71ED-EF9F-42A2-91EB-DFC876781892}" type="sibTrans" cxnId="{53D6F890-5F63-48B3-8E75-FB895D4BE6F9}">
      <dgm:prSet/>
      <dgm:spPr/>
      <dgm:t>
        <a:bodyPr/>
        <a:lstStyle/>
        <a:p>
          <a:endParaRPr lang="en-US"/>
        </a:p>
      </dgm:t>
    </dgm:pt>
    <dgm:pt modelId="{56BE3A08-ECD4-493D-B782-1BE2F0EA957C}">
      <dgm:prSet custT="1"/>
      <dgm:spPr/>
      <dgm:t>
        <a:bodyPr/>
        <a:lstStyle/>
        <a:p>
          <a:r>
            <a:rPr lang="th-TH" sz="2400" dirty="0"/>
            <a:t>ข้อมูลรถยนต์แต่ละยี่ห้อในช่วงปี </a:t>
          </a:r>
          <a:r>
            <a:rPr lang="en-US" sz="2400" dirty="0"/>
            <a:t>2000 - 2020</a:t>
          </a:r>
        </a:p>
      </dgm:t>
    </dgm:pt>
    <dgm:pt modelId="{294A81D4-D23A-47B5-BB82-EC2A234304EA}" type="parTrans" cxnId="{296E5DD5-8C90-4FD2-A208-CFF820273236}">
      <dgm:prSet/>
      <dgm:spPr/>
      <dgm:t>
        <a:bodyPr/>
        <a:lstStyle/>
        <a:p>
          <a:endParaRPr lang="en-US"/>
        </a:p>
      </dgm:t>
    </dgm:pt>
    <dgm:pt modelId="{9A1ECBE3-A1E6-43D0-A964-C70B40C77331}" type="sibTrans" cxnId="{296E5DD5-8C90-4FD2-A208-CFF820273236}">
      <dgm:prSet/>
      <dgm:spPr/>
      <dgm:t>
        <a:bodyPr/>
        <a:lstStyle/>
        <a:p>
          <a:endParaRPr lang="en-US"/>
        </a:p>
      </dgm:t>
    </dgm:pt>
    <dgm:pt modelId="{C464FDF7-271E-4617-A921-300F63C21991}">
      <dgm:prSet custT="1"/>
      <dgm:spPr/>
      <dgm:t>
        <a:bodyPr/>
        <a:lstStyle/>
        <a:p>
          <a:r>
            <a:rPr lang="th-TH" sz="2000" b="1" dirty="0"/>
            <a:t>แหล่งที่มาของข้อมูล</a:t>
          </a:r>
          <a:endParaRPr lang="en-US" sz="2000" dirty="0"/>
        </a:p>
      </dgm:t>
    </dgm:pt>
    <dgm:pt modelId="{1BF608B4-826A-4541-82DA-FF83226F16D0}" type="parTrans" cxnId="{CADE3145-9493-4913-AE9D-DC7A716FF8B6}">
      <dgm:prSet/>
      <dgm:spPr/>
      <dgm:t>
        <a:bodyPr/>
        <a:lstStyle/>
        <a:p>
          <a:endParaRPr lang="en-US"/>
        </a:p>
      </dgm:t>
    </dgm:pt>
    <dgm:pt modelId="{CE65F5C3-CD36-415D-B194-36470864A999}" type="sibTrans" cxnId="{CADE3145-9493-4913-AE9D-DC7A716FF8B6}">
      <dgm:prSet/>
      <dgm:spPr/>
      <dgm:t>
        <a:bodyPr/>
        <a:lstStyle/>
        <a:p>
          <a:endParaRPr lang="en-US"/>
        </a:p>
      </dgm:t>
    </dgm:pt>
    <dgm:pt modelId="{BE649BD0-DA7A-4529-8DEA-0361F1BC6B79}">
      <dgm:prSet custT="1"/>
      <dgm:spPr/>
      <dgm:t>
        <a:bodyPr/>
        <a:lstStyle/>
        <a:p>
          <a:r>
            <a:rPr lang="en-US" sz="1800" dirty="0"/>
            <a:t>https://www.kaggle.com/datasets/jacksondivakarr/sample34</a:t>
          </a:r>
        </a:p>
      </dgm:t>
    </dgm:pt>
    <dgm:pt modelId="{D3648593-8DE7-4713-A26D-31C85CB7DAD5}" type="parTrans" cxnId="{55550E02-F308-4D63-8051-43325403D7BB}">
      <dgm:prSet/>
      <dgm:spPr/>
      <dgm:t>
        <a:bodyPr/>
        <a:lstStyle/>
        <a:p>
          <a:endParaRPr lang="en-US"/>
        </a:p>
      </dgm:t>
    </dgm:pt>
    <dgm:pt modelId="{89AF593C-2E69-42C7-B521-A79ED0A73926}" type="sibTrans" cxnId="{55550E02-F308-4D63-8051-43325403D7BB}">
      <dgm:prSet/>
      <dgm:spPr/>
      <dgm:t>
        <a:bodyPr/>
        <a:lstStyle/>
        <a:p>
          <a:endParaRPr lang="en-US"/>
        </a:p>
      </dgm:t>
    </dgm:pt>
    <dgm:pt modelId="{D492F3FA-CEEA-48BE-B432-DA434362D10E}">
      <dgm:prSet custT="1"/>
      <dgm:spPr/>
      <dgm:t>
        <a:bodyPr/>
        <a:lstStyle/>
        <a:p>
          <a:r>
            <a:rPr lang="th-TH" sz="2000" b="1" dirty="0"/>
            <a:t>ขั้นตอนการเตรียมข้อมูล</a:t>
          </a:r>
          <a:endParaRPr lang="en-US" sz="2000" dirty="0"/>
        </a:p>
      </dgm:t>
    </dgm:pt>
    <dgm:pt modelId="{5D18D2A8-B05D-457B-9372-2A0116C9309C}" type="parTrans" cxnId="{252DF8C4-D656-4691-B0F7-908DF726502D}">
      <dgm:prSet/>
      <dgm:spPr/>
      <dgm:t>
        <a:bodyPr/>
        <a:lstStyle/>
        <a:p>
          <a:endParaRPr lang="en-US"/>
        </a:p>
      </dgm:t>
    </dgm:pt>
    <dgm:pt modelId="{BBB5ADB4-83BA-4BD6-A1E7-3721B674EC07}" type="sibTrans" cxnId="{252DF8C4-D656-4691-B0F7-908DF726502D}">
      <dgm:prSet/>
      <dgm:spPr/>
      <dgm:t>
        <a:bodyPr/>
        <a:lstStyle/>
        <a:p>
          <a:endParaRPr lang="en-US"/>
        </a:p>
      </dgm:t>
    </dgm:pt>
    <dgm:pt modelId="{89B4660F-79C7-42AB-B631-6012B7B5A4C3}">
      <dgm:prSet custT="1"/>
      <dgm:spPr/>
      <dgm:t>
        <a:bodyPr/>
        <a:lstStyle/>
        <a:p>
          <a:r>
            <a:rPr lang="th-TH" sz="2400" dirty="0"/>
            <a:t>ดาวน์โหลดข้อมูลจาก </a:t>
          </a:r>
          <a:r>
            <a:rPr lang="en-US" sz="2400" dirty="0"/>
            <a:t>Kaggle</a:t>
          </a:r>
          <a:r>
            <a:rPr lang="th-TH" sz="2400" dirty="0"/>
            <a:t> แล้ว</a:t>
          </a:r>
          <a:r>
            <a:rPr lang="en-US" sz="2400" dirty="0"/>
            <a:t> import </a:t>
          </a:r>
          <a:r>
            <a:rPr lang="th-TH" sz="2400" dirty="0"/>
            <a:t>เข้าสู่ </a:t>
          </a:r>
          <a:r>
            <a:rPr lang="en-US" sz="2400" dirty="0"/>
            <a:t>Tableau Public</a:t>
          </a:r>
        </a:p>
      </dgm:t>
    </dgm:pt>
    <dgm:pt modelId="{D1E08079-FE01-4C4F-9A0C-0F4A73EEB8B2}" type="parTrans" cxnId="{EE128733-D918-4C01-BA76-B0B93B5C2B29}">
      <dgm:prSet/>
      <dgm:spPr/>
      <dgm:t>
        <a:bodyPr/>
        <a:lstStyle/>
        <a:p>
          <a:endParaRPr lang="en-US"/>
        </a:p>
      </dgm:t>
    </dgm:pt>
    <dgm:pt modelId="{4EBF21A0-F617-4D10-B90B-549204C73F6D}" type="sibTrans" cxnId="{EE128733-D918-4C01-BA76-B0B93B5C2B29}">
      <dgm:prSet/>
      <dgm:spPr/>
      <dgm:t>
        <a:bodyPr/>
        <a:lstStyle/>
        <a:p>
          <a:endParaRPr lang="en-US"/>
        </a:p>
      </dgm:t>
    </dgm:pt>
    <dgm:pt modelId="{28B3F06B-4FE0-4B96-AAF2-537B0D3B06CD}" type="pres">
      <dgm:prSet presAssocID="{255D655C-88E8-466A-9AFE-35FD5790256F}" presName="Name0" presStyleCnt="0">
        <dgm:presLayoutVars>
          <dgm:dir/>
          <dgm:animLvl val="lvl"/>
          <dgm:resizeHandles val="exact"/>
        </dgm:presLayoutVars>
      </dgm:prSet>
      <dgm:spPr/>
    </dgm:pt>
    <dgm:pt modelId="{43FD781A-4F6F-43DD-BF28-E9018ACE149E}" type="pres">
      <dgm:prSet presAssocID="{CC491D96-5F2B-436F-BBD2-FE5329C66961}" presName="linNode" presStyleCnt="0"/>
      <dgm:spPr/>
    </dgm:pt>
    <dgm:pt modelId="{1A349E32-B4E1-4E40-AE6D-8A12E75BB7E1}" type="pres">
      <dgm:prSet presAssocID="{CC491D96-5F2B-436F-BBD2-FE5329C66961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1C684FB9-2F54-45B2-9469-3A5AC3E36037}" type="pres">
      <dgm:prSet presAssocID="{CC491D96-5F2B-436F-BBD2-FE5329C66961}" presName="descendantText" presStyleLbl="alignAccFollowNode1" presStyleIdx="0" presStyleCnt="3">
        <dgm:presLayoutVars>
          <dgm:bulletEnabled/>
        </dgm:presLayoutVars>
      </dgm:prSet>
      <dgm:spPr/>
    </dgm:pt>
    <dgm:pt modelId="{CC8D9B1A-D742-4B3E-9261-BC51C2536E65}" type="pres">
      <dgm:prSet presAssocID="{C4DF71ED-EF9F-42A2-91EB-DFC876781892}" presName="sp" presStyleCnt="0"/>
      <dgm:spPr/>
    </dgm:pt>
    <dgm:pt modelId="{80F02505-F829-4DEF-B84D-D9EB0C058D32}" type="pres">
      <dgm:prSet presAssocID="{C464FDF7-271E-4617-A921-300F63C21991}" presName="linNode" presStyleCnt="0"/>
      <dgm:spPr/>
    </dgm:pt>
    <dgm:pt modelId="{96196AC1-F548-4D7A-9E62-8D54F3284767}" type="pres">
      <dgm:prSet presAssocID="{C464FDF7-271E-4617-A921-300F63C21991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933DBA7-7A6E-47FD-9868-82555CA2C489}" type="pres">
      <dgm:prSet presAssocID="{C464FDF7-271E-4617-A921-300F63C21991}" presName="descendantText" presStyleLbl="alignAccFollowNode1" presStyleIdx="1" presStyleCnt="3">
        <dgm:presLayoutVars>
          <dgm:bulletEnabled/>
        </dgm:presLayoutVars>
      </dgm:prSet>
      <dgm:spPr/>
    </dgm:pt>
    <dgm:pt modelId="{B25B6458-F710-42D6-B7FC-2CA36F87AF3A}" type="pres">
      <dgm:prSet presAssocID="{CE65F5C3-CD36-415D-B194-36470864A999}" presName="sp" presStyleCnt="0"/>
      <dgm:spPr/>
    </dgm:pt>
    <dgm:pt modelId="{404FE896-A0E3-43F2-8F21-DE2389FAD547}" type="pres">
      <dgm:prSet presAssocID="{D492F3FA-CEEA-48BE-B432-DA434362D10E}" presName="linNode" presStyleCnt="0"/>
      <dgm:spPr/>
    </dgm:pt>
    <dgm:pt modelId="{DCECD0C3-E7F6-40D4-B88A-49F3A81AE709}" type="pres">
      <dgm:prSet presAssocID="{D492F3FA-CEEA-48BE-B432-DA434362D10E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B16CBE4B-4863-4423-BD1C-8A419D7916A9}" type="pres">
      <dgm:prSet presAssocID="{D492F3FA-CEEA-48BE-B432-DA434362D10E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55550E02-F308-4D63-8051-43325403D7BB}" srcId="{C464FDF7-271E-4617-A921-300F63C21991}" destId="{BE649BD0-DA7A-4529-8DEA-0361F1BC6B79}" srcOrd="0" destOrd="0" parTransId="{D3648593-8DE7-4713-A26D-31C85CB7DAD5}" sibTransId="{89AF593C-2E69-42C7-B521-A79ED0A73926}"/>
    <dgm:cxn modelId="{B4A90825-35D7-4775-B71D-1F80618F8D58}" type="presOf" srcId="{255D655C-88E8-466A-9AFE-35FD5790256F}" destId="{28B3F06B-4FE0-4B96-AAF2-537B0D3B06CD}" srcOrd="0" destOrd="0" presId="urn:microsoft.com/office/officeart/2016/7/layout/VerticalSolidActionList"/>
    <dgm:cxn modelId="{EE128733-D918-4C01-BA76-B0B93B5C2B29}" srcId="{D492F3FA-CEEA-48BE-B432-DA434362D10E}" destId="{89B4660F-79C7-42AB-B631-6012B7B5A4C3}" srcOrd="0" destOrd="0" parTransId="{D1E08079-FE01-4C4F-9A0C-0F4A73EEB8B2}" sibTransId="{4EBF21A0-F617-4D10-B90B-549204C73F6D}"/>
    <dgm:cxn modelId="{CADE3145-9493-4913-AE9D-DC7A716FF8B6}" srcId="{255D655C-88E8-466A-9AFE-35FD5790256F}" destId="{C464FDF7-271E-4617-A921-300F63C21991}" srcOrd="1" destOrd="0" parTransId="{1BF608B4-826A-4541-82DA-FF83226F16D0}" sibTransId="{CE65F5C3-CD36-415D-B194-36470864A999}"/>
    <dgm:cxn modelId="{C8904550-A3C6-41C7-9A5A-D8FEC01168E5}" type="presOf" srcId="{89B4660F-79C7-42AB-B631-6012B7B5A4C3}" destId="{B16CBE4B-4863-4423-BD1C-8A419D7916A9}" srcOrd="0" destOrd="0" presId="urn:microsoft.com/office/officeart/2016/7/layout/VerticalSolidActionList"/>
    <dgm:cxn modelId="{CA53A274-9796-4B61-BE2B-9211484A66D2}" type="presOf" srcId="{CC491D96-5F2B-436F-BBD2-FE5329C66961}" destId="{1A349E32-B4E1-4E40-AE6D-8A12E75BB7E1}" srcOrd="0" destOrd="0" presId="urn:microsoft.com/office/officeart/2016/7/layout/VerticalSolidActionList"/>
    <dgm:cxn modelId="{E3C6AA82-21EF-4D99-8313-496F7FAD6B57}" type="presOf" srcId="{BE649BD0-DA7A-4529-8DEA-0361F1BC6B79}" destId="{0933DBA7-7A6E-47FD-9868-82555CA2C489}" srcOrd="0" destOrd="0" presId="urn:microsoft.com/office/officeart/2016/7/layout/VerticalSolidActionList"/>
    <dgm:cxn modelId="{53D6F890-5F63-48B3-8E75-FB895D4BE6F9}" srcId="{255D655C-88E8-466A-9AFE-35FD5790256F}" destId="{CC491D96-5F2B-436F-BBD2-FE5329C66961}" srcOrd="0" destOrd="0" parTransId="{1D9FF1C7-21B6-47C2-9467-ACE7280ED399}" sibTransId="{C4DF71ED-EF9F-42A2-91EB-DFC876781892}"/>
    <dgm:cxn modelId="{252DF8C4-D656-4691-B0F7-908DF726502D}" srcId="{255D655C-88E8-466A-9AFE-35FD5790256F}" destId="{D492F3FA-CEEA-48BE-B432-DA434362D10E}" srcOrd="2" destOrd="0" parTransId="{5D18D2A8-B05D-457B-9372-2A0116C9309C}" sibTransId="{BBB5ADB4-83BA-4BD6-A1E7-3721B674EC07}"/>
    <dgm:cxn modelId="{0D128EC9-CB70-4069-B620-6FA1B6FEAF00}" type="presOf" srcId="{D492F3FA-CEEA-48BE-B432-DA434362D10E}" destId="{DCECD0C3-E7F6-40D4-B88A-49F3A81AE709}" srcOrd="0" destOrd="0" presId="urn:microsoft.com/office/officeart/2016/7/layout/VerticalSolidActionList"/>
    <dgm:cxn modelId="{3D17B9D0-BC59-4120-B3D8-4BF836B9D82B}" type="presOf" srcId="{56BE3A08-ECD4-493D-B782-1BE2F0EA957C}" destId="{1C684FB9-2F54-45B2-9469-3A5AC3E36037}" srcOrd="0" destOrd="0" presId="urn:microsoft.com/office/officeart/2016/7/layout/VerticalSolidActionList"/>
    <dgm:cxn modelId="{F6D126D1-C4A1-4C00-BDF4-92B7DA259B9C}" type="presOf" srcId="{C464FDF7-271E-4617-A921-300F63C21991}" destId="{96196AC1-F548-4D7A-9E62-8D54F3284767}" srcOrd="0" destOrd="0" presId="urn:microsoft.com/office/officeart/2016/7/layout/VerticalSolidActionList"/>
    <dgm:cxn modelId="{296E5DD5-8C90-4FD2-A208-CFF820273236}" srcId="{CC491D96-5F2B-436F-BBD2-FE5329C66961}" destId="{56BE3A08-ECD4-493D-B782-1BE2F0EA957C}" srcOrd="0" destOrd="0" parTransId="{294A81D4-D23A-47B5-BB82-EC2A234304EA}" sibTransId="{9A1ECBE3-A1E6-43D0-A964-C70B40C77331}"/>
    <dgm:cxn modelId="{2B03F635-DA49-4C8D-9BC7-80929F6DCF75}" type="presParOf" srcId="{28B3F06B-4FE0-4B96-AAF2-537B0D3B06CD}" destId="{43FD781A-4F6F-43DD-BF28-E9018ACE149E}" srcOrd="0" destOrd="0" presId="urn:microsoft.com/office/officeart/2016/7/layout/VerticalSolidActionList"/>
    <dgm:cxn modelId="{0D84ABD8-1050-49B8-9933-400D68891274}" type="presParOf" srcId="{43FD781A-4F6F-43DD-BF28-E9018ACE149E}" destId="{1A349E32-B4E1-4E40-AE6D-8A12E75BB7E1}" srcOrd="0" destOrd="0" presId="urn:microsoft.com/office/officeart/2016/7/layout/VerticalSolidActionList"/>
    <dgm:cxn modelId="{369EA094-29D9-4882-8F61-AA8ACF09CF46}" type="presParOf" srcId="{43FD781A-4F6F-43DD-BF28-E9018ACE149E}" destId="{1C684FB9-2F54-45B2-9469-3A5AC3E36037}" srcOrd="1" destOrd="0" presId="urn:microsoft.com/office/officeart/2016/7/layout/VerticalSolidActionList"/>
    <dgm:cxn modelId="{F8990C70-C04B-4834-9F7B-B0F498C13DC4}" type="presParOf" srcId="{28B3F06B-4FE0-4B96-AAF2-537B0D3B06CD}" destId="{CC8D9B1A-D742-4B3E-9261-BC51C2536E65}" srcOrd="1" destOrd="0" presId="urn:microsoft.com/office/officeart/2016/7/layout/VerticalSolidActionList"/>
    <dgm:cxn modelId="{9507D1FA-B852-41BD-972D-5A22F41A86DF}" type="presParOf" srcId="{28B3F06B-4FE0-4B96-AAF2-537B0D3B06CD}" destId="{80F02505-F829-4DEF-B84D-D9EB0C058D32}" srcOrd="2" destOrd="0" presId="urn:microsoft.com/office/officeart/2016/7/layout/VerticalSolidActionList"/>
    <dgm:cxn modelId="{AE082272-AD95-41A2-8B23-38178535186D}" type="presParOf" srcId="{80F02505-F829-4DEF-B84D-D9EB0C058D32}" destId="{96196AC1-F548-4D7A-9E62-8D54F3284767}" srcOrd="0" destOrd="0" presId="urn:microsoft.com/office/officeart/2016/7/layout/VerticalSolidActionList"/>
    <dgm:cxn modelId="{D257B3EC-3ADE-4EC2-842D-A7BAAE4D9A85}" type="presParOf" srcId="{80F02505-F829-4DEF-B84D-D9EB0C058D32}" destId="{0933DBA7-7A6E-47FD-9868-82555CA2C489}" srcOrd="1" destOrd="0" presId="urn:microsoft.com/office/officeart/2016/7/layout/VerticalSolidActionList"/>
    <dgm:cxn modelId="{4BE1164D-0B04-49A0-9493-F68C3532C651}" type="presParOf" srcId="{28B3F06B-4FE0-4B96-AAF2-537B0D3B06CD}" destId="{B25B6458-F710-42D6-B7FC-2CA36F87AF3A}" srcOrd="3" destOrd="0" presId="urn:microsoft.com/office/officeart/2016/7/layout/VerticalSolidActionList"/>
    <dgm:cxn modelId="{8ACBA3C0-3734-45F5-A519-987546DC41D8}" type="presParOf" srcId="{28B3F06B-4FE0-4B96-AAF2-537B0D3B06CD}" destId="{404FE896-A0E3-43F2-8F21-DE2389FAD547}" srcOrd="4" destOrd="0" presId="urn:microsoft.com/office/officeart/2016/7/layout/VerticalSolidActionList"/>
    <dgm:cxn modelId="{25671C9A-357D-4D8C-B084-0817E3482F3A}" type="presParOf" srcId="{404FE896-A0E3-43F2-8F21-DE2389FAD547}" destId="{DCECD0C3-E7F6-40D4-B88A-49F3A81AE709}" srcOrd="0" destOrd="0" presId="urn:microsoft.com/office/officeart/2016/7/layout/VerticalSolidActionList"/>
    <dgm:cxn modelId="{43D45530-08D8-4CF1-8309-F17AD662A86A}" type="presParOf" srcId="{404FE896-A0E3-43F2-8F21-DE2389FAD547}" destId="{B16CBE4B-4863-4423-BD1C-8A419D7916A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CCA83-5261-46EF-BEA5-4A3D35706C66}">
      <dsp:nvSpPr>
        <dsp:cNvPr id="0" name=""/>
        <dsp:cNvSpPr/>
      </dsp:nvSpPr>
      <dsp:spPr>
        <a:xfrm>
          <a:off x="812684" y="80209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4CFA3-3C5F-4EE4-B34C-F783EC4E9B03}">
      <dsp:nvSpPr>
        <dsp:cNvPr id="0" name=""/>
        <dsp:cNvSpPr/>
      </dsp:nvSpPr>
      <dsp:spPr>
        <a:xfrm>
          <a:off x="317684" y="18821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List of group members</a:t>
          </a:r>
        </a:p>
      </dsp:txBody>
      <dsp:txXfrm>
        <a:off x="317684" y="1882179"/>
        <a:ext cx="1800000" cy="720000"/>
      </dsp:txXfrm>
    </dsp:sp>
    <dsp:sp modelId="{B1EB0A66-5FD0-4A27-A882-55B760B1388A}">
      <dsp:nvSpPr>
        <dsp:cNvPr id="0" name=""/>
        <dsp:cNvSpPr/>
      </dsp:nvSpPr>
      <dsp:spPr>
        <a:xfrm>
          <a:off x="2927684" y="80209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D0D86-E9C0-468D-A240-44BE6A7EC612}">
      <dsp:nvSpPr>
        <dsp:cNvPr id="0" name=""/>
        <dsp:cNvSpPr/>
      </dsp:nvSpPr>
      <dsp:spPr>
        <a:xfrm>
          <a:off x="2432684" y="18821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Objectives</a:t>
          </a:r>
        </a:p>
      </dsp:txBody>
      <dsp:txXfrm>
        <a:off x="2432684" y="1882179"/>
        <a:ext cx="1800000" cy="720000"/>
      </dsp:txXfrm>
    </dsp:sp>
    <dsp:sp modelId="{D74F9351-3D3E-4275-9132-DB17E5BA663F}">
      <dsp:nvSpPr>
        <dsp:cNvPr id="0" name=""/>
        <dsp:cNvSpPr/>
      </dsp:nvSpPr>
      <dsp:spPr>
        <a:xfrm>
          <a:off x="5042684" y="80209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F5A6F-D241-4837-B221-C7F7C9139A87}">
      <dsp:nvSpPr>
        <dsp:cNvPr id="0" name=""/>
        <dsp:cNvSpPr/>
      </dsp:nvSpPr>
      <dsp:spPr>
        <a:xfrm>
          <a:off x="4547684" y="18821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Description</a:t>
          </a:r>
        </a:p>
      </dsp:txBody>
      <dsp:txXfrm>
        <a:off x="4547684" y="1882179"/>
        <a:ext cx="1800000" cy="720000"/>
      </dsp:txXfrm>
    </dsp:sp>
    <dsp:sp modelId="{7A4474D7-78BE-4762-8692-5457AB13261D}">
      <dsp:nvSpPr>
        <dsp:cNvPr id="0" name=""/>
        <dsp:cNvSpPr/>
      </dsp:nvSpPr>
      <dsp:spPr>
        <a:xfrm>
          <a:off x="7157685" y="80209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81100-E56F-43B6-816F-EEC8B87A9B37}">
      <dsp:nvSpPr>
        <dsp:cNvPr id="0" name=""/>
        <dsp:cNvSpPr/>
      </dsp:nvSpPr>
      <dsp:spPr>
        <a:xfrm>
          <a:off x="6662684" y="18821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Analytics</a:t>
          </a:r>
        </a:p>
      </dsp:txBody>
      <dsp:txXfrm>
        <a:off x="6662684" y="1882179"/>
        <a:ext cx="1800000" cy="720000"/>
      </dsp:txXfrm>
    </dsp:sp>
    <dsp:sp modelId="{BFBA50D0-9159-4D7A-81E4-D5BB2CB4C2F9}">
      <dsp:nvSpPr>
        <dsp:cNvPr id="0" name=""/>
        <dsp:cNvSpPr/>
      </dsp:nvSpPr>
      <dsp:spPr>
        <a:xfrm>
          <a:off x="9272684" y="80209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AC637-833A-4276-84EE-AD30AFE76CEA}">
      <dsp:nvSpPr>
        <dsp:cNvPr id="0" name=""/>
        <dsp:cNvSpPr/>
      </dsp:nvSpPr>
      <dsp:spPr>
        <a:xfrm>
          <a:off x="8777685" y="18821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Discussion</a:t>
          </a:r>
        </a:p>
      </dsp:txBody>
      <dsp:txXfrm>
        <a:off x="8777685" y="1882179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4D1CA-9819-428A-8843-97E15E8BCE80}">
      <dsp:nvSpPr>
        <dsp:cNvPr id="0" name=""/>
        <dsp:cNvSpPr/>
      </dsp:nvSpPr>
      <dsp:spPr>
        <a:xfrm>
          <a:off x="0" y="1980"/>
          <a:ext cx="94043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95FDE-A4CA-4E90-8258-59B78892A8D9}">
      <dsp:nvSpPr>
        <dsp:cNvPr id="0" name=""/>
        <dsp:cNvSpPr/>
      </dsp:nvSpPr>
      <dsp:spPr>
        <a:xfrm>
          <a:off x="0" y="1980"/>
          <a:ext cx="9404352" cy="1350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5300" b="0" i="0" kern="1200" dirty="0"/>
            <a:t>นายภาณุพงศ์ ทองเชิด</a:t>
          </a:r>
          <a:r>
            <a:rPr lang="en-US" sz="5300" b="0" i="0" kern="1200" dirty="0"/>
            <a:t>	6530200339</a:t>
          </a:r>
          <a:endParaRPr lang="en-US" sz="5300" kern="1200" dirty="0"/>
        </a:p>
      </dsp:txBody>
      <dsp:txXfrm>
        <a:off x="0" y="1980"/>
        <a:ext cx="9404352" cy="1350824"/>
      </dsp:txXfrm>
    </dsp:sp>
    <dsp:sp modelId="{6FB66F62-F0E9-4AEE-9896-E5CF4102128A}">
      <dsp:nvSpPr>
        <dsp:cNvPr id="0" name=""/>
        <dsp:cNvSpPr/>
      </dsp:nvSpPr>
      <dsp:spPr>
        <a:xfrm>
          <a:off x="0" y="1352804"/>
          <a:ext cx="94043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5F203-8B49-4260-8ECC-92EB95D4B207}">
      <dsp:nvSpPr>
        <dsp:cNvPr id="0" name=""/>
        <dsp:cNvSpPr/>
      </dsp:nvSpPr>
      <dsp:spPr>
        <a:xfrm>
          <a:off x="0" y="1352804"/>
          <a:ext cx="9404352" cy="1350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5300" b="0" i="0" kern="1200" dirty="0"/>
            <a:t>นายศุภนิมิต นิลฉวี</a:t>
          </a:r>
          <a:r>
            <a:rPr lang="en-US" sz="5300" b="0" i="0" kern="1200" dirty="0"/>
            <a:t>	6530200517</a:t>
          </a:r>
          <a:endParaRPr lang="en-US" sz="5300" kern="1200" dirty="0"/>
        </a:p>
      </dsp:txBody>
      <dsp:txXfrm>
        <a:off x="0" y="1352804"/>
        <a:ext cx="9404352" cy="1350824"/>
      </dsp:txXfrm>
    </dsp:sp>
    <dsp:sp modelId="{FDFCD925-8E36-4747-AE48-528F71DD47C7}">
      <dsp:nvSpPr>
        <dsp:cNvPr id="0" name=""/>
        <dsp:cNvSpPr/>
      </dsp:nvSpPr>
      <dsp:spPr>
        <a:xfrm>
          <a:off x="0" y="2703629"/>
          <a:ext cx="94043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4E157-531A-46B8-9C76-92E5D2988045}">
      <dsp:nvSpPr>
        <dsp:cNvPr id="0" name=""/>
        <dsp:cNvSpPr/>
      </dsp:nvSpPr>
      <dsp:spPr>
        <a:xfrm>
          <a:off x="0" y="2703629"/>
          <a:ext cx="9404352" cy="1350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5300" b="0" i="0" kern="1200" dirty="0"/>
            <a:t>นายปิยภูมิ มืดคำบง</a:t>
          </a:r>
          <a:r>
            <a:rPr lang="en-US" sz="5300" b="0" i="0" kern="1200" dirty="0"/>
            <a:t>	6530200282</a:t>
          </a:r>
          <a:endParaRPr lang="en-US" sz="5300" kern="1200" dirty="0"/>
        </a:p>
      </dsp:txBody>
      <dsp:txXfrm>
        <a:off x="0" y="2703629"/>
        <a:ext cx="9404352" cy="13508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84FB9-2F54-45B2-9469-3A5AC3E36037}">
      <dsp:nvSpPr>
        <dsp:cNvPr id="0" name=""/>
        <dsp:cNvSpPr/>
      </dsp:nvSpPr>
      <dsp:spPr>
        <a:xfrm>
          <a:off x="2179074" y="1063"/>
          <a:ext cx="8716296" cy="109043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120" tIns="276970" rIns="169120" bIns="27697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kern="1200" dirty="0"/>
            <a:t>ข้อมูลรถยนต์แต่ละยี่ห้อในช่วงปี </a:t>
          </a:r>
          <a:r>
            <a:rPr lang="en-US" sz="2400" kern="1200" dirty="0"/>
            <a:t>2000 - 2020</a:t>
          </a:r>
        </a:p>
      </dsp:txBody>
      <dsp:txXfrm>
        <a:off x="2179074" y="1063"/>
        <a:ext cx="8716296" cy="1090432"/>
      </dsp:txXfrm>
    </dsp:sp>
    <dsp:sp modelId="{1A349E32-B4E1-4E40-AE6D-8A12E75BB7E1}">
      <dsp:nvSpPr>
        <dsp:cNvPr id="0" name=""/>
        <dsp:cNvSpPr/>
      </dsp:nvSpPr>
      <dsp:spPr>
        <a:xfrm>
          <a:off x="0" y="1063"/>
          <a:ext cx="2179074" cy="109043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309" tIns="107710" rIns="115309" bIns="10771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1" kern="1200" dirty="0"/>
            <a:t>คำอธิบายของข้อมูล</a:t>
          </a:r>
          <a:endParaRPr lang="en-US" sz="2000" kern="1200" dirty="0"/>
        </a:p>
      </dsp:txBody>
      <dsp:txXfrm>
        <a:off x="0" y="1063"/>
        <a:ext cx="2179074" cy="1090432"/>
      </dsp:txXfrm>
    </dsp:sp>
    <dsp:sp modelId="{0933DBA7-7A6E-47FD-9868-82555CA2C489}">
      <dsp:nvSpPr>
        <dsp:cNvPr id="0" name=""/>
        <dsp:cNvSpPr/>
      </dsp:nvSpPr>
      <dsp:spPr>
        <a:xfrm>
          <a:off x="2179074" y="1156922"/>
          <a:ext cx="8716296" cy="109043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120" tIns="276970" rIns="169120" bIns="2769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https://www.kaggle.com/datasets/jacksondivakarr/sample34</a:t>
          </a:r>
        </a:p>
      </dsp:txBody>
      <dsp:txXfrm>
        <a:off x="2179074" y="1156922"/>
        <a:ext cx="8716296" cy="1090432"/>
      </dsp:txXfrm>
    </dsp:sp>
    <dsp:sp modelId="{96196AC1-F548-4D7A-9E62-8D54F3284767}">
      <dsp:nvSpPr>
        <dsp:cNvPr id="0" name=""/>
        <dsp:cNvSpPr/>
      </dsp:nvSpPr>
      <dsp:spPr>
        <a:xfrm>
          <a:off x="0" y="1156922"/>
          <a:ext cx="2179074" cy="109043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309" tIns="107710" rIns="115309" bIns="10771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1" kern="1200" dirty="0"/>
            <a:t>แหล่งที่มาของข้อมูล</a:t>
          </a:r>
          <a:endParaRPr lang="en-US" sz="2000" kern="1200" dirty="0"/>
        </a:p>
      </dsp:txBody>
      <dsp:txXfrm>
        <a:off x="0" y="1156922"/>
        <a:ext cx="2179074" cy="1090432"/>
      </dsp:txXfrm>
    </dsp:sp>
    <dsp:sp modelId="{B16CBE4B-4863-4423-BD1C-8A419D7916A9}">
      <dsp:nvSpPr>
        <dsp:cNvPr id="0" name=""/>
        <dsp:cNvSpPr/>
      </dsp:nvSpPr>
      <dsp:spPr>
        <a:xfrm>
          <a:off x="2179074" y="2312780"/>
          <a:ext cx="8716296" cy="109043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120" tIns="276970" rIns="169120" bIns="27697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kern="1200" dirty="0"/>
            <a:t>ดาวน์โหลดข้อมูลจาก </a:t>
          </a:r>
          <a:r>
            <a:rPr lang="en-US" sz="2400" kern="1200" dirty="0"/>
            <a:t>Kaggle</a:t>
          </a:r>
          <a:r>
            <a:rPr lang="th-TH" sz="2400" kern="1200" dirty="0"/>
            <a:t> แล้ว</a:t>
          </a:r>
          <a:r>
            <a:rPr lang="en-US" sz="2400" kern="1200" dirty="0"/>
            <a:t> import </a:t>
          </a:r>
          <a:r>
            <a:rPr lang="th-TH" sz="2400" kern="1200" dirty="0"/>
            <a:t>เข้าสู่ </a:t>
          </a:r>
          <a:r>
            <a:rPr lang="en-US" sz="2400" kern="1200" dirty="0"/>
            <a:t>Tableau Public</a:t>
          </a:r>
        </a:p>
      </dsp:txBody>
      <dsp:txXfrm>
        <a:off x="2179074" y="2312780"/>
        <a:ext cx="8716296" cy="1090432"/>
      </dsp:txXfrm>
    </dsp:sp>
    <dsp:sp modelId="{DCECD0C3-E7F6-40D4-B88A-49F3A81AE709}">
      <dsp:nvSpPr>
        <dsp:cNvPr id="0" name=""/>
        <dsp:cNvSpPr/>
      </dsp:nvSpPr>
      <dsp:spPr>
        <a:xfrm>
          <a:off x="0" y="2312780"/>
          <a:ext cx="2179074" cy="109043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309" tIns="107710" rIns="115309" bIns="10771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1" kern="1200" dirty="0"/>
            <a:t>ขั้นตอนการเตรียมข้อมูล</a:t>
          </a:r>
          <a:endParaRPr lang="en-US" sz="2000" kern="1200" dirty="0"/>
        </a:p>
      </dsp:txBody>
      <dsp:txXfrm>
        <a:off x="0" y="2312780"/>
        <a:ext cx="2179074" cy="1090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E3-ACD4-B949-9BD9-D010EF390F66}" type="datetimeFigureOut">
              <a:rPr lang="en-TH" smtClean="0"/>
              <a:t>03/13/2025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3146-4ECC-AD4D-B44C-EB2407121DA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5977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E3-ACD4-B949-9BD9-D010EF390F66}" type="datetimeFigureOut">
              <a:rPr lang="en-TH" smtClean="0"/>
              <a:t>03/13/2025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3146-4ECC-AD4D-B44C-EB2407121DA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4430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E3-ACD4-B949-9BD9-D010EF390F66}" type="datetimeFigureOut">
              <a:rPr lang="en-TH" smtClean="0"/>
              <a:t>03/13/2025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3146-4ECC-AD4D-B44C-EB2407121DA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22120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E3-ACD4-B949-9BD9-D010EF390F66}" type="datetimeFigureOut">
              <a:rPr lang="en-TH" smtClean="0"/>
              <a:t>03/13/2025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3146-4ECC-AD4D-B44C-EB2407121DA9}" type="slidenum">
              <a:rPr lang="en-TH" smtClean="0"/>
              <a:t>‹#›</a:t>
            </a:fld>
            <a:endParaRPr lang="en-T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082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E3-ACD4-B949-9BD9-D010EF390F66}" type="datetimeFigureOut">
              <a:rPr lang="en-TH" smtClean="0"/>
              <a:t>03/13/2025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3146-4ECC-AD4D-B44C-EB2407121DA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00617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E3-ACD4-B949-9BD9-D010EF390F66}" type="datetimeFigureOut">
              <a:rPr lang="en-TH" smtClean="0"/>
              <a:t>03/13/2025</a:t>
            </a:fld>
            <a:endParaRPr lang="en-T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3146-4ECC-AD4D-B44C-EB2407121DA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06191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E3-ACD4-B949-9BD9-D010EF390F66}" type="datetimeFigureOut">
              <a:rPr lang="en-TH" smtClean="0"/>
              <a:t>03/13/2025</a:t>
            </a:fld>
            <a:endParaRPr lang="en-T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3146-4ECC-AD4D-B44C-EB2407121DA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84764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E3-ACD4-B949-9BD9-D010EF390F66}" type="datetimeFigureOut">
              <a:rPr lang="en-TH" smtClean="0"/>
              <a:t>03/13/2025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3146-4ECC-AD4D-B44C-EB2407121DA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19934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E3-ACD4-B949-9BD9-D010EF390F66}" type="datetimeFigureOut">
              <a:rPr lang="en-TH" smtClean="0"/>
              <a:t>03/13/2025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3146-4ECC-AD4D-B44C-EB2407121DA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74912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74423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E3-ACD4-B949-9BD9-D010EF390F66}" type="datetimeFigureOut">
              <a:rPr lang="en-TH" smtClean="0"/>
              <a:t>03/13/2025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3146-4ECC-AD4D-B44C-EB2407121DA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6355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E3-ACD4-B949-9BD9-D010EF390F66}" type="datetimeFigureOut">
              <a:rPr lang="en-TH" smtClean="0"/>
              <a:t>03/13/2025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3146-4ECC-AD4D-B44C-EB2407121DA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8744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E3-ACD4-B949-9BD9-D010EF390F66}" type="datetimeFigureOut">
              <a:rPr lang="en-TH" smtClean="0"/>
              <a:t>03/13/2025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3146-4ECC-AD4D-B44C-EB2407121DA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6660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E3-ACD4-B949-9BD9-D010EF390F66}" type="datetimeFigureOut">
              <a:rPr lang="en-TH" smtClean="0"/>
              <a:t>03/13/2025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3146-4ECC-AD4D-B44C-EB2407121DA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2541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E3-ACD4-B949-9BD9-D010EF390F66}" type="datetimeFigureOut">
              <a:rPr lang="en-TH" smtClean="0"/>
              <a:t>03/13/2025</a:t>
            </a:fld>
            <a:endParaRPr lang="en-T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3146-4ECC-AD4D-B44C-EB2407121DA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7114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E3-ACD4-B949-9BD9-D010EF390F66}" type="datetimeFigureOut">
              <a:rPr lang="en-TH" smtClean="0"/>
              <a:t>03/13/2025</a:t>
            </a:fld>
            <a:endParaRPr lang="en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3146-4ECC-AD4D-B44C-EB2407121DA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357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E3-ACD4-B949-9BD9-D010EF390F66}" type="datetimeFigureOut">
              <a:rPr lang="en-TH" smtClean="0"/>
              <a:t>03/13/2025</a:t>
            </a:fld>
            <a:endParaRPr lang="en-T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3146-4ECC-AD4D-B44C-EB2407121DA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2051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D1E3-ACD4-B949-9BD9-D010EF390F66}" type="datetimeFigureOut">
              <a:rPr lang="en-TH" smtClean="0"/>
              <a:t>03/13/2025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3146-4ECC-AD4D-B44C-EB2407121DA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1332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DBD1E3-ACD4-B949-9BD9-D010EF390F66}" type="datetimeFigureOut">
              <a:rPr lang="en-TH" smtClean="0"/>
              <a:t>03/13/2025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E3146-4ECC-AD4D-B44C-EB2407121DA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06133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539CC-F447-18F5-6AF7-D87BAA105237}"/>
              </a:ext>
            </a:extLst>
          </p:cNvPr>
          <p:cNvSpPr txBox="1"/>
          <p:nvPr/>
        </p:nvSpPr>
        <p:spPr>
          <a:xfrm>
            <a:off x="648930" y="629267"/>
            <a:ext cx="9252154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Brand of Cars Analytics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0DB1F215-54C3-2A07-22CD-D1E71100EA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826603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899403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8A31D-7351-3B28-37FD-2CC2A645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Discussion</a:t>
            </a:r>
            <a:endParaRPr lang="en-TH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7B9C-5A8E-4E73-9E95-07BDF3A34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030528" cy="3484879"/>
          </a:xfrm>
        </p:spPr>
        <p:txBody>
          <a:bodyPr>
            <a:normAutofit/>
          </a:bodyPr>
          <a:lstStyle/>
          <a:p>
            <a:pPr algn="thaiDist"/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สิ่งที่ได้จากข้อมูลนี้</a:t>
            </a:r>
            <a:endParaRPr lang="en-US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457200" lvl="1" indent="0" algn="thaiDist">
              <a:buNone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เราได้ทราบว่า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Maruti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เป็นยี่ห้อรถยนต์ที่เปิดตัวรถรุ่นใหม่มากที่สุดในช่วงปี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2000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ถึง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2020</a:t>
            </a:r>
          </a:p>
          <a:p>
            <a:pPr marL="457200" lvl="1" indent="0" algn="thaiDist">
              <a:buNone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ทราบว่า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Toyota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เป็นยี่ห้อที่มี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mile age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สูงที่สุด และ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Mahindra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เป็นยี่ห้อที่มี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mile age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ต่ำที่สุด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457200" lvl="1" indent="0" algn="thaiDist">
              <a:buNone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ทราบว่า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Honda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เป็นยี่ห้อที่มีค่าเฉลี่ย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CC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สูงที่สุดหากอ้างอิงจาก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dataset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นี้ และ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Maruti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เป็นยี่ห้อที่มีค่าเฉลี่ย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CC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ต่ำที่สุด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457200" lvl="1" indent="0" algn="thaiDist">
              <a:buNone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ลูกค้าจะนิยมซื้อกับคนทั่ว ๆ ไปมากกว่าจะซื้อกับตัวแทนจำหน่ายที่ไม่ได้รับการรับรอง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และตัวแทนจำหน่ายที่ได้รับการรับรอง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457200" lvl="1" indent="0">
              <a:buNone/>
            </a:pP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866346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Quizzical burrowing owl looking forward">
            <a:extLst>
              <a:ext uri="{FF2B5EF4-FFF2-40B4-BE49-F238E27FC236}">
                <a16:creationId xmlns:a16="http://schemas.microsoft.com/office/drawing/2014/main" id="{83AE6AE5-F399-EC32-28D8-14CD7B5A3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815" r="9091" b="26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6911D3-4213-E960-989B-5EEBEBDF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1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261FDF-D426-A88E-B0BE-209D1FE6D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BB67-AFF7-3A41-4EF6-DECB6F17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Members</a:t>
            </a:r>
            <a:endParaRPr lang="en-TH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D1E1F0-25CF-2101-0262-BC80079862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65292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048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92" name="Freeform: Shape 91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42F38-DA16-CAAC-9AAF-A5E86B54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Objectives</a:t>
            </a:r>
            <a:endParaRPr lang="en-TH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8D33D-31F6-71FA-FA31-63FFAD738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lvl="0"/>
            <a:r>
              <a:rPr lang="th-TH" sz="2400" b="1" i="0" dirty="0">
                <a:latin typeface="FreesiaUPC" panose="020B0604020202020204" pitchFamily="34" charset="-34"/>
                <a:cs typeface="FreesiaUPC" panose="020B0604020202020204" pitchFamily="34" charset="-34"/>
              </a:rPr>
              <a:t>จุดประสงค์ของการทำข้อมูลนี้</a:t>
            </a:r>
            <a:endParaRPr lang="en-US" sz="2400" dirty="0"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lvl="1"/>
            <a:r>
              <a:rPr lang="th-TH" sz="2400" dirty="0">
                <a:latin typeface="FreesiaUPC" panose="020B0604020202020204" pitchFamily="34" charset="-34"/>
                <a:cs typeface="FreesiaUPC" panose="020B0604020202020204" pitchFamily="34" charset="-34"/>
              </a:rPr>
              <a:t>เพื่อทราบถึงยี่ห้อรถยนต์ที่เปิดตัวใหม่ในแต่ละปี</a:t>
            </a:r>
            <a:r>
              <a:rPr lang="en-US" sz="2400" dirty="0"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th-TH" sz="2400" dirty="0">
                <a:latin typeface="FreesiaUPC" panose="020B0604020202020204" pitchFamily="34" charset="-34"/>
                <a:cs typeface="FreesiaUPC" panose="020B0604020202020204" pitchFamily="34" charset="-34"/>
              </a:rPr>
              <a:t>ในช่วงปี </a:t>
            </a:r>
            <a:r>
              <a:rPr lang="en-US" sz="2400" dirty="0">
                <a:latin typeface="FreesiaUPC" panose="020B0604020202020204" pitchFamily="34" charset="-34"/>
                <a:cs typeface="FreesiaUPC" panose="020B0604020202020204" pitchFamily="34" charset="-34"/>
              </a:rPr>
              <a:t>2000 </a:t>
            </a:r>
            <a:r>
              <a:rPr lang="th-TH" sz="2400" dirty="0">
                <a:latin typeface="FreesiaUPC" panose="020B0604020202020204" pitchFamily="34" charset="-34"/>
                <a:cs typeface="FreesiaUPC" panose="020B0604020202020204" pitchFamily="34" charset="-34"/>
              </a:rPr>
              <a:t>ถึง </a:t>
            </a:r>
            <a:r>
              <a:rPr lang="en-US" sz="2400" dirty="0">
                <a:latin typeface="FreesiaUPC" panose="020B0604020202020204" pitchFamily="34" charset="-34"/>
                <a:cs typeface="FreesiaUPC" panose="020B0604020202020204" pitchFamily="34" charset="-34"/>
              </a:rPr>
              <a:t>2020</a:t>
            </a:r>
          </a:p>
          <a:p>
            <a:pPr lvl="1"/>
            <a:r>
              <a:rPr lang="th-TH" sz="2400" dirty="0">
                <a:latin typeface="FreesiaUPC" panose="020B0604020202020204" pitchFamily="34" charset="-34"/>
                <a:cs typeface="FreesiaUPC" panose="020B0604020202020204" pitchFamily="34" charset="-34"/>
              </a:rPr>
              <a:t>เพื่อทราบถึง</a:t>
            </a:r>
            <a:r>
              <a:rPr lang="en-US" sz="2400" dirty="0">
                <a:latin typeface="FreesiaUPC" panose="020B0604020202020204" pitchFamily="34" charset="-34"/>
                <a:cs typeface="FreesiaUPC" panose="020B0604020202020204" pitchFamily="34" charset="-34"/>
              </a:rPr>
              <a:t> mile age </a:t>
            </a:r>
            <a:r>
              <a:rPr lang="th-TH" sz="2400" dirty="0">
                <a:latin typeface="FreesiaUPC" panose="020B0604020202020204" pitchFamily="34" charset="-34"/>
                <a:cs typeface="FreesiaUPC" panose="020B0604020202020204" pitchFamily="34" charset="-34"/>
              </a:rPr>
              <a:t>รถยนต์ของแต่ละยี่ห้อ</a:t>
            </a:r>
            <a:endParaRPr lang="en-US" sz="2400" dirty="0"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lvl="1"/>
            <a:r>
              <a:rPr lang="th-TH" sz="2400" dirty="0">
                <a:latin typeface="FreesiaUPC" panose="020B0604020202020204" pitchFamily="34" charset="-34"/>
                <a:cs typeface="FreesiaUPC" panose="020B0604020202020204" pitchFamily="34" charset="-34"/>
              </a:rPr>
              <a:t>เพื่อรู้ว่ารถยนต์ยี่ห้อใดเร็วที่สุด</a:t>
            </a:r>
            <a:endParaRPr lang="en-US" sz="2400" dirty="0"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lvl="1"/>
            <a:r>
              <a:rPr lang="th-TH" sz="2400" dirty="0">
                <a:latin typeface="FreesiaUPC" panose="020B0604020202020204" pitchFamily="34" charset="-34"/>
                <a:cs typeface="FreesiaUPC" panose="020B0604020202020204" pitchFamily="34" charset="-34"/>
              </a:rPr>
              <a:t>เพื่อทราบถึงประเภทของผู้ขายหรือ </a:t>
            </a:r>
            <a:r>
              <a:rPr lang="en-US" sz="2400" dirty="0">
                <a:latin typeface="FreesiaUPC" panose="020B0604020202020204" pitchFamily="34" charset="-34"/>
                <a:cs typeface="FreesiaUPC" panose="020B0604020202020204" pitchFamily="34" charset="-34"/>
              </a:rPr>
              <a:t>seller type </a:t>
            </a:r>
            <a:r>
              <a:rPr lang="th-TH" sz="2400" dirty="0">
                <a:latin typeface="FreesiaUPC" panose="020B0604020202020204" pitchFamily="34" charset="-34"/>
                <a:cs typeface="FreesiaUPC" panose="020B0604020202020204" pitchFamily="34" charset="-34"/>
              </a:rPr>
              <a:t>ว่าส่วนใหญ่เป็นประเภทใด</a:t>
            </a:r>
            <a:endParaRPr lang="en-US" sz="2400" dirty="0"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61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D89C0-5AF7-4E24-86CD-4B9975A1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Description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B72D76-8441-B2C8-C146-E05EB67BC3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64868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1322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2D4FB85-F4F9-8458-4478-EA621925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of Cars in each Years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3F51966-0533-186F-7A01-AFD70EE57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380" y="2990292"/>
            <a:ext cx="7773240" cy="1795068"/>
          </a:xfr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75D06E-9FE0-C8EA-D666-F793F30F2ABE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940472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	จาก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Visualization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จะเห็นได้เลยว่า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Maruti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นั้นคอยเปิดตัวรถของยี่ห้อตัวเองอยู่ในเกือบทุก ๆ ปี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99063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4D34FA-D866-1AB5-588D-7E4E5F18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BAA58646-FF40-AB2D-6F15-D7F73FE0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Mile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A07B3-783A-6971-5BC2-381A623A4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จะเห็นได้ว่ายี่ห้อที่มี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mile age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มากที่สุดคือ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Toyota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และยี่ห้อที่มี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mile age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ต่ำที่สุดคือ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Mahindra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03E1A-9005-3E05-C6EF-4DA03FE0B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40" y="2620601"/>
            <a:ext cx="6421120" cy="342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23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00BB84-4202-2830-33FE-35C270408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DC69FD1-C631-B137-A396-CFBFC71D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13889" cy="1400530"/>
          </a:xfrm>
        </p:spPr>
        <p:txBody>
          <a:bodyPr/>
          <a:lstStyle/>
          <a:p>
            <a:r>
              <a:rPr lang="en-US" dirty="0"/>
              <a:t>The Fastest Car and The Slowest 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F0BD-7136-2BAA-BED5-F49084FB2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หากสังเกตุเราจะพบว่ายี่ห้อที่เร็วที่สุดหรือมีค่าเฉลี่ย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Engine CC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มากที่สุดนั่นคือ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Honda</a:t>
            </a:r>
          </a:p>
          <a:p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และยี่ห้อที่มีค่า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Engine CC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ต่ำที่สุดนั่นคือ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Maruti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24B223-DAE0-4267-7ED6-1B25F9110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0" y="3103325"/>
            <a:ext cx="7680960" cy="183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66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A3656A-ECC4-EF4D-1741-D826163ED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E8C7812-C1D2-311B-17D2-E2C5DE92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13889" cy="1400530"/>
          </a:xfrm>
        </p:spPr>
        <p:txBody>
          <a:bodyPr/>
          <a:lstStyle/>
          <a:p>
            <a:r>
              <a:rPr lang="en-US" dirty="0"/>
              <a:t>Seller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6BF24-5EFD-009D-B7BD-343A5051D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36" y="2042758"/>
            <a:ext cx="10570528" cy="4195481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จะเห็นได้ชัดเจนเลยว่าส่วนใหญ่ผู้ซื้อนิยมซื้อรถจาก คนขายทั่วไปโดยตรง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(Individual)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มากกว่า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Dealer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Trustmark Dealer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B0217-72C8-ED76-F6E0-B5B2C0805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766" y="3095734"/>
            <a:ext cx="9224922" cy="12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82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19A26E-ECFF-DC4D-DB4B-24D19CC97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1BC6D20-7AA9-1A78-12D3-51F0F5EF1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A666C-DDB7-0086-8613-0B1B59D5B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015" y="1853248"/>
            <a:ext cx="7659969" cy="415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42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42b19ee-50ce-43ff-b671-7359390ba1f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E7781DF7B5BB4EA16124F964229A7D" ma:contentTypeVersion="8" ma:contentTypeDescription="Create a new document." ma:contentTypeScope="" ma:versionID="388978fbb3d1fcb02ef0c388acc1079d">
  <xsd:schema xmlns:xsd="http://www.w3.org/2001/XMLSchema" xmlns:xs="http://www.w3.org/2001/XMLSchema" xmlns:p="http://schemas.microsoft.com/office/2006/metadata/properties" xmlns:ns3="9e441940-42ca-449e-846a-c17713074495" xmlns:ns4="d42b19ee-50ce-43ff-b671-7359390ba1f2" targetNamespace="http://schemas.microsoft.com/office/2006/metadata/properties" ma:root="true" ma:fieldsID="8178f77426e50aab42d554e68bc41c57" ns3:_="" ns4:_="">
    <xsd:import namespace="9e441940-42ca-449e-846a-c17713074495"/>
    <xsd:import namespace="d42b19ee-50ce-43ff-b671-7359390ba1f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ObjectDetectorVersions" minOccurs="0"/>
                <xsd:element ref="ns4:MediaServiceSearchPropertie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441940-42ca-449e-846a-c177130744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2b19ee-50ce-43ff-b671-7359390ba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DF694E-7B51-4478-BD34-3296D21692F5}">
  <ds:schemaRefs>
    <ds:schemaRef ds:uri="http://schemas.microsoft.com/office/2006/documentManagement/types"/>
    <ds:schemaRef ds:uri="http://schemas.microsoft.com/office/infopath/2007/PartnerControls"/>
    <ds:schemaRef ds:uri="9e441940-42ca-449e-846a-c17713074495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d42b19ee-50ce-43ff-b671-7359390ba1f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DAB029C-7E5D-4AF5-A9FA-792DD472B7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1B2855-AB20-48BD-A3D9-D6A2534964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441940-42ca-449e-846a-c17713074495"/>
    <ds:schemaRef ds:uri="d42b19ee-50ce-43ff-b671-7359390ba1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479</TotalTime>
  <Words>362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Angsana New</vt:lpstr>
      <vt:lpstr>Century Gothic</vt:lpstr>
      <vt:lpstr>FreesiaUPC</vt:lpstr>
      <vt:lpstr>Wingdings 3</vt:lpstr>
      <vt:lpstr>Ion</vt:lpstr>
      <vt:lpstr>PowerPoint Presentation</vt:lpstr>
      <vt:lpstr>Members</vt:lpstr>
      <vt:lpstr>Objectives</vt:lpstr>
      <vt:lpstr>Data Description</vt:lpstr>
      <vt:lpstr>Brand of Cars in each Years</vt:lpstr>
      <vt:lpstr>Highest Mile Age</vt:lpstr>
      <vt:lpstr>The Fastest Car and The Slowest Car</vt:lpstr>
      <vt:lpstr>Seller Type</vt:lpstr>
      <vt:lpstr>Dashboard</vt:lpstr>
      <vt:lpstr>Discussion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jirawan charoensuk</dc:creator>
  <cp:lastModifiedBy>Piyaphum MUETKHAMBONG</cp:lastModifiedBy>
  <cp:revision>21</cp:revision>
  <dcterms:created xsi:type="dcterms:W3CDTF">2024-09-27T03:56:37Z</dcterms:created>
  <dcterms:modified xsi:type="dcterms:W3CDTF">2025-03-12T19:05:31Z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0x0101009EE7781DF7B5BB4EA16124F964229A7D</vt:lpwstr>
  </property>
  <property fmtid="{D5CDD505-2E9C-101B-9397-08002B2CF9AE}" pid="3" name="MediaServiceImageTags">
    <vt:lpwstr/>
  </property>
</Properties>
</file>