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18_C940EB66.xml" ContentType="application/vnd.ms-powerpoint.comments+xml"/>
  <Override PartName="/ppt/comments/modernComment_12A_DF98FC38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80" r:id="rId3"/>
    <p:sldId id="281" r:id="rId4"/>
    <p:sldId id="257" r:id="rId5"/>
    <p:sldId id="264" r:id="rId6"/>
    <p:sldId id="283" r:id="rId7"/>
    <p:sldId id="284" r:id="rId8"/>
    <p:sldId id="258" r:id="rId9"/>
    <p:sldId id="285" r:id="rId10"/>
    <p:sldId id="286" r:id="rId11"/>
    <p:sldId id="288" r:id="rId12"/>
    <p:sldId id="289" r:id="rId13"/>
    <p:sldId id="260" r:id="rId14"/>
    <p:sldId id="282" r:id="rId15"/>
    <p:sldId id="275" r:id="rId16"/>
    <p:sldId id="276" r:id="rId17"/>
    <p:sldId id="277" r:id="rId18"/>
    <p:sldId id="278" r:id="rId19"/>
    <p:sldId id="290" r:id="rId20"/>
    <p:sldId id="291" r:id="rId21"/>
    <p:sldId id="292" r:id="rId22"/>
    <p:sldId id="293" r:id="rId23"/>
    <p:sldId id="295" r:id="rId24"/>
    <p:sldId id="294" r:id="rId25"/>
    <p:sldId id="296" r:id="rId26"/>
    <p:sldId id="297" r:id="rId27"/>
    <p:sldId id="298" r:id="rId28"/>
    <p:sldId id="299" r:id="rId29"/>
    <p:sldId id="300" r:id="rId30"/>
    <p:sldId id="302" r:id="rId31"/>
    <p:sldId id="303" r:id="rId32"/>
    <p:sldId id="311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312" r:id="rId41"/>
    <p:sldId id="313" r:id="rId42"/>
    <p:sldId id="314" r:id="rId43"/>
    <p:sldId id="315" r:id="rId44"/>
    <p:sldId id="316" r:id="rId45"/>
    <p:sldId id="317" r:id="rId46"/>
    <p:sldId id="318" r:id="rId47"/>
    <p:sldId id="319" r:id="rId48"/>
    <p:sldId id="320" r:id="rId49"/>
    <p:sldId id="321" r:id="rId50"/>
    <p:sldId id="322" r:id="rId51"/>
    <p:sldId id="323" r:id="rId52"/>
    <p:sldId id="324" r:id="rId53"/>
    <p:sldId id="325" r:id="rId54"/>
    <p:sldId id="326" r:id="rId55"/>
    <p:sldId id="327" r:id="rId56"/>
    <p:sldId id="328" r:id="rId57"/>
    <p:sldId id="330" r:id="rId58"/>
    <p:sldId id="331" r:id="rId59"/>
    <p:sldId id="332" r:id="rId60"/>
    <p:sldId id="333" r:id="rId61"/>
    <p:sldId id="329" r:id="rId62"/>
    <p:sldId id="334" r:id="rId63"/>
    <p:sldId id="335" r:id="rId64"/>
    <p:sldId id="336" r:id="rId65"/>
    <p:sldId id="337" r:id="rId66"/>
    <p:sldId id="341" r:id="rId67"/>
    <p:sldId id="339" r:id="rId68"/>
    <p:sldId id="340" r:id="rId69"/>
    <p:sldId id="342" r:id="rId70"/>
    <p:sldId id="343" r:id="rId71"/>
    <p:sldId id="344" r:id="rId72"/>
    <p:sldId id="361" r:id="rId73"/>
    <p:sldId id="345" r:id="rId74"/>
    <p:sldId id="346" r:id="rId75"/>
    <p:sldId id="362" r:id="rId76"/>
    <p:sldId id="347" r:id="rId77"/>
    <p:sldId id="348" r:id="rId78"/>
    <p:sldId id="363" r:id="rId79"/>
    <p:sldId id="349" r:id="rId80"/>
    <p:sldId id="350" r:id="rId81"/>
    <p:sldId id="364" r:id="rId82"/>
    <p:sldId id="351" r:id="rId83"/>
    <p:sldId id="352" r:id="rId84"/>
    <p:sldId id="365" r:id="rId85"/>
    <p:sldId id="353" r:id="rId86"/>
    <p:sldId id="354" r:id="rId87"/>
    <p:sldId id="366" r:id="rId88"/>
    <p:sldId id="355" r:id="rId89"/>
    <p:sldId id="356" r:id="rId90"/>
    <p:sldId id="367" r:id="rId91"/>
    <p:sldId id="357" r:id="rId92"/>
    <p:sldId id="358" r:id="rId93"/>
    <p:sldId id="368" r:id="rId94"/>
    <p:sldId id="359" r:id="rId95"/>
    <p:sldId id="360" r:id="rId96"/>
    <p:sldId id="369" r:id="rId97"/>
    <p:sldId id="371" r:id="rId98"/>
    <p:sldId id="372" r:id="rId99"/>
    <p:sldId id="373" r:id="rId100"/>
    <p:sldId id="374" r:id="rId101"/>
    <p:sldId id="375" r:id="rId102"/>
    <p:sldId id="376" r:id="rId103"/>
    <p:sldId id="377" r:id="rId104"/>
    <p:sldId id="378" r:id="rId105"/>
    <p:sldId id="379" r:id="rId106"/>
    <p:sldId id="380" r:id="rId107"/>
    <p:sldId id="381" r:id="rId108"/>
    <p:sldId id="398" r:id="rId109"/>
    <p:sldId id="400" r:id="rId110"/>
    <p:sldId id="401" r:id="rId111"/>
    <p:sldId id="408" r:id="rId112"/>
    <p:sldId id="402" r:id="rId113"/>
    <p:sldId id="403" r:id="rId114"/>
    <p:sldId id="404" r:id="rId115"/>
    <p:sldId id="405" r:id="rId116"/>
    <p:sldId id="406" r:id="rId117"/>
    <p:sldId id="407" r:id="rId118"/>
    <p:sldId id="409" r:id="rId119"/>
    <p:sldId id="382" r:id="rId120"/>
    <p:sldId id="388" r:id="rId121"/>
    <p:sldId id="383" r:id="rId122"/>
    <p:sldId id="384" r:id="rId123"/>
    <p:sldId id="385" r:id="rId124"/>
    <p:sldId id="386" r:id="rId125"/>
    <p:sldId id="387" r:id="rId126"/>
    <p:sldId id="391" r:id="rId127"/>
    <p:sldId id="389" r:id="rId128"/>
    <p:sldId id="390" r:id="rId129"/>
    <p:sldId id="392" r:id="rId130"/>
    <p:sldId id="393" r:id="rId131"/>
    <p:sldId id="394" r:id="rId132"/>
    <p:sldId id="395" r:id="rId133"/>
    <p:sldId id="396" r:id="rId134"/>
    <p:sldId id="397" r:id="rId135"/>
    <p:sldId id="399" r:id="rId136"/>
    <p:sldId id="411" r:id="rId137"/>
    <p:sldId id="410" r:id="rId138"/>
    <p:sldId id="412" r:id="rId139"/>
    <p:sldId id="413" r:id="rId140"/>
    <p:sldId id="414" r:id="rId141"/>
    <p:sldId id="415" r:id="rId142"/>
    <p:sldId id="416" r:id="rId143"/>
    <p:sldId id="417" r:id="rId144"/>
    <p:sldId id="418" r:id="rId145"/>
    <p:sldId id="419" r:id="rId146"/>
    <p:sldId id="420" r:id="rId147"/>
    <p:sldId id="421" r:id="rId148"/>
    <p:sldId id="422" r:id="rId149"/>
    <p:sldId id="423" r:id="rId150"/>
    <p:sldId id="424" r:id="rId151"/>
    <p:sldId id="425" r:id="rId152"/>
    <p:sldId id="426" r:id="rId153"/>
    <p:sldId id="427" r:id="rId154"/>
    <p:sldId id="428" r:id="rId155"/>
    <p:sldId id="429" r:id="rId156"/>
    <p:sldId id="450" r:id="rId157"/>
    <p:sldId id="431" r:id="rId158"/>
    <p:sldId id="430" r:id="rId159"/>
    <p:sldId id="432" r:id="rId160"/>
    <p:sldId id="433" r:id="rId161"/>
    <p:sldId id="435" r:id="rId162"/>
    <p:sldId id="434" r:id="rId163"/>
    <p:sldId id="436" r:id="rId164"/>
    <p:sldId id="437" r:id="rId165"/>
    <p:sldId id="438" r:id="rId166"/>
    <p:sldId id="439" r:id="rId167"/>
    <p:sldId id="451" r:id="rId168"/>
    <p:sldId id="441" r:id="rId169"/>
    <p:sldId id="440" r:id="rId170"/>
    <p:sldId id="442" r:id="rId171"/>
    <p:sldId id="446" r:id="rId172"/>
    <p:sldId id="443" r:id="rId173"/>
    <p:sldId id="444" r:id="rId174"/>
    <p:sldId id="445" r:id="rId175"/>
    <p:sldId id="447" r:id="rId176"/>
    <p:sldId id="448" r:id="rId177"/>
    <p:sldId id="449" r:id="rId17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DD812E6-4DA2-9022-70AA-DF38E0FD950A}" name="Piyaphum Muedkhambong" initials="PM" userId="9739bb7163c8531a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F549"/>
    <a:srgbClr val="ED71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59CB9F-7B64-409A-8516-CB56FE57141D}" v="249" dt="2024-11-13T06:16:36.4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60"/>
  </p:normalViewPr>
  <p:slideViewPr>
    <p:cSldViewPr snapToGrid="0">
      <p:cViewPr>
        <p:scale>
          <a:sx n="75" d="100"/>
          <a:sy n="75" d="100"/>
        </p:scale>
        <p:origin x="869" y="-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slide" Target="slides/slide171.xml"/><Relationship Id="rId180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microsoft.com/office/2016/11/relationships/changesInfo" Target="changesInfos/changesInfo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microsoft.com/office/2015/10/relationships/revisionInfo" Target="revisionInfo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yaphum Muedkhambong" userId="9739bb7163c8531a" providerId="LiveId" clId="{0E59CB9F-7B64-409A-8516-CB56FE57141D}"/>
    <pc:docChg chg="undo custSel addSld delSld modSld sldOrd">
      <pc:chgData name="Piyaphum Muedkhambong" userId="9739bb7163c8531a" providerId="LiveId" clId="{0E59CB9F-7B64-409A-8516-CB56FE57141D}" dt="2024-11-21T15:41:47.812" v="19263" actId="2890"/>
      <pc:docMkLst>
        <pc:docMk/>
      </pc:docMkLst>
      <pc:sldChg chg="add del">
        <pc:chgData name="Piyaphum Muedkhambong" userId="9739bb7163c8531a" providerId="LiveId" clId="{0E59CB9F-7B64-409A-8516-CB56FE57141D}" dt="2024-11-13T06:24:17.775" v="9" actId="2696"/>
        <pc:sldMkLst>
          <pc:docMk/>
          <pc:sldMk cId="2461488045" sldId="256"/>
        </pc:sldMkLst>
      </pc:sldChg>
      <pc:sldChg chg="add del">
        <pc:chgData name="Piyaphum Muedkhambong" userId="9739bb7163c8531a" providerId="LiveId" clId="{0E59CB9F-7B64-409A-8516-CB56FE57141D}" dt="2024-11-13T06:24:17.775" v="9" actId="2696"/>
        <pc:sldMkLst>
          <pc:docMk/>
          <pc:sldMk cId="3710906996" sldId="257"/>
        </pc:sldMkLst>
      </pc:sldChg>
      <pc:sldChg chg="add del">
        <pc:chgData name="Piyaphum Muedkhambong" userId="9739bb7163c8531a" providerId="LiveId" clId="{0E59CB9F-7B64-409A-8516-CB56FE57141D}" dt="2024-11-13T06:24:17.775" v="9" actId="2696"/>
        <pc:sldMkLst>
          <pc:docMk/>
          <pc:sldMk cId="875210640" sldId="258"/>
        </pc:sldMkLst>
      </pc:sldChg>
      <pc:sldChg chg="add del">
        <pc:chgData name="Piyaphum Muedkhambong" userId="9739bb7163c8531a" providerId="LiveId" clId="{0E59CB9F-7B64-409A-8516-CB56FE57141D}" dt="2024-11-13T06:24:17.775" v="9" actId="2696"/>
        <pc:sldMkLst>
          <pc:docMk/>
          <pc:sldMk cId="3232335175" sldId="260"/>
        </pc:sldMkLst>
      </pc:sldChg>
      <pc:sldChg chg="add del">
        <pc:chgData name="Piyaphum Muedkhambong" userId="9739bb7163c8531a" providerId="LiveId" clId="{0E59CB9F-7B64-409A-8516-CB56FE57141D}" dt="2024-11-13T06:24:17.775" v="9" actId="2696"/>
        <pc:sldMkLst>
          <pc:docMk/>
          <pc:sldMk cId="2834551373" sldId="264"/>
        </pc:sldMkLst>
      </pc:sldChg>
      <pc:sldChg chg="add del">
        <pc:chgData name="Piyaphum Muedkhambong" userId="9739bb7163c8531a" providerId="LiveId" clId="{0E59CB9F-7B64-409A-8516-CB56FE57141D}" dt="2024-11-13T06:24:24.241" v="10" actId="2696"/>
        <pc:sldMkLst>
          <pc:docMk/>
          <pc:sldMk cId="2931376814" sldId="266"/>
        </pc:sldMkLst>
      </pc:sldChg>
      <pc:sldChg chg="add del">
        <pc:chgData name="Piyaphum Muedkhambong" userId="9739bb7163c8531a" providerId="LiveId" clId="{0E59CB9F-7B64-409A-8516-CB56FE57141D}" dt="2024-11-13T06:24:24.241" v="10" actId="2696"/>
        <pc:sldMkLst>
          <pc:docMk/>
          <pc:sldMk cId="814667139" sldId="267"/>
        </pc:sldMkLst>
      </pc:sldChg>
      <pc:sldChg chg="add del">
        <pc:chgData name="Piyaphum Muedkhambong" userId="9739bb7163c8531a" providerId="LiveId" clId="{0E59CB9F-7B64-409A-8516-CB56FE57141D}" dt="2024-11-13T06:24:24.241" v="10" actId="2696"/>
        <pc:sldMkLst>
          <pc:docMk/>
          <pc:sldMk cId="585128976" sldId="268"/>
        </pc:sldMkLst>
      </pc:sldChg>
      <pc:sldChg chg="add del">
        <pc:chgData name="Piyaphum Muedkhambong" userId="9739bb7163c8531a" providerId="LiveId" clId="{0E59CB9F-7B64-409A-8516-CB56FE57141D}" dt="2024-11-13T06:24:24.241" v="10" actId="2696"/>
        <pc:sldMkLst>
          <pc:docMk/>
          <pc:sldMk cId="510394872" sldId="269"/>
        </pc:sldMkLst>
      </pc:sldChg>
      <pc:sldChg chg="add del">
        <pc:chgData name="Piyaphum Muedkhambong" userId="9739bb7163c8531a" providerId="LiveId" clId="{0E59CB9F-7B64-409A-8516-CB56FE57141D}" dt="2024-11-13T06:24:24.241" v="10" actId="2696"/>
        <pc:sldMkLst>
          <pc:docMk/>
          <pc:sldMk cId="1985371123" sldId="270"/>
        </pc:sldMkLst>
      </pc:sldChg>
      <pc:sldChg chg="add del">
        <pc:chgData name="Piyaphum Muedkhambong" userId="9739bb7163c8531a" providerId="LiveId" clId="{0E59CB9F-7B64-409A-8516-CB56FE57141D}" dt="2024-11-13T06:24:24.241" v="10" actId="2696"/>
        <pc:sldMkLst>
          <pc:docMk/>
          <pc:sldMk cId="2070613322" sldId="271"/>
        </pc:sldMkLst>
      </pc:sldChg>
      <pc:sldChg chg="add del">
        <pc:chgData name="Piyaphum Muedkhambong" userId="9739bb7163c8531a" providerId="LiveId" clId="{0E59CB9F-7B64-409A-8516-CB56FE57141D}" dt="2024-11-13T06:24:24.241" v="10" actId="2696"/>
        <pc:sldMkLst>
          <pc:docMk/>
          <pc:sldMk cId="672616424" sldId="272"/>
        </pc:sldMkLst>
      </pc:sldChg>
      <pc:sldChg chg="add del">
        <pc:chgData name="Piyaphum Muedkhambong" userId="9739bb7163c8531a" providerId="LiveId" clId="{0E59CB9F-7B64-409A-8516-CB56FE57141D}" dt="2024-11-13T06:24:24.241" v="10" actId="2696"/>
        <pc:sldMkLst>
          <pc:docMk/>
          <pc:sldMk cId="1840371148" sldId="273"/>
        </pc:sldMkLst>
      </pc:sldChg>
      <pc:sldChg chg="add del">
        <pc:chgData name="Piyaphum Muedkhambong" userId="9739bb7163c8531a" providerId="LiveId" clId="{0E59CB9F-7B64-409A-8516-CB56FE57141D}" dt="2024-11-13T06:24:24.241" v="10" actId="2696"/>
        <pc:sldMkLst>
          <pc:docMk/>
          <pc:sldMk cId="3028244722" sldId="274"/>
        </pc:sldMkLst>
      </pc:sldChg>
      <pc:sldChg chg="add del">
        <pc:chgData name="Piyaphum Muedkhambong" userId="9739bb7163c8531a" providerId="LiveId" clId="{0E59CB9F-7B64-409A-8516-CB56FE57141D}" dt="2024-11-13T06:24:17.738" v="7" actId="2696"/>
        <pc:sldMkLst>
          <pc:docMk/>
          <pc:sldMk cId="1760866895" sldId="275"/>
        </pc:sldMkLst>
      </pc:sldChg>
      <pc:sldChg chg="add del">
        <pc:chgData name="Piyaphum Muedkhambong" userId="9739bb7163c8531a" providerId="LiveId" clId="{0E59CB9F-7B64-409A-8516-CB56FE57141D}" dt="2024-11-13T06:24:17.738" v="7" actId="2696"/>
        <pc:sldMkLst>
          <pc:docMk/>
          <pc:sldMk cId="2671713985" sldId="276"/>
        </pc:sldMkLst>
      </pc:sldChg>
      <pc:sldChg chg="add del">
        <pc:chgData name="Piyaphum Muedkhambong" userId="9739bb7163c8531a" providerId="LiveId" clId="{0E59CB9F-7B64-409A-8516-CB56FE57141D}" dt="2024-11-13T06:24:17.738" v="7" actId="2696"/>
        <pc:sldMkLst>
          <pc:docMk/>
          <pc:sldMk cId="3432005571" sldId="277"/>
        </pc:sldMkLst>
      </pc:sldChg>
      <pc:sldChg chg="add del">
        <pc:chgData name="Piyaphum Muedkhambong" userId="9739bb7163c8531a" providerId="LiveId" clId="{0E59CB9F-7B64-409A-8516-CB56FE57141D}" dt="2024-11-13T06:24:17.738" v="7" actId="2696"/>
        <pc:sldMkLst>
          <pc:docMk/>
          <pc:sldMk cId="4157175318" sldId="278"/>
        </pc:sldMkLst>
      </pc:sldChg>
      <pc:sldChg chg="add del">
        <pc:chgData name="Piyaphum Muedkhambong" userId="9739bb7163c8531a" providerId="LiveId" clId="{0E59CB9F-7B64-409A-8516-CB56FE57141D}" dt="2024-11-13T06:24:24.241" v="10" actId="2696"/>
        <pc:sldMkLst>
          <pc:docMk/>
          <pc:sldMk cId="1724210329" sldId="279"/>
        </pc:sldMkLst>
      </pc:sldChg>
      <pc:sldChg chg="add del">
        <pc:chgData name="Piyaphum Muedkhambong" userId="9739bb7163c8531a" providerId="LiveId" clId="{0E59CB9F-7B64-409A-8516-CB56FE57141D}" dt="2024-11-13T06:24:17.775" v="9" actId="2696"/>
        <pc:sldMkLst>
          <pc:docMk/>
          <pc:sldMk cId="3376474982" sldId="280"/>
        </pc:sldMkLst>
      </pc:sldChg>
      <pc:sldChg chg="add del">
        <pc:chgData name="Piyaphum Muedkhambong" userId="9739bb7163c8531a" providerId="LiveId" clId="{0E59CB9F-7B64-409A-8516-CB56FE57141D}" dt="2024-11-13T06:24:17.775" v="9" actId="2696"/>
        <pc:sldMkLst>
          <pc:docMk/>
          <pc:sldMk cId="1177315219" sldId="281"/>
        </pc:sldMkLst>
      </pc:sldChg>
      <pc:sldChg chg="add del">
        <pc:chgData name="Piyaphum Muedkhambong" userId="9739bb7163c8531a" providerId="LiveId" clId="{0E59CB9F-7B64-409A-8516-CB56FE57141D}" dt="2024-11-13T06:24:17.738" v="7" actId="2696"/>
        <pc:sldMkLst>
          <pc:docMk/>
          <pc:sldMk cId="425016059" sldId="282"/>
        </pc:sldMkLst>
      </pc:sldChg>
      <pc:sldChg chg="add del">
        <pc:chgData name="Piyaphum Muedkhambong" userId="9739bb7163c8531a" providerId="LiveId" clId="{0E59CB9F-7B64-409A-8516-CB56FE57141D}" dt="2024-11-13T06:24:17.775" v="9" actId="2696"/>
        <pc:sldMkLst>
          <pc:docMk/>
          <pc:sldMk cId="795038360" sldId="283"/>
        </pc:sldMkLst>
      </pc:sldChg>
      <pc:sldChg chg="add del">
        <pc:chgData name="Piyaphum Muedkhambong" userId="9739bb7163c8531a" providerId="LiveId" clId="{0E59CB9F-7B64-409A-8516-CB56FE57141D}" dt="2024-11-13T06:24:17.775" v="9" actId="2696"/>
        <pc:sldMkLst>
          <pc:docMk/>
          <pc:sldMk cId="2009044373" sldId="284"/>
        </pc:sldMkLst>
      </pc:sldChg>
      <pc:sldChg chg="add del">
        <pc:chgData name="Piyaphum Muedkhambong" userId="9739bb7163c8531a" providerId="LiveId" clId="{0E59CB9F-7B64-409A-8516-CB56FE57141D}" dt="2024-11-13T06:24:17.775" v="9" actId="2696"/>
        <pc:sldMkLst>
          <pc:docMk/>
          <pc:sldMk cId="2065795408" sldId="285"/>
        </pc:sldMkLst>
      </pc:sldChg>
      <pc:sldChg chg="add del">
        <pc:chgData name="Piyaphum Muedkhambong" userId="9739bb7163c8531a" providerId="LiveId" clId="{0E59CB9F-7B64-409A-8516-CB56FE57141D}" dt="2024-11-13T06:24:17.775" v="9" actId="2696"/>
        <pc:sldMkLst>
          <pc:docMk/>
          <pc:sldMk cId="821469187" sldId="286"/>
        </pc:sldMkLst>
      </pc:sldChg>
      <pc:sldChg chg="add del">
        <pc:chgData name="Piyaphum Muedkhambong" userId="9739bb7163c8531a" providerId="LiveId" clId="{0E59CB9F-7B64-409A-8516-CB56FE57141D}" dt="2024-11-13T06:24:17.775" v="9" actId="2696"/>
        <pc:sldMkLst>
          <pc:docMk/>
          <pc:sldMk cId="3754189357" sldId="288"/>
        </pc:sldMkLst>
      </pc:sldChg>
      <pc:sldChg chg="add del">
        <pc:chgData name="Piyaphum Muedkhambong" userId="9739bb7163c8531a" providerId="LiveId" clId="{0E59CB9F-7B64-409A-8516-CB56FE57141D}" dt="2024-11-13T06:24:17.775" v="9" actId="2696"/>
        <pc:sldMkLst>
          <pc:docMk/>
          <pc:sldMk cId="2274392776" sldId="289"/>
        </pc:sldMkLst>
      </pc:sldChg>
      <pc:sldChg chg="add del">
        <pc:chgData name="Piyaphum Muedkhambong" userId="9739bb7163c8531a" providerId="LiveId" clId="{0E59CB9F-7B64-409A-8516-CB56FE57141D}" dt="2024-11-13T06:24:17.738" v="7" actId="2696"/>
        <pc:sldMkLst>
          <pc:docMk/>
          <pc:sldMk cId="2493229205" sldId="290"/>
        </pc:sldMkLst>
      </pc:sldChg>
      <pc:sldChg chg="add del">
        <pc:chgData name="Piyaphum Muedkhambong" userId="9739bb7163c8531a" providerId="LiveId" clId="{0E59CB9F-7B64-409A-8516-CB56FE57141D}" dt="2024-11-13T06:24:17.738" v="7" actId="2696"/>
        <pc:sldMkLst>
          <pc:docMk/>
          <pc:sldMk cId="2134859379" sldId="291"/>
        </pc:sldMkLst>
      </pc:sldChg>
      <pc:sldChg chg="add del">
        <pc:chgData name="Piyaphum Muedkhambong" userId="9739bb7163c8531a" providerId="LiveId" clId="{0E59CB9F-7B64-409A-8516-CB56FE57141D}" dt="2024-11-13T06:24:17.738" v="7" actId="2696"/>
        <pc:sldMkLst>
          <pc:docMk/>
          <pc:sldMk cId="3460226881" sldId="292"/>
        </pc:sldMkLst>
      </pc:sldChg>
      <pc:sldChg chg="add del">
        <pc:chgData name="Piyaphum Muedkhambong" userId="9739bb7163c8531a" providerId="LiveId" clId="{0E59CB9F-7B64-409A-8516-CB56FE57141D}" dt="2024-11-13T06:24:17.738" v="7" actId="2696"/>
        <pc:sldMkLst>
          <pc:docMk/>
          <pc:sldMk cId="699332114" sldId="293"/>
        </pc:sldMkLst>
      </pc:sldChg>
      <pc:sldChg chg="add del">
        <pc:chgData name="Piyaphum Muedkhambong" userId="9739bb7163c8531a" providerId="LiveId" clId="{0E59CB9F-7B64-409A-8516-CB56FE57141D}" dt="2024-11-13T06:24:17.738" v="7" actId="2696"/>
        <pc:sldMkLst>
          <pc:docMk/>
          <pc:sldMk cId="1869385859" sldId="294"/>
        </pc:sldMkLst>
      </pc:sldChg>
      <pc:sldChg chg="add del">
        <pc:chgData name="Piyaphum Muedkhambong" userId="9739bb7163c8531a" providerId="LiveId" clId="{0E59CB9F-7B64-409A-8516-CB56FE57141D}" dt="2024-11-13T06:24:17.738" v="7" actId="2696"/>
        <pc:sldMkLst>
          <pc:docMk/>
          <pc:sldMk cId="1231625777" sldId="295"/>
        </pc:sldMkLst>
      </pc:sldChg>
      <pc:sldChg chg="add del">
        <pc:chgData name="Piyaphum Muedkhambong" userId="9739bb7163c8531a" providerId="LiveId" clId="{0E59CB9F-7B64-409A-8516-CB56FE57141D}" dt="2024-11-13T06:24:17.738" v="7" actId="2696"/>
        <pc:sldMkLst>
          <pc:docMk/>
          <pc:sldMk cId="2544724828" sldId="296"/>
        </pc:sldMkLst>
      </pc:sldChg>
      <pc:sldChg chg="add del">
        <pc:chgData name="Piyaphum Muedkhambong" userId="9739bb7163c8531a" providerId="LiveId" clId="{0E59CB9F-7B64-409A-8516-CB56FE57141D}" dt="2024-11-13T06:24:17.738" v="7" actId="2696"/>
        <pc:sldMkLst>
          <pc:docMk/>
          <pc:sldMk cId="3639369940" sldId="297"/>
        </pc:sldMkLst>
      </pc:sldChg>
      <pc:sldChg chg="add del">
        <pc:chgData name="Piyaphum Muedkhambong" userId="9739bb7163c8531a" providerId="LiveId" clId="{0E59CB9F-7B64-409A-8516-CB56FE57141D}" dt="2024-11-13T06:24:17.738" v="7" actId="2696"/>
        <pc:sldMkLst>
          <pc:docMk/>
          <pc:sldMk cId="3751345208" sldId="298"/>
        </pc:sldMkLst>
      </pc:sldChg>
      <pc:sldChg chg="add del">
        <pc:chgData name="Piyaphum Muedkhambong" userId="9739bb7163c8531a" providerId="LiveId" clId="{0E59CB9F-7B64-409A-8516-CB56FE57141D}" dt="2024-11-13T06:24:17.738" v="7" actId="2696"/>
        <pc:sldMkLst>
          <pc:docMk/>
          <pc:sldMk cId="2724879464" sldId="299"/>
        </pc:sldMkLst>
      </pc:sldChg>
      <pc:sldChg chg="add del">
        <pc:chgData name="Piyaphum Muedkhambong" userId="9739bb7163c8531a" providerId="LiveId" clId="{0E59CB9F-7B64-409A-8516-CB56FE57141D}" dt="2024-11-13T06:24:17.738" v="7" actId="2696"/>
        <pc:sldMkLst>
          <pc:docMk/>
          <pc:sldMk cId="3841424843" sldId="300"/>
        </pc:sldMkLst>
      </pc:sldChg>
      <pc:sldChg chg="add del">
        <pc:chgData name="Piyaphum Muedkhambong" userId="9739bb7163c8531a" providerId="LiveId" clId="{0E59CB9F-7B64-409A-8516-CB56FE57141D}" dt="2024-11-13T06:24:17.738" v="7" actId="2696"/>
        <pc:sldMkLst>
          <pc:docMk/>
          <pc:sldMk cId="1282067825" sldId="302"/>
        </pc:sldMkLst>
      </pc:sldChg>
      <pc:sldChg chg="add del">
        <pc:chgData name="Piyaphum Muedkhambong" userId="9739bb7163c8531a" providerId="LiveId" clId="{0E59CB9F-7B64-409A-8516-CB56FE57141D}" dt="2024-11-13T06:24:17.738" v="7" actId="2696"/>
        <pc:sldMkLst>
          <pc:docMk/>
          <pc:sldMk cId="3790900003" sldId="303"/>
        </pc:sldMkLst>
      </pc:sldChg>
      <pc:sldChg chg="add del">
        <pc:chgData name="Piyaphum Muedkhambong" userId="9739bb7163c8531a" providerId="LiveId" clId="{0E59CB9F-7B64-409A-8516-CB56FE57141D}" dt="2024-11-13T06:24:17.738" v="7" actId="2696"/>
        <pc:sldMkLst>
          <pc:docMk/>
          <pc:sldMk cId="2172606913" sldId="304"/>
        </pc:sldMkLst>
      </pc:sldChg>
      <pc:sldChg chg="add del">
        <pc:chgData name="Piyaphum Muedkhambong" userId="9739bb7163c8531a" providerId="LiveId" clId="{0E59CB9F-7B64-409A-8516-CB56FE57141D}" dt="2024-11-13T06:24:17.738" v="7" actId="2696"/>
        <pc:sldMkLst>
          <pc:docMk/>
          <pc:sldMk cId="2674799397" sldId="305"/>
        </pc:sldMkLst>
      </pc:sldChg>
      <pc:sldChg chg="add del">
        <pc:chgData name="Piyaphum Muedkhambong" userId="9739bb7163c8531a" providerId="LiveId" clId="{0E59CB9F-7B64-409A-8516-CB56FE57141D}" dt="2024-11-13T06:24:17.738" v="7" actId="2696"/>
        <pc:sldMkLst>
          <pc:docMk/>
          <pc:sldMk cId="2609862654" sldId="306"/>
        </pc:sldMkLst>
      </pc:sldChg>
      <pc:sldChg chg="add del">
        <pc:chgData name="Piyaphum Muedkhambong" userId="9739bb7163c8531a" providerId="LiveId" clId="{0E59CB9F-7B64-409A-8516-CB56FE57141D}" dt="2024-11-13T06:24:17.738" v="7" actId="2696"/>
        <pc:sldMkLst>
          <pc:docMk/>
          <pc:sldMk cId="3368525169" sldId="307"/>
        </pc:sldMkLst>
      </pc:sldChg>
      <pc:sldChg chg="add del">
        <pc:chgData name="Piyaphum Muedkhambong" userId="9739bb7163c8531a" providerId="LiveId" clId="{0E59CB9F-7B64-409A-8516-CB56FE57141D}" dt="2024-11-13T06:24:17.677" v="6" actId="2696"/>
        <pc:sldMkLst>
          <pc:docMk/>
          <pc:sldMk cId="1631738805" sldId="308"/>
        </pc:sldMkLst>
      </pc:sldChg>
      <pc:sldChg chg="add del">
        <pc:chgData name="Piyaphum Muedkhambong" userId="9739bb7163c8531a" providerId="LiveId" clId="{0E59CB9F-7B64-409A-8516-CB56FE57141D}" dt="2024-11-13T06:24:17.677" v="6" actId="2696"/>
        <pc:sldMkLst>
          <pc:docMk/>
          <pc:sldMk cId="3144230136" sldId="309"/>
        </pc:sldMkLst>
      </pc:sldChg>
      <pc:sldChg chg="add del">
        <pc:chgData name="Piyaphum Muedkhambong" userId="9739bb7163c8531a" providerId="LiveId" clId="{0E59CB9F-7B64-409A-8516-CB56FE57141D}" dt="2024-11-13T06:24:17.677" v="6" actId="2696"/>
        <pc:sldMkLst>
          <pc:docMk/>
          <pc:sldMk cId="1454267236" sldId="310"/>
        </pc:sldMkLst>
      </pc:sldChg>
      <pc:sldChg chg="add del">
        <pc:chgData name="Piyaphum Muedkhambong" userId="9739bb7163c8531a" providerId="LiveId" clId="{0E59CB9F-7B64-409A-8516-CB56FE57141D}" dt="2024-11-13T06:24:17.738" v="7" actId="2696"/>
        <pc:sldMkLst>
          <pc:docMk/>
          <pc:sldMk cId="3773064677" sldId="311"/>
        </pc:sldMkLst>
      </pc:sldChg>
      <pc:sldChg chg="add del">
        <pc:chgData name="Piyaphum Muedkhambong" userId="9739bb7163c8531a" providerId="LiveId" clId="{0E59CB9F-7B64-409A-8516-CB56FE57141D}" dt="2024-11-13T06:24:17.677" v="6" actId="2696"/>
        <pc:sldMkLst>
          <pc:docMk/>
          <pc:sldMk cId="1253398149" sldId="312"/>
        </pc:sldMkLst>
      </pc:sldChg>
      <pc:sldChg chg="add del">
        <pc:chgData name="Piyaphum Muedkhambong" userId="9739bb7163c8531a" providerId="LiveId" clId="{0E59CB9F-7B64-409A-8516-CB56FE57141D}" dt="2024-11-13T06:24:17.677" v="6" actId="2696"/>
        <pc:sldMkLst>
          <pc:docMk/>
          <pc:sldMk cId="110411090" sldId="313"/>
        </pc:sldMkLst>
      </pc:sldChg>
      <pc:sldChg chg="add del">
        <pc:chgData name="Piyaphum Muedkhambong" userId="9739bb7163c8531a" providerId="LiveId" clId="{0E59CB9F-7B64-409A-8516-CB56FE57141D}" dt="2024-11-13T06:24:17.677" v="6" actId="2696"/>
        <pc:sldMkLst>
          <pc:docMk/>
          <pc:sldMk cId="439375625" sldId="314"/>
        </pc:sldMkLst>
      </pc:sldChg>
      <pc:sldChg chg="add del">
        <pc:chgData name="Piyaphum Muedkhambong" userId="9739bb7163c8531a" providerId="LiveId" clId="{0E59CB9F-7B64-409A-8516-CB56FE57141D}" dt="2024-11-13T06:24:17.677" v="6" actId="2696"/>
        <pc:sldMkLst>
          <pc:docMk/>
          <pc:sldMk cId="1625404285" sldId="315"/>
        </pc:sldMkLst>
      </pc:sldChg>
      <pc:sldChg chg="add del">
        <pc:chgData name="Piyaphum Muedkhambong" userId="9739bb7163c8531a" providerId="LiveId" clId="{0E59CB9F-7B64-409A-8516-CB56FE57141D}" dt="2024-11-13T06:24:17.677" v="6" actId="2696"/>
        <pc:sldMkLst>
          <pc:docMk/>
          <pc:sldMk cId="2971043823" sldId="316"/>
        </pc:sldMkLst>
      </pc:sldChg>
      <pc:sldChg chg="add del">
        <pc:chgData name="Piyaphum Muedkhambong" userId="9739bb7163c8531a" providerId="LiveId" clId="{0E59CB9F-7B64-409A-8516-CB56FE57141D}" dt="2024-11-13T06:24:17.677" v="6" actId="2696"/>
        <pc:sldMkLst>
          <pc:docMk/>
          <pc:sldMk cId="2431785289" sldId="317"/>
        </pc:sldMkLst>
      </pc:sldChg>
      <pc:sldChg chg="add del">
        <pc:chgData name="Piyaphum Muedkhambong" userId="9739bb7163c8531a" providerId="LiveId" clId="{0E59CB9F-7B64-409A-8516-CB56FE57141D}" dt="2024-11-13T06:24:17.677" v="6" actId="2696"/>
        <pc:sldMkLst>
          <pc:docMk/>
          <pc:sldMk cId="3191633550" sldId="318"/>
        </pc:sldMkLst>
      </pc:sldChg>
      <pc:sldChg chg="add del">
        <pc:chgData name="Piyaphum Muedkhambong" userId="9739bb7163c8531a" providerId="LiveId" clId="{0E59CB9F-7B64-409A-8516-CB56FE57141D}" dt="2024-11-13T06:24:17.677" v="6" actId="2696"/>
        <pc:sldMkLst>
          <pc:docMk/>
          <pc:sldMk cId="4095417582" sldId="319"/>
        </pc:sldMkLst>
      </pc:sldChg>
      <pc:sldChg chg="add del">
        <pc:chgData name="Piyaphum Muedkhambong" userId="9739bb7163c8531a" providerId="LiveId" clId="{0E59CB9F-7B64-409A-8516-CB56FE57141D}" dt="2024-11-13T06:24:17.677" v="6" actId="2696"/>
        <pc:sldMkLst>
          <pc:docMk/>
          <pc:sldMk cId="729352705" sldId="320"/>
        </pc:sldMkLst>
      </pc:sldChg>
      <pc:sldChg chg="add del">
        <pc:chgData name="Piyaphum Muedkhambong" userId="9739bb7163c8531a" providerId="LiveId" clId="{0E59CB9F-7B64-409A-8516-CB56FE57141D}" dt="2024-11-13T06:24:17.677" v="6" actId="2696"/>
        <pc:sldMkLst>
          <pc:docMk/>
          <pc:sldMk cId="3304961623" sldId="321"/>
        </pc:sldMkLst>
      </pc:sldChg>
      <pc:sldChg chg="add del">
        <pc:chgData name="Piyaphum Muedkhambong" userId="9739bb7163c8531a" providerId="LiveId" clId="{0E59CB9F-7B64-409A-8516-CB56FE57141D}" dt="2024-11-13T06:24:17.677" v="6" actId="2696"/>
        <pc:sldMkLst>
          <pc:docMk/>
          <pc:sldMk cId="3668322061" sldId="322"/>
        </pc:sldMkLst>
      </pc:sldChg>
      <pc:sldChg chg="add del">
        <pc:chgData name="Piyaphum Muedkhambong" userId="9739bb7163c8531a" providerId="LiveId" clId="{0E59CB9F-7B64-409A-8516-CB56FE57141D}" dt="2024-11-13T06:24:17.677" v="6" actId="2696"/>
        <pc:sldMkLst>
          <pc:docMk/>
          <pc:sldMk cId="4195470334" sldId="323"/>
        </pc:sldMkLst>
      </pc:sldChg>
      <pc:sldChg chg="add del">
        <pc:chgData name="Piyaphum Muedkhambong" userId="9739bb7163c8531a" providerId="LiveId" clId="{0E59CB9F-7B64-409A-8516-CB56FE57141D}" dt="2024-11-13T06:24:17.677" v="6" actId="2696"/>
        <pc:sldMkLst>
          <pc:docMk/>
          <pc:sldMk cId="1952206911" sldId="324"/>
        </pc:sldMkLst>
      </pc:sldChg>
      <pc:sldChg chg="add del">
        <pc:chgData name="Piyaphum Muedkhambong" userId="9739bb7163c8531a" providerId="LiveId" clId="{0E59CB9F-7B64-409A-8516-CB56FE57141D}" dt="2024-11-13T06:24:17.677" v="6" actId="2696"/>
        <pc:sldMkLst>
          <pc:docMk/>
          <pc:sldMk cId="2695232180" sldId="325"/>
        </pc:sldMkLst>
      </pc:sldChg>
      <pc:sldChg chg="add del">
        <pc:chgData name="Piyaphum Muedkhambong" userId="9739bb7163c8531a" providerId="LiveId" clId="{0E59CB9F-7B64-409A-8516-CB56FE57141D}" dt="2024-11-13T06:24:17.677" v="6" actId="2696"/>
        <pc:sldMkLst>
          <pc:docMk/>
          <pc:sldMk cId="4156348482" sldId="326"/>
        </pc:sldMkLst>
      </pc:sldChg>
      <pc:sldChg chg="add del">
        <pc:chgData name="Piyaphum Muedkhambong" userId="9739bb7163c8531a" providerId="LiveId" clId="{0E59CB9F-7B64-409A-8516-CB56FE57141D}" dt="2024-11-13T06:24:17.677" v="6" actId="2696"/>
        <pc:sldMkLst>
          <pc:docMk/>
          <pc:sldMk cId="2555815772" sldId="327"/>
        </pc:sldMkLst>
      </pc:sldChg>
      <pc:sldChg chg="add del">
        <pc:chgData name="Piyaphum Muedkhambong" userId="9739bb7163c8531a" providerId="LiveId" clId="{0E59CB9F-7B64-409A-8516-CB56FE57141D}" dt="2024-11-13T06:24:17.677" v="6" actId="2696"/>
        <pc:sldMkLst>
          <pc:docMk/>
          <pc:sldMk cId="4913835" sldId="328"/>
        </pc:sldMkLst>
      </pc:sldChg>
      <pc:sldChg chg="add del">
        <pc:chgData name="Piyaphum Muedkhambong" userId="9739bb7163c8531a" providerId="LiveId" clId="{0E59CB9F-7B64-409A-8516-CB56FE57141D}" dt="2024-11-13T06:24:17.677" v="6" actId="2696"/>
        <pc:sldMkLst>
          <pc:docMk/>
          <pc:sldMk cId="676435491" sldId="329"/>
        </pc:sldMkLst>
      </pc:sldChg>
      <pc:sldChg chg="add del">
        <pc:chgData name="Piyaphum Muedkhambong" userId="9739bb7163c8531a" providerId="LiveId" clId="{0E59CB9F-7B64-409A-8516-CB56FE57141D}" dt="2024-11-13T06:24:17.677" v="6" actId="2696"/>
        <pc:sldMkLst>
          <pc:docMk/>
          <pc:sldMk cId="2932012960" sldId="330"/>
        </pc:sldMkLst>
      </pc:sldChg>
      <pc:sldChg chg="add del">
        <pc:chgData name="Piyaphum Muedkhambong" userId="9739bb7163c8531a" providerId="LiveId" clId="{0E59CB9F-7B64-409A-8516-CB56FE57141D}" dt="2024-11-13T06:24:17.677" v="6" actId="2696"/>
        <pc:sldMkLst>
          <pc:docMk/>
          <pc:sldMk cId="618918301" sldId="331"/>
        </pc:sldMkLst>
      </pc:sldChg>
      <pc:sldChg chg="add del">
        <pc:chgData name="Piyaphum Muedkhambong" userId="9739bb7163c8531a" providerId="LiveId" clId="{0E59CB9F-7B64-409A-8516-CB56FE57141D}" dt="2024-11-13T06:24:17.677" v="6" actId="2696"/>
        <pc:sldMkLst>
          <pc:docMk/>
          <pc:sldMk cId="759777188" sldId="332"/>
        </pc:sldMkLst>
      </pc:sldChg>
      <pc:sldChg chg="add del">
        <pc:chgData name="Piyaphum Muedkhambong" userId="9739bb7163c8531a" providerId="LiveId" clId="{0E59CB9F-7B64-409A-8516-CB56FE57141D}" dt="2024-11-13T06:24:17.677" v="6" actId="2696"/>
        <pc:sldMkLst>
          <pc:docMk/>
          <pc:sldMk cId="2323942817" sldId="333"/>
        </pc:sldMkLst>
      </pc:sldChg>
      <pc:sldChg chg="add del">
        <pc:chgData name="Piyaphum Muedkhambong" userId="9739bb7163c8531a" providerId="LiveId" clId="{0E59CB9F-7B64-409A-8516-CB56FE57141D}" dt="2024-11-13T06:24:17.163" v="5" actId="2696"/>
        <pc:sldMkLst>
          <pc:docMk/>
          <pc:sldMk cId="1586837500" sldId="334"/>
        </pc:sldMkLst>
      </pc:sldChg>
      <pc:sldChg chg="add del">
        <pc:chgData name="Piyaphum Muedkhambong" userId="9739bb7163c8531a" providerId="LiveId" clId="{0E59CB9F-7B64-409A-8516-CB56FE57141D}" dt="2024-11-13T06:24:17.163" v="5" actId="2696"/>
        <pc:sldMkLst>
          <pc:docMk/>
          <pc:sldMk cId="2226713056" sldId="335"/>
        </pc:sldMkLst>
      </pc:sldChg>
      <pc:sldChg chg="add del">
        <pc:chgData name="Piyaphum Muedkhambong" userId="9739bb7163c8531a" providerId="LiveId" clId="{0E59CB9F-7B64-409A-8516-CB56FE57141D}" dt="2024-11-13T06:24:17.163" v="5" actId="2696"/>
        <pc:sldMkLst>
          <pc:docMk/>
          <pc:sldMk cId="3681157878" sldId="336"/>
        </pc:sldMkLst>
      </pc:sldChg>
      <pc:sldChg chg="add del">
        <pc:chgData name="Piyaphum Muedkhambong" userId="9739bb7163c8531a" providerId="LiveId" clId="{0E59CB9F-7B64-409A-8516-CB56FE57141D}" dt="2024-11-13T06:24:17.163" v="5" actId="2696"/>
        <pc:sldMkLst>
          <pc:docMk/>
          <pc:sldMk cId="1472843384" sldId="337"/>
        </pc:sldMkLst>
      </pc:sldChg>
      <pc:sldChg chg="add del">
        <pc:chgData name="Piyaphum Muedkhambong" userId="9739bb7163c8531a" providerId="LiveId" clId="{0E59CB9F-7B64-409A-8516-CB56FE57141D}" dt="2024-11-13T06:24:17.163" v="5" actId="2696"/>
        <pc:sldMkLst>
          <pc:docMk/>
          <pc:sldMk cId="2552653099" sldId="339"/>
        </pc:sldMkLst>
      </pc:sldChg>
      <pc:sldChg chg="add del">
        <pc:chgData name="Piyaphum Muedkhambong" userId="9739bb7163c8531a" providerId="LiveId" clId="{0E59CB9F-7B64-409A-8516-CB56FE57141D}" dt="2024-11-13T06:24:17.163" v="5" actId="2696"/>
        <pc:sldMkLst>
          <pc:docMk/>
          <pc:sldMk cId="1507359492" sldId="340"/>
        </pc:sldMkLst>
      </pc:sldChg>
      <pc:sldChg chg="add del">
        <pc:chgData name="Piyaphum Muedkhambong" userId="9739bb7163c8531a" providerId="LiveId" clId="{0E59CB9F-7B64-409A-8516-CB56FE57141D}" dt="2024-11-13T06:24:17.163" v="5" actId="2696"/>
        <pc:sldMkLst>
          <pc:docMk/>
          <pc:sldMk cId="2271083450" sldId="341"/>
        </pc:sldMkLst>
      </pc:sldChg>
      <pc:sldChg chg="add del">
        <pc:chgData name="Piyaphum Muedkhambong" userId="9739bb7163c8531a" providerId="LiveId" clId="{0E59CB9F-7B64-409A-8516-CB56FE57141D}" dt="2024-11-13T06:24:17.163" v="5" actId="2696"/>
        <pc:sldMkLst>
          <pc:docMk/>
          <pc:sldMk cId="1854882589" sldId="342"/>
        </pc:sldMkLst>
      </pc:sldChg>
      <pc:sldChg chg="add del">
        <pc:chgData name="Piyaphum Muedkhambong" userId="9739bb7163c8531a" providerId="LiveId" clId="{0E59CB9F-7B64-409A-8516-CB56FE57141D}" dt="2024-11-13T06:24:17.163" v="5" actId="2696"/>
        <pc:sldMkLst>
          <pc:docMk/>
          <pc:sldMk cId="4035201477" sldId="343"/>
        </pc:sldMkLst>
      </pc:sldChg>
      <pc:sldChg chg="add del">
        <pc:chgData name="Piyaphum Muedkhambong" userId="9739bb7163c8531a" providerId="LiveId" clId="{0E59CB9F-7B64-409A-8516-CB56FE57141D}" dt="2024-11-13T06:24:17.163" v="5" actId="2696"/>
        <pc:sldMkLst>
          <pc:docMk/>
          <pc:sldMk cId="191035567" sldId="344"/>
        </pc:sldMkLst>
      </pc:sldChg>
      <pc:sldChg chg="add del">
        <pc:chgData name="Piyaphum Muedkhambong" userId="9739bb7163c8531a" providerId="LiveId" clId="{0E59CB9F-7B64-409A-8516-CB56FE57141D}" dt="2024-11-13T06:24:17.163" v="5" actId="2696"/>
        <pc:sldMkLst>
          <pc:docMk/>
          <pc:sldMk cId="2626101341" sldId="345"/>
        </pc:sldMkLst>
      </pc:sldChg>
      <pc:sldChg chg="add del">
        <pc:chgData name="Piyaphum Muedkhambong" userId="9739bb7163c8531a" providerId="LiveId" clId="{0E59CB9F-7B64-409A-8516-CB56FE57141D}" dt="2024-11-13T06:24:17.163" v="5" actId="2696"/>
        <pc:sldMkLst>
          <pc:docMk/>
          <pc:sldMk cId="3977979759" sldId="346"/>
        </pc:sldMkLst>
      </pc:sldChg>
      <pc:sldChg chg="add del">
        <pc:chgData name="Piyaphum Muedkhambong" userId="9739bb7163c8531a" providerId="LiveId" clId="{0E59CB9F-7B64-409A-8516-CB56FE57141D}" dt="2024-11-13T06:24:17.163" v="5" actId="2696"/>
        <pc:sldMkLst>
          <pc:docMk/>
          <pc:sldMk cId="3313888906" sldId="347"/>
        </pc:sldMkLst>
      </pc:sldChg>
      <pc:sldChg chg="add del">
        <pc:chgData name="Piyaphum Muedkhambong" userId="9739bb7163c8531a" providerId="LiveId" clId="{0E59CB9F-7B64-409A-8516-CB56FE57141D}" dt="2024-11-13T06:24:17.163" v="5" actId="2696"/>
        <pc:sldMkLst>
          <pc:docMk/>
          <pc:sldMk cId="2993460771" sldId="348"/>
        </pc:sldMkLst>
      </pc:sldChg>
      <pc:sldChg chg="add del">
        <pc:chgData name="Piyaphum Muedkhambong" userId="9739bb7163c8531a" providerId="LiveId" clId="{0E59CB9F-7B64-409A-8516-CB56FE57141D}" dt="2024-11-13T06:24:17.163" v="5" actId="2696"/>
        <pc:sldMkLst>
          <pc:docMk/>
          <pc:sldMk cId="1303415947" sldId="349"/>
        </pc:sldMkLst>
      </pc:sldChg>
      <pc:sldChg chg="add del">
        <pc:chgData name="Piyaphum Muedkhambong" userId="9739bb7163c8531a" providerId="LiveId" clId="{0E59CB9F-7B64-409A-8516-CB56FE57141D}" dt="2024-11-13T06:24:17.163" v="5" actId="2696"/>
        <pc:sldMkLst>
          <pc:docMk/>
          <pc:sldMk cId="3228698121" sldId="350"/>
        </pc:sldMkLst>
      </pc:sldChg>
      <pc:sldChg chg="add del">
        <pc:chgData name="Piyaphum Muedkhambong" userId="9739bb7163c8531a" providerId="LiveId" clId="{0E59CB9F-7B64-409A-8516-CB56FE57141D}" dt="2024-11-13T06:24:17.163" v="5" actId="2696"/>
        <pc:sldMkLst>
          <pc:docMk/>
          <pc:sldMk cId="748595558" sldId="351"/>
        </pc:sldMkLst>
      </pc:sldChg>
      <pc:sldChg chg="add del">
        <pc:chgData name="Piyaphum Muedkhambong" userId="9739bb7163c8531a" providerId="LiveId" clId="{0E59CB9F-7B64-409A-8516-CB56FE57141D}" dt="2024-11-13T06:24:17.163" v="5" actId="2696"/>
        <pc:sldMkLst>
          <pc:docMk/>
          <pc:sldMk cId="2411423537" sldId="352"/>
        </pc:sldMkLst>
      </pc:sldChg>
      <pc:sldChg chg="add del">
        <pc:chgData name="Piyaphum Muedkhambong" userId="9739bb7163c8531a" providerId="LiveId" clId="{0E59CB9F-7B64-409A-8516-CB56FE57141D}" dt="2024-11-13T06:24:17.163" v="5" actId="2696"/>
        <pc:sldMkLst>
          <pc:docMk/>
          <pc:sldMk cId="2298288000" sldId="353"/>
        </pc:sldMkLst>
      </pc:sldChg>
      <pc:sldChg chg="add del">
        <pc:chgData name="Piyaphum Muedkhambong" userId="9739bb7163c8531a" providerId="LiveId" clId="{0E59CB9F-7B64-409A-8516-CB56FE57141D}" dt="2024-11-13T06:24:17.163" v="5" actId="2696"/>
        <pc:sldMkLst>
          <pc:docMk/>
          <pc:sldMk cId="615697157" sldId="354"/>
        </pc:sldMkLst>
      </pc:sldChg>
      <pc:sldChg chg="add del">
        <pc:chgData name="Piyaphum Muedkhambong" userId="9739bb7163c8531a" providerId="LiveId" clId="{0E59CB9F-7B64-409A-8516-CB56FE57141D}" dt="2024-11-13T06:24:17.163" v="5" actId="2696"/>
        <pc:sldMkLst>
          <pc:docMk/>
          <pc:sldMk cId="3793895850" sldId="355"/>
        </pc:sldMkLst>
      </pc:sldChg>
      <pc:sldChg chg="add del">
        <pc:chgData name="Piyaphum Muedkhambong" userId="9739bb7163c8531a" providerId="LiveId" clId="{0E59CB9F-7B64-409A-8516-CB56FE57141D}" dt="2024-11-13T06:24:17.163" v="5" actId="2696"/>
        <pc:sldMkLst>
          <pc:docMk/>
          <pc:sldMk cId="3525195068" sldId="356"/>
        </pc:sldMkLst>
      </pc:sldChg>
      <pc:sldChg chg="add del">
        <pc:chgData name="Piyaphum Muedkhambong" userId="9739bb7163c8531a" providerId="LiveId" clId="{0E59CB9F-7B64-409A-8516-CB56FE57141D}" dt="2024-11-13T06:24:17.163" v="5" actId="2696"/>
        <pc:sldMkLst>
          <pc:docMk/>
          <pc:sldMk cId="550107400" sldId="357"/>
        </pc:sldMkLst>
      </pc:sldChg>
      <pc:sldChg chg="add del">
        <pc:chgData name="Piyaphum Muedkhambong" userId="9739bb7163c8531a" providerId="LiveId" clId="{0E59CB9F-7B64-409A-8516-CB56FE57141D}" dt="2024-11-13T06:24:17.163" v="5" actId="2696"/>
        <pc:sldMkLst>
          <pc:docMk/>
          <pc:sldMk cId="2780065910" sldId="358"/>
        </pc:sldMkLst>
      </pc:sldChg>
      <pc:sldChg chg="add del">
        <pc:chgData name="Piyaphum Muedkhambong" userId="9739bb7163c8531a" providerId="LiveId" clId="{0E59CB9F-7B64-409A-8516-CB56FE57141D}" dt="2024-11-13T06:24:17.163" v="5" actId="2696"/>
        <pc:sldMkLst>
          <pc:docMk/>
          <pc:sldMk cId="1446983052" sldId="359"/>
        </pc:sldMkLst>
      </pc:sldChg>
      <pc:sldChg chg="add del">
        <pc:chgData name="Piyaphum Muedkhambong" userId="9739bb7163c8531a" providerId="LiveId" clId="{0E59CB9F-7B64-409A-8516-CB56FE57141D}" dt="2024-11-13T06:24:17.163" v="5" actId="2696"/>
        <pc:sldMkLst>
          <pc:docMk/>
          <pc:sldMk cId="1488579501" sldId="361"/>
        </pc:sldMkLst>
      </pc:sldChg>
      <pc:sldChg chg="add del">
        <pc:chgData name="Piyaphum Muedkhambong" userId="9739bb7163c8531a" providerId="LiveId" clId="{0E59CB9F-7B64-409A-8516-CB56FE57141D}" dt="2024-11-13T06:24:17.163" v="5" actId="2696"/>
        <pc:sldMkLst>
          <pc:docMk/>
          <pc:sldMk cId="1480181818" sldId="362"/>
        </pc:sldMkLst>
      </pc:sldChg>
      <pc:sldChg chg="add del">
        <pc:chgData name="Piyaphum Muedkhambong" userId="9739bb7163c8531a" providerId="LiveId" clId="{0E59CB9F-7B64-409A-8516-CB56FE57141D}" dt="2024-11-13T06:24:17.163" v="5" actId="2696"/>
        <pc:sldMkLst>
          <pc:docMk/>
          <pc:sldMk cId="100980734" sldId="363"/>
        </pc:sldMkLst>
      </pc:sldChg>
      <pc:sldChg chg="add del">
        <pc:chgData name="Piyaphum Muedkhambong" userId="9739bb7163c8531a" providerId="LiveId" clId="{0E59CB9F-7B64-409A-8516-CB56FE57141D}" dt="2024-11-13T06:24:17.163" v="5" actId="2696"/>
        <pc:sldMkLst>
          <pc:docMk/>
          <pc:sldMk cId="2894606513" sldId="364"/>
        </pc:sldMkLst>
      </pc:sldChg>
      <pc:sldChg chg="add del">
        <pc:chgData name="Piyaphum Muedkhambong" userId="9739bb7163c8531a" providerId="LiveId" clId="{0E59CB9F-7B64-409A-8516-CB56FE57141D}" dt="2024-11-13T06:24:17.163" v="5" actId="2696"/>
        <pc:sldMkLst>
          <pc:docMk/>
          <pc:sldMk cId="2497830258" sldId="365"/>
        </pc:sldMkLst>
      </pc:sldChg>
      <pc:sldChg chg="add del">
        <pc:chgData name="Piyaphum Muedkhambong" userId="9739bb7163c8531a" providerId="LiveId" clId="{0E59CB9F-7B64-409A-8516-CB56FE57141D}" dt="2024-11-13T06:24:17.163" v="5" actId="2696"/>
        <pc:sldMkLst>
          <pc:docMk/>
          <pc:sldMk cId="1973519182" sldId="366"/>
        </pc:sldMkLst>
      </pc:sldChg>
      <pc:sldChg chg="add del">
        <pc:chgData name="Piyaphum Muedkhambong" userId="9739bb7163c8531a" providerId="LiveId" clId="{0E59CB9F-7B64-409A-8516-CB56FE57141D}" dt="2024-11-13T06:24:17.163" v="5" actId="2696"/>
        <pc:sldMkLst>
          <pc:docMk/>
          <pc:sldMk cId="2841871485" sldId="367"/>
        </pc:sldMkLst>
      </pc:sldChg>
      <pc:sldChg chg="add del">
        <pc:chgData name="Piyaphum Muedkhambong" userId="9739bb7163c8531a" providerId="LiveId" clId="{0E59CB9F-7B64-409A-8516-CB56FE57141D}" dt="2024-11-13T06:24:17.163" v="5" actId="2696"/>
        <pc:sldMkLst>
          <pc:docMk/>
          <pc:sldMk cId="3191614605" sldId="368"/>
        </pc:sldMkLst>
      </pc:sldChg>
      <pc:sldChg chg="modSp add mod ord">
        <pc:chgData name="Piyaphum Muedkhambong" userId="9739bb7163c8531a" providerId="LiveId" clId="{0E59CB9F-7B64-409A-8516-CB56FE57141D}" dt="2024-11-13T07:15:34.246" v="2050" actId="20577"/>
        <pc:sldMkLst>
          <pc:docMk/>
          <pc:sldMk cId="1681297015" sldId="369"/>
        </pc:sldMkLst>
        <pc:spChg chg="mod">
          <ac:chgData name="Piyaphum Muedkhambong" userId="9739bb7163c8531a" providerId="LiveId" clId="{0E59CB9F-7B64-409A-8516-CB56FE57141D}" dt="2024-11-13T06:28:29.257" v="36" actId="20577"/>
          <ac:spMkLst>
            <pc:docMk/>
            <pc:sldMk cId="1681297015" sldId="369"/>
            <ac:spMk id="2" creationId="{FB9A5A0E-22C3-5AB5-4B14-4F7E28A5A990}"/>
          </ac:spMkLst>
        </pc:spChg>
        <pc:spChg chg="mod">
          <ac:chgData name="Piyaphum Muedkhambong" userId="9739bb7163c8531a" providerId="LiveId" clId="{0E59CB9F-7B64-409A-8516-CB56FE57141D}" dt="2024-11-13T07:15:34.246" v="2050" actId="20577"/>
          <ac:spMkLst>
            <pc:docMk/>
            <pc:sldMk cId="1681297015" sldId="369"/>
            <ac:spMk id="3" creationId="{8E92FAA6-8B4A-EC75-9974-4F3FEA603F32}"/>
          </ac:spMkLst>
        </pc:spChg>
      </pc:sldChg>
      <pc:sldChg chg="modSp add del mod ord">
        <pc:chgData name="Piyaphum Muedkhambong" userId="9739bb7163c8531a" providerId="LiveId" clId="{0E59CB9F-7B64-409A-8516-CB56FE57141D}" dt="2024-11-13T06:58:19.833" v="1598" actId="2696"/>
        <pc:sldMkLst>
          <pc:docMk/>
          <pc:sldMk cId="1487807151" sldId="370"/>
        </pc:sldMkLst>
        <pc:spChg chg="mod">
          <ac:chgData name="Piyaphum Muedkhambong" userId="9739bb7163c8531a" providerId="LiveId" clId="{0E59CB9F-7B64-409A-8516-CB56FE57141D}" dt="2024-11-13T06:42:32.304" v="948" actId="20577"/>
          <ac:spMkLst>
            <pc:docMk/>
            <pc:sldMk cId="1487807151" sldId="370"/>
            <ac:spMk id="2" creationId="{FFE1A708-16A2-B1B2-29DF-E4E0FA91A7FB}"/>
          </ac:spMkLst>
        </pc:spChg>
        <pc:spChg chg="mod">
          <ac:chgData name="Piyaphum Muedkhambong" userId="9739bb7163c8531a" providerId="LiveId" clId="{0E59CB9F-7B64-409A-8516-CB56FE57141D}" dt="2024-11-13T06:50:12.813" v="1333" actId="20577"/>
          <ac:spMkLst>
            <pc:docMk/>
            <pc:sldMk cId="1487807151" sldId="370"/>
            <ac:spMk id="3" creationId="{E617050C-07F8-4103-E387-8DC904C1415C}"/>
          </ac:spMkLst>
        </pc:spChg>
      </pc:sldChg>
      <pc:sldChg chg="modSp add mod">
        <pc:chgData name="Piyaphum Muedkhambong" userId="9739bb7163c8531a" providerId="LiveId" clId="{0E59CB9F-7B64-409A-8516-CB56FE57141D}" dt="2024-11-13T07:00:52.639" v="1753" actId="20577"/>
        <pc:sldMkLst>
          <pc:docMk/>
          <pc:sldMk cId="450114108" sldId="371"/>
        </pc:sldMkLst>
        <pc:spChg chg="mod">
          <ac:chgData name="Piyaphum Muedkhambong" userId="9739bb7163c8531a" providerId="LiveId" clId="{0E59CB9F-7B64-409A-8516-CB56FE57141D}" dt="2024-11-13T07:00:52.639" v="1753" actId="20577"/>
          <ac:spMkLst>
            <pc:docMk/>
            <pc:sldMk cId="450114108" sldId="371"/>
            <ac:spMk id="3" creationId="{EEC0D03A-0759-BFBA-2A3C-C5226C3F76AA}"/>
          </ac:spMkLst>
        </pc:spChg>
      </pc:sldChg>
      <pc:sldChg chg="modSp add mod">
        <pc:chgData name="Piyaphum Muedkhambong" userId="9739bb7163c8531a" providerId="LiveId" clId="{0E59CB9F-7B64-409A-8516-CB56FE57141D}" dt="2024-11-13T07:06:35.864" v="1995" actId="20577"/>
        <pc:sldMkLst>
          <pc:docMk/>
          <pc:sldMk cId="458235720" sldId="372"/>
        </pc:sldMkLst>
        <pc:spChg chg="mod">
          <ac:chgData name="Piyaphum Muedkhambong" userId="9739bb7163c8531a" providerId="LiveId" clId="{0E59CB9F-7B64-409A-8516-CB56FE57141D}" dt="2024-11-13T07:06:35.864" v="1995" actId="20577"/>
          <ac:spMkLst>
            <pc:docMk/>
            <pc:sldMk cId="458235720" sldId="372"/>
            <ac:spMk id="3" creationId="{91B48F13-E1A0-62FA-4CA0-9C3024DDCCFA}"/>
          </ac:spMkLst>
        </pc:spChg>
      </pc:sldChg>
      <pc:sldChg chg="modSp add mod">
        <pc:chgData name="Piyaphum Muedkhambong" userId="9739bb7163c8531a" providerId="LiveId" clId="{0E59CB9F-7B64-409A-8516-CB56FE57141D}" dt="2024-11-13T07:13:59.911" v="2047" actId="20577"/>
        <pc:sldMkLst>
          <pc:docMk/>
          <pc:sldMk cId="2503758160" sldId="373"/>
        </pc:sldMkLst>
        <pc:spChg chg="mod">
          <ac:chgData name="Piyaphum Muedkhambong" userId="9739bb7163c8531a" providerId="LiveId" clId="{0E59CB9F-7B64-409A-8516-CB56FE57141D}" dt="2024-11-13T07:13:59.911" v="2047" actId="20577"/>
          <ac:spMkLst>
            <pc:docMk/>
            <pc:sldMk cId="2503758160" sldId="373"/>
            <ac:spMk id="3" creationId="{D9101B28-85AE-E7CB-6C34-F8AE7B94E13E}"/>
          </ac:spMkLst>
        </pc:spChg>
      </pc:sldChg>
      <pc:sldChg chg="modSp add mod ord">
        <pc:chgData name="Piyaphum Muedkhambong" userId="9739bb7163c8531a" providerId="LiveId" clId="{0E59CB9F-7B64-409A-8516-CB56FE57141D}" dt="2024-11-13T07:16:03.593" v="2060" actId="20577"/>
        <pc:sldMkLst>
          <pc:docMk/>
          <pc:sldMk cId="3427665983" sldId="374"/>
        </pc:sldMkLst>
        <pc:spChg chg="mod">
          <ac:chgData name="Piyaphum Muedkhambong" userId="9739bb7163c8531a" providerId="LiveId" clId="{0E59CB9F-7B64-409A-8516-CB56FE57141D}" dt="2024-11-13T07:16:03.593" v="2060" actId="20577"/>
          <ac:spMkLst>
            <pc:docMk/>
            <pc:sldMk cId="3427665983" sldId="374"/>
            <ac:spMk id="2" creationId="{F8E0564D-99ED-AD56-C65D-A0D0E3CA146F}"/>
          </ac:spMkLst>
        </pc:spChg>
      </pc:sldChg>
      <pc:sldChg chg="modSp add mod ord">
        <pc:chgData name="Piyaphum Muedkhambong" userId="9739bb7163c8531a" providerId="LiveId" clId="{0E59CB9F-7B64-409A-8516-CB56FE57141D}" dt="2024-11-13T07:22:34.524" v="2432" actId="20577"/>
        <pc:sldMkLst>
          <pc:docMk/>
          <pc:sldMk cId="326067128" sldId="375"/>
        </pc:sldMkLst>
        <pc:spChg chg="mod">
          <ac:chgData name="Piyaphum Muedkhambong" userId="9739bb7163c8531a" providerId="LiveId" clId="{0E59CB9F-7B64-409A-8516-CB56FE57141D}" dt="2024-11-13T07:16:36.739" v="2092" actId="20577"/>
          <ac:spMkLst>
            <pc:docMk/>
            <pc:sldMk cId="326067128" sldId="375"/>
            <ac:spMk id="2" creationId="{01B27A76-4785-D517-4A73-B6422642CBC6}"/>
          </ac:spMkLst>
        </pc:spChg>
        <pc:spChg chg="mod">
          <ac:chgData name="Piyaphum Muedkhambong" userId="9739bb7163c8531a" providerId="LiveId" clId="{0E59CB9F-7B64-409A-8516-CB56FE57141D}" dt="2024-11-13T07:22:34.524" v="2432" actId="20577"/>
          <ac:spMkLst>
            <pc:docMk/>
            <pc:sldMk cId="326067128" sldId="375"/>
            <ac:spMk id="3" creationId="{5FA62361-C57A-D8CA-320B-ACC079C571F9}"/>
          </ac:spMkLst>
        </pc:spChg>
      </pc:sldChg>
      <pc:sldChg chg="modSp add mod ord">
        <pc:chgData name="Piyaphum Muedkhambong" userId="9739bb7163c8531a" providerId="LiveId" clId="{0E59CB9F-7B64-409A-8516-CB56FE57141D}" dt="2024-11-13T07:31:15.526" v="2791" actId="20577"/>
        <pc:sldMkLst>
          <pc:docMk/>
          <pc:sldMk cId="3684196944" sldId="376"/>
        </pc:sldMkLst>
        <pc:spChg chg="mod">
          <ac:chgData name="Piyaphum Muedkhambong" userId="9739bb7163c8531a" providerId="LiveId" clId="{0E59CB9F-7B64-409A-8516-CB56FE57141D}" dt="2024-11-13T07:23:44.819" v="2436"/>
          <ac:spMkLst>
            <pc:docMk/>
            <pc:sldMk cId="3684196944" sldId="376"/>
            <ac:spMk id="2" creationId="{C8530F3E-802A-BED1-F567-2C53EC2B512C}"/>
          </ac:spMkLst>
        </pc:spChg>
        <pc:spChg chg="mod">
          <ac:chgData name="Piyaphum Muedkhambong" userId="9739bb7163c8531a" providerId="LiveId" clId="{0E59CB9F-7B64-409A-8516-CB56FE57141D}" dt="2024-11-13T07:31:15.526" v="2791" actId="20577"/>
          <ac:spMkLst>
            <pc:docMk/>
            <pc:sldMk cId="3684196944" sldId="376"/>
            <ac:spMk id="3" creationId="{88FC7B09-DFB1-4709-3D02-22821147190D}"/>
          </ac:spMkLst>
        </pc:spChg>
      </pc:sldChg>
      <pc:sldChg chg="modSp add mod">
        <pc:chgData name="Piyaphum Muedkhambong" userId="9739bb7163c8531a" providerId="LiveId" clId="{0E59CB9F-7B64-409A-8516-CB56FE57141D}" dt="2024-11-13T07:31:07.361" v="2788"/>
        <pc:sldMkLst>
          <pc:docMk/>
          <pc:sldMk cId="2288455009" sldId="377"/>
        </pc:sldMkLst>
        <pc:spChg chg="mod">
          <ac:chgData name="Piyaphum Muedkhambong" userId="9739bb7163c8531a" providerId="LiveId" clId="{0E59CB9F-7B64-409A-8516-CB56FE57141D}" dt="2024-11-13T07:31:07.361" v="2788"/>
          <ac:spMkLst>
            <pc:docMk/>
            <pc:sldMk cId="2288455009" sldId="377"/>
            <ac:spMk id="3" creationId="{348FC0F2-31AB-1DAA-BF9D-F175A970DC03}"/>
          </ac:spMkLst>
        </pc:spChg>
      </pc:sldChg>
      <pc:sldChg chg="modSp add mod">
        <pc:chgData name="Piyaphum Muedkhambong" userId="9739bb7163c8531a" providerId="LiveId" clId="{0E59CB9F-7B64-409A-8516-CB56FE57141D}" dt="2024-11-13T07:33:50.080" v="2857" actId="20577"/>
        <pc:sldMkLst>
          <pc:docMk/>
          <pc:sldMk cId="3133416074" sldId="378"/>
        </pc:sldMkLst>
        <pc:spChg chg="mod">
          <ac:chgData name="Piyaphum Muedkhambong" userId="9739bb7163c8531a" providerId="LiveId" clId="{0E59CB9F-7B64-409A-8516-CB56FE57141D}" dt="2024-11-13T07:33:50.080" v="2857" actId="20577"/>
          <ac:spMkLst>
            <pc:docMk/>
            <pc:sldMk cId="3133416074" sldId="378"/>
            <ac:spMk id="3" creationId="{9D43FD5B-51C2-FDDF-5866-F46DF5863CC1}"/>
          </ac:spMkLst>
        </pc:spChg>
      </pc:sldChg>
      <pc:sldChg chg="modSp add mod ord">
        <pc:chgData name="Piyaphum Muedkhambong" userId="9739bb7163c8531a" providerId="LiveId" clId="{0E59CB9F-7B64-409A-8516-CB56FE57141D}" dt="2024-11-13T07:39:10.459" v="3098" actId="20577"/>
        <pc:sldMkLst>
          <pc:docMk/>
          <pc:sldMk cId="3164224971" sldId="379"/>
        </pc:sldMkLst>
        <pc:spChg chg="mod">
          <ac:chgData name="Piyaphum Muedkhambong" userId="9739bb7163c8531a" providerId="LiveId" clId="{0E59CB9F-7B64-409A-8516-CB56FE57141D}" dt="2024-11-13T07:34:39.601" v="2864" actId="20577"/>
          <ac:spMkLst>
            <pc:docMk/>
            <pc:sldMk cId="3164224971" sldId="379"/>
            <ac:spMk id="2" creationId="{4BF39C50-779D-F03F-AFA3-4DC49224BAFD}"/>
          </ac:spMkLst>
        </pc:spChg>
        <pc:spChg chg="mod">
          <ac:chgData name="Piyaphum Muedkhambong" userId="9739bb7163c8531a" providerId="LiveId" clId="{0E59CB9F-7B64-409A-8516-CB56FE57141D}" dt="2024-11-13T07:39:10.459" v="3098" actId="20577"/>
          <ac:spMkLst>
            <pc:docMk/>
            <pc:sldMk cId="3164224971" sldId="379"/>
            <ac:spMk id="3" creationId="{8A5EF2D4-B5B9-0A39-2D53-EF7AA7595994}"/>
          </ac:spMkLst>
        </pc:spChg>
      </pc:sldChg>
      <pc:sldChg chg="modSp add mod">
        <pc:chgData name="Piyaphum Muedkhambong" userId="9739bb7163c8531a" providerId="LiveId" clId="{0E59CB9F-7B64-409A-8516-CB56FE57141D}" dt="2024-11-13T07:41:56.186" v="3188" actId="20577"/>
        <pc:sldMkLst>
          <pc:docMk/>
          <pc:sldMk cId="197425667" sldId="380"/>
        </pc:sldMkLst>
        <pc:spChg chg="mod">
          <ac:chgData name="Piyaphum Muedkhambong" userId="9739bb7163c8531a" providerId="LiveId" clId="{0E59CB9F-7B64-409A-8516-CB56FE57141D}" dt="2024-11-13T07:41:56.186" v="3188" actId="20577"/>
          <ac:spMkLst>
            <pc:docMk/>
            <pc:sldMk cId="197425667" sldId="380"/>
            <ac:spMk id="3" creationId="{5FA46691-9886-6A7A-1AD3-345AD64A99F5}"/>
          </ac:spMkLst>
        </pc:spChg>
      </pc:sldChg>
      <pc:sldChg chg="modSp add mod ord">
        <pc:chgData name="Piyaphum Muedkhambong" userId="9739bb7163c8531a" providerId="LiveId" clId="{0E59CB9F-7B64-409A-8516-CB56FE57141D}" dt="2024-11-15T05:42:12.547" v="3236" actId="27636"/>
        <pc:sldMkLst>
          <pc:docMk/>
          <pc:sldMk cId="1678694903" sldId="381"/>
        </pc:sldMkLst>
        <pc:spChg chg="mod">
          <ac:chgData name="Piyaphum Muedkhambong" userId="9739bb7163c8531a" providerId="LiveId" clId="{0E59CB9F-7B64-409A-8516-CB56FE57141D}" dt="2024-11-15T05:42:12.547" v="3236" actId="27636"/>
          <ac:spMkLst>
            <pc:docMk/>
            <pc:sldMk cId="1678694903" sldId="381"/>
            <ac:spMk id="2" creationId="{68D911F1-28F1-E82E-CCD9-25F9CAB7DDD1}"/>
          </ac:spMkLst>
        </pc:spChg>
      </pc:sldChg>
      <pc:sldChg chg="modSp add mod ord">
        <pc:chgData name="Piyaphum Muedkhambong" userId="9739bb7163c8531a" providerId="LiveId" clId="{0E59CB9F-7B64-409A-8516-CB56FE57141D}" dt="2024-11-20T12:44:37.112" v="7702" actId="20577"/>
        <pc:sldMkLst>
          <pc:docMk/>
          <pc:sldMk cId="2171346025" sldId="382"/>
        </pc:sldMkLst>
        <pc:spChg chg="mod">
          <ac:chgData name="Piyaphum Muedkhambong" userId="9739bb7163c8531a" providerId="LiveId" clId="{0E59CB9F-7B64-409A-8516-CB56FE57141D}" dt="2024-11-15T05:42:33.701" v="3293" actId="20577"/>
          <ac:spMkLst>
            <pc:docMk/>
            <pc:sldMk cId="2171346025" sldId="382"/>
            <ac:spMk id="2" creationId="{970391E1-4B4C-B73C-1040-F3C74FB97A8F}"/>
          </ac:spMkLst>
        </pc:spChg>
        <pc:spChg chg="mod">
          <ac:chgData name="Piyaphum Muedkhambong" userId="9739bb7163c8531a" providerId="LiveId" clId="{0E59CB9F-7B64-409A-8516-CB56FE57141D}" dt="2024-11-20T12:44:37.112" v="7702" actId="20577"/>
          <ac:spMkLst>
            <pc:docMk/>
            <pc:sldMk cId="2171346025" sldId="382"/>
            <ac:spMk id="3" creationId="{04F3CED0-F109-7B96-5140-B992A7CF5677}"/>
          </ac:spMkLst>
        </pc:spChg>
      </pc:sldChg>
      <pc:sldChg chg="modSp add mod">
        <pc:chgData name="Piyaphum Muedkhambong" userId="9739bb7163c8531a" providerId="LiveId" clId="{0E59CB9F-7B64-409A-8516-CB56FE57141D}" dt="2024-11-20T12:07:43.056" v="6672"/>
        <pc:sldMkLst>
          <pc:docMk/>
          <pc:sldMk cId="1808838409" sldId="383"/>
        </pc:sldMkLst>
        <pc:spChg chg="mod">
          <ac:chgData name="Piyaphum Muedkhambong" userId="9739bb7163c8531a" providerId="LiveId" clId="{0E59CB9F-7B64-409A-8516-CB56FE57141D}" dt="2024-11-20T12:07:43.056" v="6672"/>
          <ac:spMkLst>
            <pc:docMk/>
            <pc:sldMk cId="1808838409" sldId="383"/>
            <ac:spMk id="3" creationId="{9B7CA09B-5761-9378-2C4B-4C278C25C834}"/>
          </ac:spMkLst>
        </pc:spChg>
      </pc:sldChg>
      <pc:sldChg chg="addSp modSp add mod ord">
        <pc:chgData name="Piyaphum Muedkhambong" userId="9739bb7163c8531a" providerId="LiveId" clId="{0E59CB9F-7B64-409A-8516-CB56FE57141D}" dt="2024-11-20T12:44:42.261" v="7704" actId="20577"/>
        <pc:sldMkLst>
          <pc:docMk/>
          <pc:sldMk cId="1808043330" sldId="384"/>
        </pc:sldMkLst>
        <pc:spChg chg="mod">
          <ac:chgData name="Piyaphum Muedkhambong" userId="9739bb7163c8531a" providerId="LiveId" clId="{0E59CB9F-7B64-409A-8516-CB56FE57141D}" dt="2024-11-15T05:58:49.709" v="4294" actId="27636"/>
          <ac:spMkLst>
            <pc:docMk/>
            <pc:sldMk cId="1808043330" sldId="384"/>
            <ac:spMk id="2" creationId="{7991BEFB-66C7-BC2B-36A3-DED66A61069B}"/>
          </ac:spMkLst>
        </pc:spChg>
        <pc:spChg chg="mod">
          <ac:chgData name="Piyaphum Muedkhambong" userId="9739bb7163c8531a" providerId="LiveId" clId="{0E59CB9F-7B64-409A-8516-CB56FE57141D}" dt="2024-11-20T12:44:42.261" v="7704" actId="20577"/>
          <ac:spMkLst>
            <pc:docMk/>
            <pc:sldMk cId="1808043330" sldId="384"/>
            <ac:spMk id="3" creationId="{85FE919C-9EE5-261A-F767-E98BCFAA24AF}"/>
          </ac:spMkLst>
        </pc:spChg>
        <pc:spChg chg="add mod">
          <ac:chgData name="Piyaphum Muedkhambong" userId="9739bb7163c8531a" providerId="LiveId" clId="{0E59CB9F-7B64-409A-8516-CB56FE57141D}" dt="2024-11-20T12:11:37.609" v="6785" actId="1076"/>
          <ac:spMkLst>
            <pc:docMk/>
            <pc:sldMk cId="1808043330" sldId="384"/>
            <ac:spMk id="4" creationId="{9A7ABDAD-B101-B49D-6179-B1763E12A401}"/>
          </ac:spMkLst>
        </pc:spChg>
        <pc:spChg chg="add mod">
          <ac:chgData name="Piyaphum Muedkhambong" userId="9739bb7163c8531a" providerId="LiveId" clId="{0E59CB9F-7B64-409A-8516-CB56FE57141D}" dt="2024-11-20T12:11:37.609" v="6785" actId="1076"/>
          <ac:spMkLst>
            <pc:docMk/>
            <pc:sldMk cId="1808043330" sldId="384"/>
            <ac:spMk id="5" creationId="{6CDCB615-2CD8-5981-E874-00346463F9C8}"/>
          </ac:spMkLst>
        </pc:spChg>
        <pc:spChg chg="add mod">
          <ac:chgData name="Piyaphum Muedkhambong" userId="9739bb7163c8531a" providerId="LiveId" clId="{0E59CB9F-7B64-409A-8516-CB56FE57141D}" dt="2024-11-20T12:11:37.609" v="6785" actId="1076"/>
          <ac:spMkLst>
            <pc:docMk/>
            <pc:sldMk cId="1808043330" sldId="384"/>
            <ac:spMk id="6" creationId="{6F1E6714-9CF9-5A6C-0D3A-49519FD7ACCA}"/>
          </ac:spMkLst>
        </pc:spChg>
        <pc:spChg chg="add mod">
          <ac:chgData name="Piyaphum Muedkhambong" userId="9739bb7163c8531a" providerId="LiveId" clId="{0E59CB9F-7B64-409A-8516-CB56FE57141D}" dt="2024-11-20T12:11:37.609" v="6785" actId="1076"/>
          <ac:spMkLst>
            <pc:docMk/>
            <pc:sldMk cId="1808043330" sldId="384"/>
            <ac:spMk id="14" creationId="{DA575274-2E92-7751-97DD-8CE89D75698F}"/>
          </ac:spMkLst>
        </pc:spChg>
        <pc:cxnChg chg="add mod">
          <ac:chgData name="Piyaphum Muedkhambong" userId="9739bb7163c8531a" providerId="LiveId" clId="{0E59CB9F-7B64-409A-8516-CB56FE57141D}" dt="2024-11-20T12:11:37.609" v="6785" actId="1076"/>
          <ac:cxnSpMkLst>
            <pc:docMk/>
            <pc:sldMk cId="1808043330" sldId="384"/>
            <ac:cxnSpMk id="8" creationId="{433AA9A4-7BCC-A1A0-75DD-42C4AF3B036F}"/>
          </ac:cxnSpMkLst>
        </pc:cxnChg>
        <pc:cxnChg chg="add mod">
          <ac:chgData name="Piyaphum Muedkhambong" userId="9739bb7163c8531a" providerId="LiveId" clId="{0E59CB9F-7B64-409A-8516-CB56FE57141D}" dt="2024-11-20T12:11:37.609" v="6785" actId="1076"/>
          <ac:cxnSpMkLst>
            <pc:docMk/>
            <pc:sldMk cId="1808043330" sldId="384"/>
            <ac:cxnSpMk id="10" creationId="{F3DA7F2E-A371-0895-0CC6-811829F9EB84}"/>
          </ac:cxnSpMkLst>
        </pc:cxnChg>
        <pc:cxnChg chg="add mod">
          <ac:chgData name="Piyaphum Muedkhambong" userId="9739bb7163c8531a" providerId="LiveId" clId="{0E59CB9F-7B64-409A-8516-CB56FE57141D}" dt="2024-11-20T12:11:43.073" v="6786" actId="1076"/>
          <ac:cxnSpMkLst>
            <pc:docMk/>
            <pc:sldMk cId="1808043330" sldId="384"/>
            <ac:cxnSpMk id="11" creationId="{C65D20B5-8505-3A39-BBFD-30D1B4A4D3DE}"/>
          </ac:cxnSpMkLst>
        </pc:cxnChg>
        <pc:cxnChg chg="add mod">
          <ac:chgData name="Piyaphum Muedkhambong" userId="9739bb7163c8531a" providerId="LiveId" clId="{0E59CB9F-7B64-409A-8516-CB56FE57141D}" dt="2024-11-20T12:11:37.609" v="6785" actId="1076"/>
          <ac:cxnSpMkLst>
            <pc:docMk/>
            <pc:sldMk cId="1808043330" sldId="384"/>
            <ac:cxnSpMk id="12" creationId="{975E80E3-670E-2A01-7F36-9193A64396D6}"/>
          </ac:cxnSpMkLst>
        </pc:cxnChg>
        <pc:cxnChg chg="add mod">
          <ac:chgData name="Piyaphum Muedkhambong" userId="9739bb7163c8531a" providerId="LiveId" clId="{0E59CB9F-7B64-409A-8516-CB56FE57141D}" dt="2024-11-20T11:52:22.655" v="6111"/>
          <ac:cxnSpMkLst>
            <pc:docMk/>
            <pc:sldMk cId="1808043330" sldId="384"/>
            <ac:cxnSpMk id="13" creationId="{28C38DAD-C97F-DF5E-5CD7-A5298B087255}"/>
          </ac:cxnSpMkLst>
        </pc:cxnChg>
      </pc:sldChg>
      <pc:sldChg chg="addSp delSp modSp add mod">
        <pc:chgData name="Piyaphum Muedkhambong" userId="9739bb7163c8531a" providerId="LiveId" clId="{0E59CB9F-7B64-409A-8516-CB56FE57141D}" dt="2024-11-20T12:12:16.351" v="6791" actId="1076"/>
        <pc:sldMkLst>
          <pc:docMk/>
          <pc:sldMk cId="2362510031" sldId="385"/>
        </pc:sldMkLst>
        <pc:spChg chg="mod">
          <ac:chgData name="Piyaphum Muedkhambong" userId="9739bb7163c8531a" providerId="LiveId" clId="{0E59CB9F-7B64-409A-8516-CB56FE57141D}" dt="2024-11-20T12:12:12.599" v="6790" actId="16959"/>
          <ac:spMkLst>
            <pc:docMk/>
            <pc:sldMk cId="2362510031" sldId="385"/>
            <ac:spMk id="3" creationId="{75F39DCF-B6BB-C01E-1A7B-4822B38A9546}"/>
          </ac:spMkLst>
        </pc:spChg>
        <pc:spChg chg="add del mod">
          <ac:chgData name="Piyaphum Muedkhambong" userId="9739bb7163c8531a" providerId="LiveId" clId="{0E59CB9F-7B64-409A-8516-CB56FE57141D}" dt="2024-11-15T06:06:21.647" v="4756"/>
          <ac:spMkLst>
            <pc:docMk/>
            <pc:sldMk cId="2362510031" sldId="385"/>
            <ac:spMk id="4" creationId="{35921A9D-A2AD-D1D1-1348-7ABE2CBA2AC8}"/>
          </ac:spMkLst>
        </pc:spChg>
        <pc:spChg chg="add del mod">
          <ac:chgData name="Piyaphum Muedkhambong" userId="9739bb7163c8531a" providerId="LiveId" clId="{0E59CB9F-7B64-409A-8516-CB56FE57141D}" dt="2024-11-15T06:06:21.648" v="4758"/>
          <ac:spMkLst>
            <pc:docMk/>
            <pc:sldMk cId="2362510031" sldId="385"/>
            <ac:spMk id="5" creationId="{2D196BF3-60F0-C7C8-6089-BE7BE70A94B3}"/>
          </ac:spMkLst>
        </pc:spChg>
        <pc:spChg chg="add mod">
          <ac:chgData name="Piyaphum Muedkhambong" userId="9739bb7163c8531a" providerId="LiveId" clId="{0E59CB9F-7B64-409A-8516-CB56FE57141D}" dt="2024-11-20T12:12:06.667" v="6789" actId="1076"/>
          <ac:spMkLst>
            <pc:docMk/>
            <pc:sldMk cId="2362510031" sldId="385"/>
            <ac:spMk id="6" creationId="{1DA57E8C-9457-E935-52FA-485AD3313868}"/>
          </ac:spMkLst>
        </pc:spChg>
        <pc:spChg chg="add mod">
          <ac:chgData name="Piyaphum Muedkhambong" userId="9739bb7163c8531a" providerId="LiveId" clId="{0E59CB9F-7B64-409A-8516-CB56FE57141D}" dt="2024-11-20T12:12:02.365" v="6788" actId="1076"/>
          <ac:spMkLst>
            <pc:docMk/>
            <pc:sldMk cId="2362510031" sldId="385"/>
            <ac:spMk id="7" creationId="{BEE6A537-1DBE-7430-A774-C1BBD1B59D4A}"/>
          </ac:spMkLst>
        </pc:spChg>
        <pc:spChg chg="add mod">
          <ac:chgData name="Piyaphum Muedkhambong" userId="9739bb7163c8531a" providerId="LiveId" clId="{0E59CB9F-7B64-409A-8516-CB56FE57141D}" dt="2024-11-20T12:12:16.351" v="6791" actId="1076"/>
          <ac:spMkLst>
            <pc:docMk/>
            <pc:sldMk cId="2362510031" sldId="385"/>
            <ac:spMk id="8" creationId="{62F8F0FC-DB28-2ED1-D93E-CB1D8094C527}"/>
          </ac:spMkLst>
        </pc:spChg>
        <pc:spChg chg="add mod">
          <ac:chgData name="Piyaphum Muedkhambong" userId="9739bb7163c8531a" providerId="LiveId" clId="{0E59CB9F-7B64-409A-8516-CB56FE57141D}" dt="2024-11-15T06:27:33.176" v="5425" actId="1076"/>
          <ac:spMkLst>
            <pc:docMk/>
            <pc:sldMk cId="2362510031" sldId="385"/>
            <ac:spMk id="9" creationId="{390B6FC0-E9C7-2F45-B114-B0F10E2A8090}"/>
          </ac:spMkLst>
        </pc:spChg>
      </pc:sldChg>
      <pc:sldChg chg="modSp add del mod">
        <pc:chgData name="Piyaphum Muedkhambong" userId="9739bb7163c8531a" providerId="LiveId" clId="{0E59CB9F-7B64-409A-8516-CB56FE57141D}" dt="2024-11-15T06:09:58.338" v="4812" actId="2890"/>
        <pc:sldMkLst>
          <pc:docMk/>
          <pc:sldMk cId="607854993" sldId="386"/>
        </pc:sldMkLst>
        <pc:spChg chg="mod">
          <ac:chgData name="Piyaphum Muedkhambong" userId="9739bb7163c8531a" providerId="LiveId" clId="{0E59CB9F-7B64-409A-8516-CB56FE57141D}" dt="2024-11-15T06:09:57.759" v="4811" actId="20577"/>
          <ac:spMkLst>
            <pc:docMk/>
            <pc:sldMk cId="607854993" sldId="386"/>
            <ac:spMk id="3" creationId="{4C28901B-F596-61E1-AE6C-90E810128F7A}"/>
          </ac:spMkLst>
        </pc:spChg>
        <pc:spChg chg="mod">
          <ac:chgData name="Piyaphum Muedkhambong" userId="9739bb7163c8531a" providerId="LiveId" clId="{0E59CB9F-7B64-409A-8516-CB56FE57141D}" dt="2024-11-15T06:09:57.252" v="4809" actId="1076"/>
          <ac:spMkLst>
            <pc:docMk/>
            <pc:sldMk cId="607854993" sldId="386"/>
            <ac:spMk id="6" creationId="{33C72A85-4F48-5A79-DFEF-5EB226147B27}"/>
          </ac:spMkLst>
        </pc:spChg>
        <pc:spChg chg="mod">
          <ac:chgData name="Piyaphum Muedkhambong" userId="9739bb7163c8531a" providerId="LiveId" clId="{0E59CB9F-7B64-409A-8516-CB56FE57141D}" dt="2024-11-15T06:09:57.048" v="4808" actId="1076"/>
          <ac:spMkLst>
            <pc:docMk/>
            <pc:sldMk cId="607854993" sldId="386"/>
            <ac:spMk id="7" creationId="{7548964B-0A85-4FFC-2B59-ED34E224D810}"/>
          </ac:spMkLst>
        </pc:spChg>
      </pc:sldChg>
      <pc:sldChg chg="addSp delSp modSp add mod">
        <pc:chgData name="Piyaphum Muedkhambong" userId="9739bb7163c8531a" providerId="LiveId" clId="{0E59CB9F-7B64-409A-8516-CB56FE57141D}" dt="2024-11-20T12:12:25.752" v="6793" actId="1076"/>
        <pc:sldMkLst>
          <pc:docMk/>
          <pc:sldMk cId="2638679755" sldId="386"/>
        </pc:sldMkLst>
        <pc:spChg chg="mod">
          <ac:chgData name="Piyaphum Muedkhambong" userId="9739bb7163c8531a" providerId="LiveId" clId="{0E59CB9F-7B64-409A-8516-CB56FE57141D}" dt="2024-11-20T12:12:23.080" v="6792" actId="16959"/>
          <ac:spMkLst>
            <pc:docMk/>
            <pc:sldMk cId="2638679755" sldId="386"/>
            <ac:spMk id="3" creationId="{48423632-6102-9E62-AAFC-DC8FA39118FE}"/>
          </ac:spMkLst>
        </pc:spChg>
        <pc:spChg chg="add del mod">
          <ac:chgData name="Piyaphum Muedkhambong" userId="9739bb7163c8531a" providerId="LiveId" clId="{0E59CB9F-7B64-409A-8516-CB56FE57141D}" dt="2024-11-20T11:38:08.809" v="5672" actId="478"/>
          <ac:spMkLst>
            <pc:docMk/>
            <pc:sldMk cId="2638679755" sldId="386"/>
            <ac:spMk id="4" creationId="{57659152-A99B-285A-9D0A-1BEEB575A03B}"/>
          </ac:spMkLst>
        </pc:spChg>
        <pc:spChg chg="add del mod">
          <ac:chgData name="Piyaphum Muedkhambong" userId="9739bb7163c8531a" providerId="LiveId" clId="{0E59CB9F-7B64-409A-8516-CB56FE57141D}" dt="2024-11-20T11:38:11.244" v="5675" actId="478"/>
          <ac:spMkLst>
            <pc:docMk/>
            <pc:sldMk cId="2638679755" sldId="386"/>
            <ac:spMk id="5" creationId="{06C281EB-9959-F457-636C-DAE065794242}"/>
          </ac:spMkLst>
        </pc:spChg>
        <pc:spChg chg="del">
          <ac:chgData name="Piyaphum Muedkhambong" userId="9739bb7163c8531a" providerId="LiveId" clId="{0E59CB9F-7B64-409A-8516-CB56FE57141D}" dt="2024-11-15T06:16:32.885" v="5046" actId="478"/>
          <ac:spMkLst>
            <pc:docMk/>
            <pc:sldMk cId="2638679755" sldId="386"/>
            <ac:spMk id="6" creationId="{32C90207-23CE-EA25-CFA7-4BDE7606FF01}"/>
          </ac:spMkLst>
        </pc:spChg>
        <pc:spChg chg="mod">
          <ac:chgData name="Piyaphum Muedkhambong" userId="9739bb7163c8531a" providerId="LiveId" clId="{0E59CB9F-7B64-409A-8516-CB56FE57141D}" dt="2024-11-20T12:12:25.752" v="6793" actId="1076"/>
          <ac:spMkLst>
            <pc:docMk/>
            <pc:sldMk cId="2638679755" sldId="386"/>
            <ac:spMk id="7" creationId="{DF31E8A1-20DB-31F3-E776-89AAAAC9EC7B}"/>
          </ac:spMkLst>
        </pc:spChg>
        <pc:spChg chg="del">
          <ac:chgData name="Piyaphum Muedkhambong" userId="9739bb7163c8531a" providerId="LiveId" clId="{0E59CB9F-7B64-409A-8516-CB56FE57141D}" dt="2024-11-15T06:15:04.656" v="4947" actId="478"/>
          <ac:spMkLst>
            <pc:docMk/>
            <pc:sldMk cId="2638679755" sldId="386"/>
            <ac:spMk id="8" creationId="{05611EA1-5EF0-F068-4D77-1EFB00E38C4C}"/>
          </ac:spMkLst>
        </pc:spChg>
      </pc:sldChg>
      <pc:sldChg chg="addSp delSp modSp add mod">
        <pc:chgData name="Piyaphum Muedkhambong" userId="9739bb7163c8531a" providerId="LiveId" clId="{0E59CB9F-7B64-409A-8516-CB56FE57141D}" dt="2024-11-20T11:54:13.739" v="6183" actId="179"/>
        <pc:sldMkLst>
          <pc:docMk/>
          <pc:sldMk cId="1338399658" sldId="387"/>
        </pc:sldMkLst>
        <pc:spChg chg="mod">
          <ac:chgData name="Piyaphum Muedkhambong" userId="9739bb7163c8531a" providerId="LiveId" clId="{0E59CB9F-7B64-409A-8516-CB56FE57141D}" dt="2024-11-20T11:54:13.739" v="6183" actId="179"/>
          <ac:spMkLst>
            <pc:docMk/>
            <pc:sldMk cId="1338399658" sldId="387"/>
            <ac:spMk id="3" creationId="{3A11654E-94A6-7D2F-2BE3-ECB17FC3AC8E}"/>
          </ac:spMkLst>
        </pc:spChg>
        <pc:spChg chg="del mod">
          <ac:chgData name="Piyaphum Muedkhambong" userId="9739bb7163c8531a" providerId="LiveId" clId="{0E59CB9F-7B64-409A-8516-CB56FE57141D}" dt="2024-11-20T11:38:29.476" v="5681" actId="478"/>
          <ac:spMkLst>
            <pc:docMk/>
            <pc:sldMk cId="1338399658" sldId="387"/>
            <ac:spMk id="4" creationId="{8F9C905D-530A-32FC-9C12-399FC866B0EE}"/>
          </ac:spMkLst>
        </pc:spChg>
        <pc:spChg chg="add del mod">
          <ac:chgData name="Piyaphum Muedkhambong" userId="9739bb7163c8531a" providerId="LiveId" clId="{0E59CB9F-7B64-409A-8516-CB56FE57141D}" dt="2024-11-20T11:41:44.578" v="5891"/>
          <ac:spMkLst>
            <pc:docMk/>
            <pc:sldMk cId="1338399658" sldId="387"/>
            <ac:spMk id="5" creationId="{60A858A5-310F-90B9-A9AA-D6DB84068629}"/>
          </ac:spMkLst>
        </pc:spChg>
        <pc:spChg chg="del mod">
          <ac:chgData name="Piyaphum Muedkhambong" userId="9739bb7163c8531a" providerId="LiveId" clId="{0E59CB9F-7B64-409A-8516-CB56FE57141D}" dt="2024-11-15T06:21:22.825" v="5179" actId="478"/>
          <ac:spMkLst>
            <pc:docMk/>
            <pc:sldMk cId="1338399658" sldId="387"/>
            <ac:spMk id="7" creationId="{4E3D317B-3BD5-64FF-765F-FD2C856E262E}"/>
          </ac:spMkLst>
        </pc:spChg>
      </pc:sldChg>
      <pc:sldChg chg="modSp add mod">
        <pc:chgData name="Piyaphum Muedkhambong" userId="9739bb7163c8531a" providerId="LiveId" clId="{0E59CB9F-7B64-409A-8516-CB56FE57141D}" dt="2024-11-20T14:04:09.455" v="10314" actId="20577"/>
        <pc:sldMkLst>
          <pc:docMk/>
          <pc:sldMk cId="2654783506" sldId="388"/>
        </pc:sldMkLst>
        <pc:spChg chg="mod">
          <ac:chgData name="Piyaphum Muedkhambong" userId="9739bb7163c8531a" providerId="LiveId" clId="{0E59CB9F-7B64-409A-8516-CB56FE57141D}" dt="2024-11-20T14:04:09.455" v="10314" actId="20577"/>
          <ac:spMkLst>
            <pc:docMk/>
            <pc:sldMk cId="2654783506" sldId="388"/>
            <ac:spMk id="3" creationId="{D2762929-EBDC-2852-76CA-6B1EA36EB167}"/>
          </ac:spMkLst>
        </pc:spChg>
      </pc:sldChg>
      <pc:sldChg chg="modSp add mod ord">
        <pc:chgData name="Piyaphum Muedkhambong" userId="9739bb7163c8531a" providerId="LiveId" clId="{0E59CB9F-7B64-409A-8516-CB56FE57141D}" dt="2024-11-20T11:35:07.482" v="5654" actId="207"/>
        <pc:sldMkLst>
          <pc:docMk/>
          <pc:sldMk cId="3405013706" sldId="389"/>
        </pc:sldMkLst>
        <pc:spChg chg="mod">
          <ac:chgData name="Piyaphum Muedkhambong" userId="9739bb7163c8531a" providerId="LiveId" clId="{0E59CB9F-7B64-409A-8516-CB56FE57141D}" dt="2024-11-20T11:35:07.482" v="5654" actId="207"/>
          <ac:spMkLst>
            <pc:docMk/>
            <pc:sldMk cId="3405013706" sldId="389"/>
            <ac:spMk id="3" creationId="{A6A767A4-39BC-D9AA-7AD7-FE57AC6A2429}"/>
          </ac:spMkLst>
        </pc:spChg>
      </pc:sldChg>
      <pc:sldChg chg="modSp add mod">
        <pc:chgData name="Piyaphum Muedkhambong" userId="9739bb7163c8531a" providerId="LiveId" clId="{0E59CB9F-7B64-409A-8516-CB56FE57141D}" dt="2024-11-20T11:35:52.173" v="5657" actId="120"/>
        <pc:sldMkLst>
          <pc:docMk/>
          <pc:sldMk cId="2426638613" sldId="390"/>
        </pc:sldMkLst>
        <pc:spChg chg="mod">
          <ac:chgData name="Piyaphum Muedkhambong" userId="9739bb7163c8531a" providerId="LiveId" clId="{0E59CB9F-7B64-409A-8516-CB56FE57141D}" dt="2024-11-20T11:35:52.173" v="5657" actId="120"/>
          <ac:spMkLst>
            <pc:docMk/>
            <pc:sldMk cId="2426638613" sldId="390"/>
            <ac:spMk id="3" creationId="{E9FC0614-6DA5-BD82-9823-B02AC02A6ABE}"/>
          </ac:spMkLst>
        </pc:spChg>
      </pc:sldChg>
      <pc:sldChg chg="modSp add mod">
        <pc:chgData name="Piyaphum Muedkhambong" userId="9739bb7163c8531a" providerId="LiveId" clId="{0E59CB9F-7B64-409A-8516-CB56FE57141D}" dt="2024-11-20T11:55:41.736" v="6185" actId="20577"/>
        <pc:sldMkLst>
          <pc:docMk/>
          <pc:sldMk cId="510921683" sldId="391"/>
        </pc:sldMkLst>
        <pc:spChg chg="mod">
          <ac:chgData name="Piyaphum Muedkhambong" userId="9739bb7163c8531a" providerId="LiveId" clId="{0E59CB9F-7B64-409A-8516-CB56FE57141D}" dt="2024-11-20T11:55:41.736" v="6185" actId="20577"/>
          <ac:spMkLst>
            <pc:docMk/>
            <pc:sldMk cId="510921683" sldId="391"/>
            <ac:spMk id="3" creationId="{86001D44-3BEA-94C2-D0C2-6C0D3A3B74DF}"/>
          </ac:spMkLst>
        </pc:spChg>
      </pc:sldChg>
      <pc:sldChg chg="add del ord">
        <pc:chgData name="Piyaphum Muedkhambong" userId="9739bb7163c8531a" providerId="LiveId" clId="{0E59CB9F-7B64-409A-8516-CB56FE57141D}" dt="2024-11-20T11:57:39.428" v="6189" actId="2696"/>
        <pc:sldMkLst>
          <pc:docMk/>
          <pc:sldMk cId="1672320060" sldId="392"/>
        </pc:sldMkLst>
      </pc:sldChg>
      <pc:sldChg chg="add del">
        <pc:chgData name="Piyaphum Muedkhambong" userId="9739bb7163c8531a" providerId="LiveId" clId="{0E59CB9F-7B64-409A-8516-CB56FE57141D}" dt="2024-11-20T11:49:25.293" v="6079" actId="2890"/>
        <pc:sldMkLst>
          <pc:docMk/>
          <pc:sldMk cId="2584011380" sldId="392"/>
        </pc:sldMkLst>
      </pc:sldChg>
      <pc:sldChg chg="modSp add mod ord">
        <pc:chgData name="Piyaphum Muedkhambong" userId="9739bb7163c8531a" providerId="LiveId" clId="{0E59CB9F-7B64-409A-8516-CB56FE57141D}" dt="2024-11-20T12:09:22.906" v="6749" actId="20577"/>
        <pc:sldMkLst>
          <pc:docMk/>
          <pc:sldMk cId="3755723683" sldId="392"/>
        </pc:sldMkLst>
        <pc:spChg chg="mod">
          <ac:chgData name="Piyaphum Muedkhambong" userId="9739bb7163c8531a" providerId="LiveId" clId="{0E59CB9F-7B64-409A-8516-CB56FE57141D}" dt="2024-11-20T12:09:22.906" v="6749" actId="20577"/>
          <ac:spMkLst>
            <pc:docMk/>
            <pc:sldMk cId="3755723683" sldId="392"/>
            <ac:spMk id="3" creationId="{34F6B845-DE9F-0750-36FC-9C5F13C9BC72}"/>
          </ac:spMkLst>
        </pc:spChg>
      </pc:sldChg>
      <pc:sldChg chg="addSp delSp modSp add mod ord">
        <pc:chgData name="Piyaphum Muedkhambong" userId="9739bb7163c8531a" providerId="LiveId" clId="{0E59CB9F-7B64-409A-8516-CB56FE57141D}" dt="2024-11-20T12:44:50.929" v="7706" actId="20577"/>
        <pc:sldMkLst>
          <pc:docMk/>
          <pc:sldMk cId="3404925661" sldId="393"/>
        </pc:sldMkLst>
        <pc:spChg chg="mod">
          <ac:chgData name="Piyaphum Muedkhambong" userId="9739bb7163c8531a" providerId="LiveId" clId="{0E59CB9F-7B64-409A-8516-CB56FE57141D}" dt="2024-11-20T12:44:50.929" v="7706" actId="20577"/>
          <ac:spMkLst>
            <pc:docMk/>
            <pc:sldMk cId="3404925661" sldId="393"/>
            <ac:spMk id="3" creationId="{3225F338-AF2C-DAED-5AC1-46EF5A43BF6E}"/>
          </ac:spMkLst>
        </pc:spChg>
        <pc:spChg chg="add del mod">
          <ac:chgData name="Piyaphum Muedkhambong" userId="9739bb7163c8531a" providerId="LiveId" clId="{0E59CB9F-7B64-409A-8516-CB56FE57141D}" dt="2024-11-20T12:05:15.200" v="6467"/>
          <ac:spMkLst>
            <pc:docMk/>
            <pc:sldMk cId="3404925661" sldId="393"/>
            <ac:spMk id="4" creationId="{DF27D215-AFBB-353D-03CE-9DF5C6B91E6F}"/>
          </ac:spMkLst>
        </pc:spChg>
        <pc:spChg chg="add del mod">
          <ac:chgData name="Piyaphum Muedkhambong" userId="9739bb7163c8531a" providerId="LiveId" clId="{0E59CB9F-7B64-409A-8516-CB56FE57141D}" dt="2024-11-20T12:05:15.200" v="6469"/>
          <ac:spMkLst>
            <pc:docMk/>
            <pc:sldMk cId="3404925661" sldId="393"/>
            <ac:spMk id="5" creationId="{9A4A1C54-8072-EC51-025C-CC248EFCE0CD}"/>
          </ac:spMkLst>
        </pc:spChg>
        <pc:spChg chg="add del mod">
          <ac:chgData name="Piyaphum Muedkhambong" userId="9739bb7163c8531a" providerId="LiveId" clId="{0E59CB9F-7B64-409A-8516-CB56FE57141D}" dt="2024-11-20T12:05:15.201" v="6471"/>
          <ac:spMkLst>
            <pc:docMk/>
            <pc:sldMk cId="3404925661" sldId="393"/>
            <ac:spMk id="6" creationId="{C91C9372-D811-817C-8440-FEE5C3166CFA}"/>
          </ac:spMkLst>
        </pc:spChg>
        <pc:spChg chg="add del mod">
          <ac:chgData name="Piyaphum Muedkhambong" userId="9739bb7163c8531a" providerId="LiveId" clId="{0E59CB9F-7B64-409A-8516-CB56FE57141D}" dt="2024-11-20T12:05:15.201" v="6473"/>
          <ac:spMkLst>
            <pc:docMk/>
            <pc:sldMk cId="3404925661" sldId="393"/>
            <ac:spMk id="7" creationId="{9B49EF6D-633C-E142-1ACE-3290094DFF3B}"/>
          </ac:spMkLst>
        </pc:spChg>
        <pc:spChg chg="add mod">
          <ac:chgData name="Piyaphum Muedkhambong" userId="9739bb7163c8531a" providerId="LiveId" clId="{0E59CB9F-7B64-409A-8516-CB56FE57141D}" dt="2024-11-20T12:15:00.041" v="6817"/>
          <ac:spMkLst>
            <pc:docMk/>
            <pc:sldMk cId="3404925661" sldId="393"/>
            <ac:spMk id="8" creationId="{3907E732-EC11-DEDC-D113-D82B1528B34C}"/>
          </ac:spMkLst>
        </pc:spChg>
        <pc:spChg chg="add mod">
          <ac:chgData name="Piyaphum Muedkhambong" userId="9739bb7163c8531a" providerId="LiveId" clId="{0E59CB9F-7B64-409A-8516-CB56FE57141D}" dt="2024-11-20T12:13:04.946" v="6799" actId="207"/>
          <ac:spMkLst>
            <pc:docMk/>
            <pc:sldMk cId="3404925661" sldId="393"/>
            <ac:spMk id="9" creationId="{11CEB885-BBA1-BFC3-26A2-6041AF5EBB61}"/>
          </ac:spMkLst>
        </pc:spChg>
        <pc:spChg chg="add mod">
          <ac:chgData name="Piyaphum Muedkhambong" userId="9739bb7163c8531a" providerId="LiveId" clId="{0E59CB9F-7B64-409A-8516-CB56FE57141D}" dt="2024-11-20T12:15:02.055" v="6818"/>
          <ac:spMkLst>
            <pc:docMk/>
            <pc:sldMk cId="3404925661" sldId="393"/>
            <ac:spMk id="10" creationId="{29851602-663B-E658-AA82-5E8822BFB1CF}"/>
          </ac:spMkLst>
        </pc:spChg>
        <pc:spChg chg="add mod">
          <ac:chgData name="Piyaphum Muedkhambong" userId="9739bb7163c8531a" providerId="LiveId" clId="{0E59CB9F-7B64-409A-8516-CB56FE57141D}" dt="2024-11-20T12:19:46.869" v="6989"/>
          <ac:spMkLst>
            <pc:docMk/>
            <pc:sldMk cId="3404925661" sldId="393"/>
            <ac:spMk id="11" creationId="{EBF44639-2582-9ABF-4605-A1F9487A7382}"/>
          </ac:spMkLst>
        </pc:spChg>
      </pc:sldChg>
      <pc:sldChg chg="addSp delSp modSp add mod">
        <pc:chgData name="Piyaphum Muedkhambong" userId="9739bb7163c8531a" providerId="LiveId" clId="{0E59CB9F-7B64-409A-8516-CB56FE57141D}" dt="2024-11-20T12:30:03.139" v="7147" actId="20577"/>
        <pc:sldMkLst>
          <pc:docMk/>
          <pc:sldMk cId="1312271450" sldId="394"/>
        </pc:sldMkLst>
        <pc:spChg chg="mod">
          <ac:chgData name="Piyaphum Muedkhambong" userId="9739bb7163c8531a" providerId="LiveId" clId="{0E59CB9F-7B64-409A-8516-CB56FE57141D}" dt="2024-11-20T12:30:03.139" v="7147" actId="20577"/>
          <ac:spMkLst>
            <pc:docMk/>
            <pc:sldMk cId="1312271450" sldId="394"/>
            <ac:spMk id="3" creationId="{AB3572A9-E09A-827C-1713-212A488C909A}"/>
          </ac:spMkLst>
        </pc:spChg>
        <pc:spChg chg="add mod">
          <ac:chgData name="Piyaphum Muedkhambong" userId="9739bb7163c8531a" providerId="LiveId" clId="{0E59CB9F-7B64-409A-8516-CB56FE57141D}" dt="2024-11-20T12:17:30.237" v="6909" actId="1076"/>
          <ac:spMkLst>
            <pc:docMk/>
            <pc:sldMk cId="1312271450" sldId="394"/>
            <ac:spMk id="4" creationId="{52A7963F-F279-FA3B-B8C5-517C8625A044}"/>
          </ac:spMkLst>
        </pc:spChg>
        <pc:spChg chg="add mod">
          <ac:chgData name="Piyaphum Muedkhambong" userId="9739bb7163c8531a" providerId="LiveId" clId="{0E59CB9F-7B64-409A-8516-CB56FE57141D}" dt="2024-11-20T12:20:08.430" v="6998" actId="14100"/>
          <ac:spMkLst>
            <pc:docMk/>
            <pc:sldMk cId="1312271450" sldId="394"/>
            <ac:spMk id="5" creationId="{9D9E48C8-58FC-28DB-8CCD-B325F4982510}"/>
          </ac:spMkLst>
        </pc:spChg>
        <pc:spChg chg="add mod">
          <ac:chgData name="Piyaphum Muedkhambong" userId="9739bb7163c8531a" providerId="LiveId" clId="{0E59CB9F-7B64-409A-8516-CB56FE57141D}" dt="2024-11-20T12:20:52.923" v="7016" actId="207"/>
          <ac:spMkLst>
            <pc:docMk/>
            <pc:sldMk cId="1312271450" sldId="394"/>
            <ac:spMk id="6" creationId="{1F5C2723-33A9-F96F-7DF2-BA85EDBEBD7F}"/>
          </ac:spMkLst>
        </pc:spChg>
        <pc:spChg chg="del">
          <ac:chgData name="Piyaphum Muedkhambong" userId="9739bb7163c8531a" providerId="LiveId" clId="{0E59CB9F-7B64-409A-8516-CB56FE57141D}" dt="2024-11-20T12:10:31.681" v="6760" actId="478"/>
          <ac:spMkLst>
            <pc:docMk/>
            <pc:sldMk cId="1312271450" sldId="394"/>
            <ac:spMk id="8" creationId="{3973C2B5-58A7-7494-5E39-D26C7F04370E}"/>
          </ac:spMkLst>
        </pc:spChg>
        <pc:spChg chg="del">
          <ac:chgData name="Piyaphum Muedkhambong" userId="9739bb7163c8531a" providerId="LiveId" clId="{0E59CB9F-7B64-409A-8516-CB56FE57141D}" dt="2024-11-20T12:10:30.651" v="6759" actId="478"/>
          <ac:spMkLst>
            <pc:docMk/>
            <pc:sldMk cId="1312271450" sldId="394"/>
            <ac:spMk id="9" creationId="{A40D8A11-D15A-42E5-63AB-18B7927F41DB}"/>
          </ac:spMkLst>
        </pc:spChg>
      </pc:sldChg>
      <pc:sldChg chg="addSp delSp modSp add mod">
        <pc:chgData name="Piyaphum Muedkhambong" userId="9739bb7163c8531a" providerId="LiveId" clId="{0E59CB9F-7B64-409A-8516-CB56FE57141D}" dt="2024-11-20T12:32:56.218" v="7213" actId="20577"/>
        <pc:sldMkLst>
          <pc:docMk/>
          <pc:sldMk cId="2454987408" sldId="395"/>
        </pc:sldMkLst>
        <pc:spChg chg="mod">
          <ac:chgData name="Piyaphum Muedkhambong" userId="9739bb7163c8531a" providerId="LiveId" clId="{0E59CB9F-7B64-409A-8516-CB56FE57141D}" dt="2024-11-20T12:32:56.218" v="7213" actId="20577"/>
          <ac:spMkLst>
            <pc:docMk/>
            <pc:sldMk cId="2454987408" sldId="395"/>
            <ac:spMk id="3" creationId="{EDFA7C3C-B137-3B28-97E5-8663E45AC774}"/>
          </ac:spMkLst>
        </pc:spChg>
        <pc:spChg chg="del">
          <ac:chgData name="Piyaphum Muedkhambong" userId="9739bb7163c8531a" providerId="LiveId" clId="{0E59CB9F-7B64-409A-8516-CB56FE57141D}" dt="2024-11-20T12:23:53.435" v="7031" actId="478"/>
          <ac:spMkLst>
            <pc:docMk/>
            <pc:sldMk cId="2454987408" sldId="395"/>
            <ac:spMk id="4" creationId="{968AF68E-047D-8E05-C44A-5558C129BA47}"/>
          </ac:spMkLst>
        </pc:spChg>
        <pc:spChg chg="del">
          <ac:chgData name="Piyaphum Muedkhambong" userId="9739bb7163c8531a" providerId="LiveId" clId="{0E59CB9F-7B64-409A-8516-CB56FE57141D}" dt="2024-11-20T12:23:52.270" v="7030" actId="478"/>
          <ac:spMkLst>
            <pc:docMk/>
            <pc:sldMk cId="2454987408" sldId="395"/>
            <ac:spMk id="5" creationId="{8E37FB3A-3199-10BC-0A84-6E384ECAC239}"/>
          </ac:spMkLst>
        </pc:spChg>
        <pc:spChg chg="del">
          <ac:chgData name="Piyaphum Muedkhambong" userId="9739bb7163c8531a" providerId="LiveId" clId="{0E59CB9F-7B64-409A-8516-CB56FE57141D}" dt="2024-11-20T12:23:50.958" v="7029" actId="478"/>
          <ac:spMkLst>
            <pc:docMk/>
            <pc:sldMk cId="2454987408" sldId="395"/>
            <ac:spMk id="6" creationId="{D901BAE5-017F-DB1E-DFD2-BB1D071A36D1}"/>
          </ac:spMkLst>
        </pc:spChg>
        <pc:spChg chg="add mod">
          <ac:chgData name="Piyaphum Muedkhambong" userId="9739bb7163c8531a" providerId="LiveId" clId="{0E59CB9F-7B64-409A-8516-CB56FE57141D}" dt="2024-11-20T12:31:02.922" v="7151" actId="20577"/>
          <ac:spMkLst>
            <pc:docMk/>
            <pc:sldMk cId="2454987408" sldId="395"/>
            <ac:spMk id="7" creationId="{49BD8EB1-C0BF-CEE2-CBC7-123472B39D5E}"/>
          </ac:spMkLst>
        </pc:spChg>
        <pc:spChg chg="add mod">
          <ac:chgData name="Piyaphum Muedkhambong" userId="9739bb7163c8531a" providerId="LiveId" clId="{0E59CB9F-7B64-409A-8516-CB56FE57141D}" dt="2024-11-20T12:31:18.957" v="7158" actId="1076"/>
          <ac:spMkLst>
            <pc:docMk/>
            <pc:sldMk cId="2454987408" sldId="395"/>
            <ac:spMk id="8" creationId="{A363BAE3-0812-F2E5-79B0-D53092382FD0}"/>
          </ac:spMkLst>
        </pc:spChg>
      </pc:sldChg>
      <pc:sldChg chg="add">
        <pc:chgData name="Piyaphum Muedkhambong" userId="9739bb7163c8531a" providerId="LiveId" clId="{0E59CB9F-7B64-409A-8516-CB56FE57141D}" dt="2024-11-20T12:34:48.187" v="7214" actId="2890"/>
        <pc:sldMkLst>
          <pc:docMk/>
          <pc:sldMk cId="1397880857" sldId="396"/>
        </pc:sldMkLst>
      </pc:sldChg>
      <pc:sldChg chg="modSp add mod ord">
        <pc:chgData name="Piyaphum Muedkhambong" userId="9739bb7163c8531a" providerId="LiveId" clId="{0E59CB9F-7B64-409A-8516-CB56FE57141D}" dt="2024-11-20T12:35:16.483" v="7226" actId="20577"/>
        <pc:sldMkLst>
          <pc:docMk/>
          <pc:sldMk cId="1886446355" sldId="397"/>
        </pc:sldMkLst>
        <pc:spChg chg="mod">
          <ac:chgData name="Piyaphum Muedkhambong" userId="9739bb7163c8531a" providerId="LiveId" clId="{0E59CB9F-7B64-409A-8516-CB56FE57141D}" dt="2024-11-20T12:35:16.483" v="7226" actId="20577"/>
          <ac:spMkLst>
            <pc:docMk/>
            <pc:sldMk cId="1886446355" sldId="397"/>
            <ac:spMk id="3" creationId="{B8D69DB5-8291-B282-5CB3-A2968E79462D}"/>
          </ac:spMkLst>
        </pc:spChg>
      </pc:sldChg>
      <pc:sldChg chg="modSp add mod ord">
        <pc:chgData name="Piyaphum Muedkhambong" userId="9739bb7163c8531a" providerId="LiveId" clId="{0E59CB9F-7B64-409A-8516-CB56FE57141D}" dt="2024-11-20T12:55:37.455" v="8247" actId="20577"/>
        <pc:sldMkLst>
          <pc:docMk/>
          <pc:sldMk cId="3456140595" sldId="398"/>
        </pc:sldMkLst>
        <pc:spChg chg="mod">
          <ac:chgData name="Piyaphum Muedkhambong" userId="9739bb7163c8531a" providerId="LiveId" clId="{0E59CB9F-7B64-409A-8516-CB56FE57141D}" dt="2024-11-20T12:55:37.455" v="8247" actId="20577"/>
          <ac:spMkLst>
            <pc:docMk/>
            <pc:sldMk cId="3456140595" sldId="398"/>
            <ac:spMk id="3" creationId="{7362D0CE-3C24-F74E-248D-4753D1BAECB3}"/>
          </ac:spMkLst>
        </pc:spChg>
      </pc:sldChg>
      <pc:sldChg chg="modSp add mod">
        <pc:chgData name="Piyaphum Muedkhambong" userId="9739bb7163c8531a" providerId="LiveId" clId="{0E59CB9F-7B64-409A-8516-CB56FE57141D}" dt="2024-11-20T12:44:58.367" v="7708" actId="20577"/>
        <pc:sldMkLst>
          <pc:docMk/>
          <pc:sldMk cId="4262635763" sldId="399"/>
        </pc:sldMkLst>
        <pc:spChg chg="mod">
          <ac:chgData name="Piyaphum Muedkhambong" userId="9739bb7163c8531a" providerId="LiveId" clId="{0E59CB9F-7B64-409A-8516-CB56FE57141D}" dt="2024-11-20T12:44:58.367" v="7708" actId="20577"/>
          <ac:spMkLst>
            <pc:docMk/>
            <pc:sldMk cId="4262635763" sldId="399"/>
            <ac:spMk id="3" creationId="{09DAE07A-AF2D-942C-E8C5-9E71F846DB09}"/>
          </ac:spMkLst>
        </pc:spChg>
      </pc:sldChg>
      <pc:sldChg chg="modSp add mod">
        <pc:chgData name="Piyaphum Muedkhambong" userId="9739bb7163c8531a" providerId="LiveId" clId="{0E59CB9F-7B64-409A-8516-CB56FE57141D}" dt="2024-11-20T13:11:08.066" v="8825" actId="20577"/>
        <pc:sldMkLst>
          <pc:docMk/>
          <pc:sldMk cId="2299652389" sldId="400"/>
        </pc:sldMkLst>
        <pc:spChg chg="mod">
          <ac:chgData name="Piyaphum Muedkhambong" userId="9739bb7163c8531a" providerId="LiveId" clId="{0E59CB9F-7B64-409A-8516-CB56FE57141D}" dt="2024-11-20T13:11:08.066" v="8825" actId="20577"/>
          <ac:spMkLst>
            <pc:docMk/>
            <pc:sldMk cId="2299652389" sldId="400"/>
            <ac:spMk id="3" creationId="{A8ED160B-AFF4-E5D5-D496-F1944DF1DE3C}"/>
          </ac:spMkLst>
        </pc:spChg>
      </pc:sldChg>
      <pc:sldChg chg="modSp add mod">
        <pc:chgData name="Piyaphum Muedkhambong" userId="9739bb7163c8531a" providerId="LiveId" clId="{0E59CB9F-7B64-409A-8516-CB56FE57141D}" dt="2024-11-20T13:08:48.688" v="8762" actId="20577"/>
        <pc:sldMkLst>
          <pc:docMk/>
          <pc:sldMk cId="448013188" sldId="401"/>
        </pc:sldMkLst>
        <pc:spChg chg="mod">
          <ac:chgData name="Piyaphum Muedkhambong" userId="9739bb7163c8531a" providerId="LiveId" clId="{0E59CB9F-7B64-409A-8516-CB56FE57141D}" dt="2024-11-20T13:08:48.688" v="8762" actId="20577"/>
          <ac:spMkLst>
            <pc:docMk/>
            <pc:sldMk cId="448013188" sldId="401"/>
            <ac:spMk id="3" creationId="{43BDF289-E274-A3E3-FFFD-8896D57A4158}"/>
          </ac:spMkLst>
        </pc:spChg>
      </pc:sldChg>
      <pc:sldChg chg="modSp add ord">
        <pc:chgData name="Piyaphum Muedkhambong" userId="9739bb7163c8531a" providerId="LiveId" clId="{0E59CB9F-7B64-409A-8516-CB56FE57141D}" dt="2024-11-20T13:11:01.741" v="8823" actId="20577"/>
        <pc:sldMkLst>
          <pc:docMk/>
          <pc:sldMk cId="3602584624" sldId="402"/>
        </pc:sldMkLst>
        <pc:spChg chg="mod">
          <ac:chgData name="Piyaphum Muedkhambong" userId="9739bb7163c8531a" providerId="LiveId" clId="{0E59CB9F-7B64-409A-8516-CB56FE57141D}" dt="2024-11-20T13:11:01.741" v="8823" actId="20577"/>
          <ac:spMkLst>
            <pc:docMk/>
            <pc:sldMk cId="3602584624" sldId="402"/>
            <ac:spMk id="3" creationId="{429E543A-0AF3-60FE-E111-3687DD78D8F2}"/>
          </ac:spMkLst>
        </pc:spChg>
      </pc:sldChg>
      <pc:sldChg chg="modSp add mod ord">
        <pc:chgData name="Piyaphum Muedkhambong" userId="9739bb7163c8531a" providerId="LiveId" clId="{0E59CB9F-7B64-409A-8516-CB56FE57141D}" dt="2024-11-20T13:53:48.652" v="9805" actId="20577"/>
        <pc:sldMkLst>
          <pc:docMk/>
          <pc:sldMk cId="3595241289" sldId="403"/>
        </pc:sldMkLst>
        <pc:spChg chg="mod">
          <ac:chgData name="Piyaphum Muedkhambong" userId="9739bb7163c8531a" providerId="LiveId" clId="{0E59CB9F-7B64-409A-8516-CB56FE57141D}" dt="2024-11-20T13:53:48.652" v="9805" actId="20577"/>
          <ac:spMkLst>
            <pc:docMk/>
            <pc:sldMk cId="3595241289" sldId="403"/>
            <ac:spMk id="3" creationId="{22B23A3D-D109-7763-3083-8D73F63A5C56}"/>
          </ac:spMkLst>
        </pc:spChg>
      </pc:sldChg>
      <pc:sldChg chg="addSp delSp modSp add mod">
        <pc:chgData name="Piyaphum Muedkhambong" userId="9739bb7163c8531a" providerId="LiveId" clId="{0E59CB9F-7B64-409A-8516-CB56FE57141D}" dt="2024-11-20T13:53:58.986" v="9808" actId="20577"/>
        <pc:sldMkLst>
          <pc:docMk/>
          <pc:sldMk cId="4097057741" sldId="404"/>
        </pc:sldMkLst>
        <pc:spChg chg="mod">
          <ac:chgData name="Piyaphum Muedkhambong" userId="9739bb7163c8531a" providerId="LiveId" clId="{0E59CB9F-7B64-409A-8516-CB56FE57141D}" dt="2024-11-20T13:53:58.986" v="9808" actId="20577"/>
          <ac:spMkLst>
            <pc:docMk/>
            <pc:sldMk cId="4097057741" sldId="404"/>
            <ac:spMk id="3" creationId="{83E1F243-1E71-1A01-5ECD-B0F0488F4C5F}"/>
          </ac:spMkLst>
        </pc:spChg>
        <pc:spChg chg="add del mod">
          <ac:chgData name="Piyaphum Muedkhambong" userId="9739bb7163c8531a" providerId="LiveId" clId="{0E59CB9F-7B64-409A-8516-CB56FE57141D}" dt="2024-11-20T13:24:10.937" v="9075"/>
          <ac:spMkLst>
            <pc:docMk/>
            <pc:sldMk cId="4097057741" sldId="404"/>
            <ac:spMk id="4" creationId="{55131F35-D9C8-2E9D-A92A-A9537439C6F4}"/>
          </ac:spMkLst>
        </pc:spChg>
        <pc:spChg chg="add mod">
          <ac:chgData name="Piyaphum Muedkhambong" userId="9739bb7163c8531a" providerId="LiveId" clId="{0E59CB9F-7B64-409A-8516-CB56FE57141D}" dt="2024-11-20T13:24:30.254" v="9081" actId="1076"/>
          <ac:spMkLst>
            <pc:docMk/>
            <pc:sldMk cId="4097057741" sldId="404"/>
            <ac:spMk id="5" creationId="{8930DA65-AB23-C2F5-D8A4-F4193CAA7351}"/>
          </ac:spMkLst>
        </pc:spChg>
        <pc:spChg chg="add mod">
          <ac:chgData name="Piyaphum Muedkhambong" userId="9739bb7163c8531a" providerId="LiveId" clId="{0E59CB9F-7B64-409A-8516-CB56FE57141D}" dt="2024-11-20T13:24:45.680" v="9089" actId="20577"/>
          <ac:spMkLst>
            <pc:docMk/>
            <pc:sldMk cId="4097057741" sldId="404"/>
            <ac:spMk id="6" creationId="{793466E9-8502-43D5-4795-1F3849A63B79}"/>
          </ac:spMkLst>
        </pc:spChg>
        <pc:spChg chg="add mod">
          <ac:chgData name="Piyaphum Muedkhambong" userId="9739bb7163c8531a" providerId="LiveId" clId="{0E59CB9F-7B64-409A-8516-CB56FE57141D}" dt="2024-11-20T13:25:01.052" v="9097" actId="20577"/>
          <ac:spMkLst>
            <pc:docMk/>
            <pc:sldMk cId="4097057741" sldId="404"/>
            <ac:spMk id="7" creationId="{D9463813-A104-656F-E8A0-036661DC27FA}"/>
          </ac:spMkLst>
        </pc:spChg>
        <pc:spChg chg="add mod">
          <ac:chgData name="Piyaphum Muedkhambong" userId="9739bb7163c8531a" providerId="LiveId" clId="{0E59CB9F-7B64-409A-8516-CB56FE57141D}" dt="2024-11-20T13:25:17.356" v="9105" actId="20577"/>
          <ac:spMkLst>
            <pc:docMk/>
            <pc:sldMk cId="4097057741" sldId="404"/>
            <ac:spMk id="8" creationId="{F53652D2-B7DE-B043-C102-4E7399425842}"/>
          </ac:spMkLst>
        </pc:spChg>
        <pc:spChg chg="add mod">
          <ac:chgData name="Piyaphum Muedkhambong" userId="9739bb7163c8531a" providerId="LiveId" clId="{0E59CB9F-7B64-409A-8516-CB56FE57141D}" dt="2024-11-20T13:25:30.490" v="9113" actId="20577"/>
          <ac:spMkLst>
            <pc:docMk/>
            <pc:sldMk cId="4097057741" sldId="404"/>
            <ac:spMk id="9" creationId="{ACFEA4BF-20EE-B436-1628-E07BAC17CFAC}"/>
          </ac:spMkLst>
        </pc:spChg>
        <pc:spChg chg="add mod">
          <ac:chgData name="Piyaphum Muedkhambong" userId="9739bb7163c8531a" providerId="LiveId" clId="{0E59CB9F-7B64-409A-8516-CB56FE57141D}" dt="2024-11-20T13:25:41.797" v="9121" actId="20577"/>
          <ac:spMkLst>
            <pc:docMk/>
            <pc:sldMk cId="4097057741" sldId="404"/>
            <ac:spMk id="10" creationId="{C6C2BB76-5EBF-F80E-8957-B18520FF0FBC}"/>
          </ac:spMkLst>
        </pc:spChg>
        <pc:spChg chg="add mod">
          <ac:chgData name="Piyaphum Muedkhambong" userId="9739bb7163c8531a" providerId="LiveId" clId="{0E59CB9F-7B64-409A-8516-CB56FE57141D}" dt="2024-11-20T13:26:03.228" v="9129" actId="20577"/>
          <ac:spMkLst>
            <pc:docMk/>
            <pc:sldMk cId="4097057741" sldId="404"/>
            <ac:spMk id="11" creationId="{94227237-6E30-1569-52BC-6C971A89B9FD}"/>
          </ac:spMkLst>
        </pc:spChg>
        <pc:spChg chg="add mod">
          <ac:chgData name="Piyaphum Muedkhambong" userId="9739bb7163c8531a" providerId="LiveId" clId="{0E59CB9F-7B64-409A-8516-CB56FE57141D}" dt="2024-11-20T13:26:23.916" v="9139" actId="20577"/>
          <ac:spMkLst>
            <pc:docMk/>
            <pc:sldMk cId="4097057741" sldId="404"/>
            <ac:spMk id="12" creationId="{536CDBF3-6530-64D5-328C-18169CD0B2F3}"/>
          </ac:spMkLst>
        </pc:spChg>
        <pc:spChg chg="add mod">
          <ac:chgData name="Piyaphum Muedkhambong" userId="9739bb7163c8531a" providerId="LiveId" clId="{0E59CB9F-7B64-409A-8516-CB56FE57141D}" dt="2024-11-20T13:26:35.506" v="9145" actId="20577"/>
          <ac:spMkLst>
            <pc:docMk/>
            <pc:sldMk cId="4097057741" sldId="404"/>
            <ac:spMk id="13" creationId="{D8020D5F-C10A-08C2-3C72-1494B561C050}"/>
          </ac:spMkLst>
        </pc:spChg>
      </pc:sldChg>
      <pc:sldChg chg="addSp delSp modSp add mod">
        <pc:chgData name="Piyaphum Muedkhambong" userId="9739bb7163c8531a" providerId="LiveId" clId="{0E59CB9F-7B64-409A-8516-CB56FE57141D}" dt="2024-11-20T13:54:04.109" v="9811" actId="20577"/>
        <pc:sldMkLst>
          <pc:docMk/>
          <pc:sldMk cId="3468335580" sldId="405"/>
        </pc:sldMkLst>
        <pc:spChg chg="mod">
          <ac:chgData name="Piyaphum Muedkhambong" userId="9739bb7163c8531a" providerId="LiveId" clId="{0E59CB9F-7B64-409A-8516-CB56FE57141D}" dt="2024-11-20T13:54:04.109" v="9811" actId="20577"/>
          <ac:spMkLst>
            <pc:docMk/>
            <pc:sldMk cId="3468335580" sldId="405"/>
            <ac:spMk id="3" creationId="{471C8641-F74D-6A57-3684-96C560AEF620}"/>
          </ac:spMkLst>
        </pc:spChg>
        <pc:spChg chg="add mod">
          <ac:chgData name="Piyaphum Muedkhambong" userId="9739bb7163c8531a" providerId="LiveId" clId="{0E59CB9F-7B64-409A-8516-CB56FE57141D}" dt="2024-11-20T13:33:43.285" v="9200" actId="20577"/>
          <ac:spMkLst>
            <pc:docMk/>
            <pc:sldMk cId="3468335580" sldId="405"/>
            <ac:spMk id="4" creationId="{F33A9EA2-9AB1-D8C6-D9D0-80D3688F518C}"/>
          </ac:spMkLst>
        </pc:spChg>
        <pc:spChg chg="mod">
          <ac:chgData name="Piyaphum Muedkhambong" userId="9739bb7163c8531a" providerId="LiveId" clId="{0E59CB9F-7B64-409A-8516-CB56FE57141D}" dt="2024-11-20T13:33:21.019" v="9188" actId="20577"/>
          <ac:spMkLst>
            <pc:docMk/>
            <pc:sldMk cId="3468335580" sldId="405"/>
            <ac:spMk id="5" creationId="{40756CF8-9BB9-1594-4E80-99AE30780E54}"/>
          </ac:spMkLst>
        </pc:spChg>
        <pc:spChg chg="del mod">
          <ac:chgData name="Piyaphum Muedkhambong" userId="9739bb7163c8531a" providerId="LiveId" clId="{0E59CB9F-7B64-409A-8516-CB56FE57141D}" dt="2024-11-20T13:33:05.983" v="9178" actId="478"/>
          <ac:spMkLst>
            <pc:docMk/>
            <pc:sldMk cId="3468335580" sldId="405"/>
            <ac:spMk id="6" creationId="{E03DEF89-794E-BC57-83F1-5132B7384FC4}"/>
          </ac:spMkLst>
        </pc:spChg>
        <pc:spChg chg="del mod">
          <ac:chgData name="Piyaphum Muedkhambong" userId="9739bb7163c8531a" providerId="LiveId" clId="{0E59CB9F-7B64-409A-8516-CB56FE57141D}" dt="2024-11-20T13:33:05.071" v="9177" actId="478"/>
          <ac:spMkLst>
            <pc:docMk/>
            <pc:sldMk cId="3468335580" sldId="405"/>
            <ac:spMk id="7" creationId="{59D1AB0C-FDEE-4C84-2EE6-EBE821F9D8E4}"/>
          </ac:spMkLst>
        </pc:spChg>
        <pc:spChg chg="del">
          <ac:chgData name="Piyaphum Muedkhambong" userId="9739bb7163c8531a" providerId="LiveId" clId="{0E59CB9F-7B64-409A-8516-CB56FE57141D}" dt="2024-11-20T13:33:10.092" v="9181" actId="478"/>
          <ac:spMkLst>
            <pc:docMk/>
            <pc:sldMk cId="3468335580" sldId="405"/>
            <ac:spMk id="8" creationId="{B261EF18-750B-6625-B38B-9A549DF248AB}"/>
          </ac:spMkLst>
        </pc:spChg>
        <pc:spChg chg="del">
          <ac:chgData name="Piyaphum Muedkhambong" userId="9739bb7163c8531a" providerId="LiveId" clId="{0E59CB9F-7B64-409A-8516-CB56FE57141D}" dt="2024-11-20T13:33:08.568" v="9180" actId="478"/>
          <ac:spMkLst>
            <pc:docMk/>
            <pc:sldMk cId="3468335580" sldId="405"/>
            <ac:spMk id="9" creationId="{B87DEDC2-5647-B58F-FDB2-C317A4C4A390}"/>
          </ac:spMkLst>
        </pc:spChg>
        <pc:spChg chg="del">
          <ac:chgData name="Piyaphum Muedkhambong" userId="9739bb7163c8531a" providerId="LiveId" clId="{0E59CB9F-7B64-409A-8516-CB56FE57141D}" dt="2024-11-20T13:33:06.873" v="9179" actId="478"/>
          <ac:spMkLst>
            <pc:docMk/>
            <pc:sldMk cId="3468335580" sldId="405"/>
            <ac:spMk id="10" creationId="{875CC2CB-22A6-D933-4E76-45D5FB65A83A}"/>
          </ac:spMkLst>
        </pc:spChg>
        <pc:spChg chg="del">
          <ac:chgData name="Piyaphum Muedkhambong" userId="9739bb7163c8531a" providerId="LiveId" clId="{0E59CB9F-7B64-409A-8516-CB56FE57141D}" dt="2024-11-20T13:33:13.277" v="9184" actId="478"/>
          <ac:spMkLst>
            <pc:docMk/>
            <pc:sldMk cId="3468335580" sldId="405"/>
            <ac:spMk id="11" creationId="{8BF09A5C-17D3-1F2E-8F49-843075EF8B2E}"/>
          </ac:spMkLst>
        </pc:spChg>
        <pc:spChg chg="del">
          <ac:chgData name="Piyaphum Muedkhambong" userId="9739bb7163c8531a" providerId="LiveId" clId="{0E59CB9F-7B64-409A-8516-CB56FE57141D}" dt="2024-11-20T13:33:12.293" v="9183" actId="478"/>
          <ac:spMkLst>
            <pc:docMk/>
            <pc:sldMk cId="3468335580" sldId="405"/>
            <ac:spMk id="12" creationId="{7D56D5AB-115B-F907-70A7-9C5BE5ED38FC}"/>
          </ac:spMkLst>
        </pc:spChg>
        <pc:spChg chg="del">
          <ac:chgData name="Piyaphum Muedkhambong" userId="9739bb7163c8531a" providerId="LiveId" clId="{0E59CB9F-7B64-409A-8516-CB56FE57141D}" dt="2024-11-20T13:33:11.109" v="9182" actId="478"/>
          <ac:spMkLst>
            <pc:docMk/>
            <pc:sldMk cId="3468335580" sldId="405"/>
            <ac:spMk id="13" creationId="{A1F9D942-EDE4-E210-E39C-4058D9A51DA2}"/>
          </ac:spMkLst>
        </pc:spChg>
        <pc:spChg chg="add mod">
          <ac:chgData name="Piyaphum Muedkhambong" userId="9739bb7163c8531a" providerId="LiveId" clId="{0E59CB9F-7B64-409A-8516-CB56FE57141D}" dt="2024-11-20T13:34:09.267" v="9210" actId="20577"/>
          <ac:spMkLst>
            <pc:docMk/>
            <pc:sldMk cId="3468335580" sldId="405"/>
            <ac:spMk id="14" creationId="{9A7027FC-5089-6AF9-CB6D-D7C5D4F7EBB4}"/>
          </ac:spMkLst>
        </pc:spChg>
        <pc:spChg chg="add mod">
          <ac:chgData name="Piyaphum Muedkhambong" userId="9739bb7163c8531a" providerId="LiveId" clId="{0E59CB9F-7B64-409A-8516-CB56FE57141D}" dt="2024-11-20T13:35:24.295" v="9220" actId="20577"/>
          <ac:spMkLst>
            <pc:docMk/>
            <pc:sldMk cId="3468335580" sldId="405"/>
            <ac:spMk id="15" creationId="{CA9FA9A4-6AE2-B2BC-9C49-BA755ADD41DF}"/>
          </ac:spMkLst>
        </pc:spChg>
        <pc:spChg chg="add mod">
          <ac:chgData name="Piyaphum Muedkhambong" userId="9739bb7163c8531a" providerId="LiveId" clId="{0E59CB9F-7B64-409A-8516-CB56FE57141D}" dt="2024-11-20T13:36:04.641" v="9236" actId="1076"/>
          <ac:spMkLst>
            <pc:docMk/>
            <pc:sldMk cId="3468335580" sldId="405"/>
            <ac:spMk id="16" creationId="{AABE1B9B-0D0B-D2A2-21AB-319F3FAC03B4}"/>
          </ac:spMkLst>
        </pc:spChg>
        <pc:spChg chg="add mod">
          <ac:chgData name="Piyaphum Muedkhambong" userId="9739bb7163c8531a" providerId="LiveId" clId="{0E59CB9F-7B64-409A-8516-CB56FE57141D}" dt="2024-11-20T13:36:14.627" v="9244" actId="20577"/>
          <ac:spMkLst>
            <pc:docMk/>
            <pc:sldMk cId="3468335580" sldId="405"/>
            <ac:spMk id="17" creationId="{0F89592C-69D1-A6B1-2696-F670D40A77A6}"/>
          </ac:spMkLst>
        </pc:spChg>
        <pc:spChg chg="add mod">
          <ac:chgData name="Piyaphum Muedkhambong" userId="9739bb7163c8531a" providerId="LiveId" clId="{0E59CB9F-7B64-409A-8516-CB56FE57141D}" dt="2024-11-20T13:38:02.075" v="9265" actId="20577"/>
          <ac:spMkLst>
            <pc:docMk/>
            <pc:sldMk cId="3468335580" sldId="405"/>
            <ac:spMk id="18" creationId="{65B800C1-64A5-4E82-A89C-F40F64FDD4C6}"/>
          </ac:spMkLst>
        </pc:spChg>
        <pc:spChg chg="add mod">
          <ac:chgData name="Piyaphum Muedkhambong" userId="9739bb7163c8531a" providerId="LiveId" clId="{0E59CB9F-7B64-409A-8516-CB56FE57141D}" dt="2024-11-20T13:38:24.593" v="9275" actId="20577"/>
          <ac:spMkLst>
            <pc:docMk/>
            <pc:sldMk cId="3468335580" sldId="405"/>
            <ac:spMk id="19" creationId="{0F53370C-787C-0624-ADBC-C0B72AB28033}"/>
          </ac:spMkLst>
        </pc:spChg>
        <pc:spChg chg="add mod">
          <ac:chgData name="Piyaphum Muedkhambong" userId="9739bb7163c8531a" providerId="LiveId" clId="{0E59CB9F-7B64-409A-8516-CB56FE57141D}" dt="2024-11-20T13:38:45.977" v="9287" actId="20577"/>
          <ac:spMkLst>
            <pc:docMk/>
            <pc:sldMk cId="3468335580" sldId="405"/>
            <ac:spMk id="20" creationId="{7A81BB05-9801-CAD6-4571-D5C5B2BB35EB}"/>
          </ac:spMkLst>
        </pc:spChg>
      </pc:sldChg>
      <pc:sldChg chg="modSp add">
        <pc:chgData name="Piyaphum Muedkhambong" userId="9739bb7163c8531a" providerId="LiveId" clId="{0E59CB9F-7B64-409A-8516-CB56FE57141D}" dt="2024-11-20T13:54:07.233" v="9814" actId="20577"/>
        <pc:sldMkLst>
          <pc:docMk/>
          <pc:sldMk cId="710419565" sldId="406"/>
        </pc:sldMkLst>
        <pc:spChg chg="mod">
          <ac:chgData name="Piyaphum Muedkhambong" userId="9739bb7163c8531a" providerId="LiveId" clId="{0E59CB9F-7B64-409A-8516-CB56FE57141D}" dt="2024-11-20T13:54:07.233" v="9814" actId="20577"/>
          <ac:spMkLst>
            <pc:docMk/>
            <pc:sldMk cId="710419565" sldId="406"/>
            <ac:spMk id="3" creationId="{E21B5871-1863-8BA6-6E3C-B3E5DEE41119}"/>
          </ac:spMkLst>
        </pc:spChg>
        <pc:spChg chg="mod">
          <ac:chgData name="Piyaphum Muedkhambong" userId="9739bb7163c8531a" providerId="LiveId" clId="{0E59CB9F-7B64-409A-8516-CB56FE57141D}" dt="2024-11-20T13:42:55.323" v="9422" actId="20577"/>
          <ac:spMkLst>
            <pc:docMk/>
            <pc:sldMk cId="710419565" sldId="406"/>
            <ac:spMk id="4" creationId="{B1B153E0-0ADA-A4E1-3850-8A7D862DE205}"/>
          </ac:spMkLst>
        </pc:spChg>
        <pc:spChg chg="mod">
          <ac:chgData name="Piyaphum Muedkhambong" userId="9739bb7163c8531a" providerId="LiveId" clId="{0E59CB9F-7B64-409A-8516-CB56FE57141D}" dt="2024-11-20T13:42:49.531" v="9420" actId="20577"/>
          <ac:spMkLst>
            <pc:docMk/>
            <pc:sldMk cId="710419565" sldId="406"/>
            <ac:spMk id="5" creationId="{D42E263F-05FC-EB95-868C-0F67E89AAC5B}"/>
          </ac:spMkLst>
        </pc:spChg>
        <pc:spChg chg="mod">
          <ac:chgData name="Piyaphum Muedkhambong" userId="9739bb7163c8531a" providerId="LiveId" clId="{0E59CB9F-7B64-409A-8516-CB56FE57141D}" dt="2024-11-20T13:42:57.964" v="9424" actId="20577"/>
          <ac:spMkLst>
            <pc:docMk/>
            <pc:sldMk cId="710419565" sldId="406"/>
            <ac:spMk id="14" creationId="{03766DA8-837F-40CF-9B76-0C02241FBA4C}"/>
          </ac:spMkLst>
        </pc:spChg>
        <pc:spChg chg="mod">
          <ac:chgData name="Piyaphum Muedkhambong" userId="9739bb7163c8531a" providerId="LiveId" clId="{0E59CB9F-7B64-409A-8516-CB56FE57141D}" dt="2024-11-20T13:43:01.773" v="9426" actId="20577"/>
          <ac:spMkLst>
            <pc:docMk/>
            <pc:sldMk cId="710419565" sldId="406"/>
            <ac:spMk id="15" creationId="{B445E78D-4C4C-4F04-42BD-349B8B96CBB6}"/>
          </ac:spMkLst>
        </pc:spChg>
        <pc:spChg chg="mod">
          <ac:chgData name="Piyaphum Muedkhambong" userId="9739bb7163c8531a" providerId="LiveId" clId="{0E59CB9F-7B64-409A-8516-CB56FE57141D}" dt="2024-11-20T13:43:05.511" v="9431" actId="20577"/>
          <ac:spMkLst>
            <pc:docMk/>
            <pc:sldMk cId="710419565" sldId="406"/>
            <ac:spMk id="16" creationId="{64C2B585-44F8-36BC-8C5C-C134F1919DB9}"/>
          </ac:spMkLst>
        </pc:spChg>
        <pc:spChg chg="mod">
          <ac:chgData name="Piyaphum Muedkhambong" userId="9739bb7163c8531a" providerId="LiveId" clId="{0E59CB9F-7B64-409A-8516-CB56FE57141D}" dt="2024-11-20T13:43:08.378" v="9433" actId="20577"/>
          <ac:spMkLst>
            <pc:docMk/>
            <pc:sldMk cId="710419565" sldId="406"/>
            <ac:spMk id="17" creationId="{D638973C-EB33-A8E9-A42B-68B2D1C8AAD5}"/>
          </ac:spMkLst>
        </pc:spChg>
        <pc:spChg chg="mod">
          <ac:chgData name="Piyaphum Muedkhambong" userId="9739bb7163c8531a" providerId="LiveId" clId="{0E59CB9F-7B64-409A-8516-CB56FE57141D}" dt="2024-11-20T13:43:12.010" v="9436" actId="20577"/>
          <ac:spMkLst>
            <pc:docMk/>
            <pc:sldMk cId="710419565" sldId="406"/>
            <ac:spMk id="18" creationId="{EF0907D3-9BA0-DF01-E386-1E10BB561E48}"/>
          </ac:spMkLst>
        </pc:spChg>
        <pc:spChg chg="mod">
          <ac:chgData name="Piyaphum Muedkhambong" userId="9739bb7163c8531a" providerId="LiveId" clId="{0E59CB9F-7B64-409A-8516-CB56FE57141D}" dt="2024-11-20T13:43:16.888" v="9438" actId="20577"/>
          <ac:spMkLst>
            <pc:docMk/>
            <pc:sldMk cId="710419565" sldId="406"/>
            <ac:spMk id="19" creationId="{94928CF3-B547-948A-BD16-A7D85787F0C5}"/>
          </ac:spMkLst>
        </pc:spChg>
        <pc:spChg chg="mod">
          <ac:chgData name="Piyaphum Muedkhambong" userId="9739bb7163c8531a" providerId="LiveId" clId="{0E59CB9F-7B64-409A-8516-CB56FE57141D}" dt="2024-11-20T13:43:20.561" v="9441" actId="20577"/>
          <ac:spMkLst>
            <pc:docMk/>
            <pc:sldMk cId="710419565" sldId="406"/>
            <ac:spMk id="20" creationId="{66B40981-F777-D96E-475E-1F9D127126B2}"/>
          </ac:spMkLst>
        </pc:spChg>
      </pc:sldChg>
      <pc:sldChg chg="delSp modSp add mod">
        <pc:chgData name="Piyaphum Muedkhambong" userId="9739bb7163c8531a" providerId="LiveId" clId="{0E59CB9F-7B64-409A-8516-CB56FE57141D}" dt="2024-11-20T13:54:13.139" v="9820" actId="20577"/>
        <pc:sldMkLst>
          <pc:docMk/>
          <pc:sldMk cId="570644288" sldId="407"/>
        </pc:sldMkLst>
        <pc:spChg chg="mod">
          <ac:chgData name="Piyaphum Muedkhambong" userId="9739bb7163c8531a" providerId="LiveId" clId="{0E59CB9F-7B64-409A-8516-CB56FE57141D}" dt="2024-11-20T13:54:13.139" v="9820" actId="20577"/>
          <ac:spMkLst>
            <pc:docMk/>
            <pc:sldMk cId="570644288" sldId="407"/>
            <ac:spMk id="3" creationId="{3F7F02B6-5A56-32F7-5FC9-6A072B825E46}"/>
          </ac:spMkLst>
        </pc:spChg>
        <pc:spChg chg="del">
          <ac:chgData name="Piyaphum Muedkhambong" userId="9739bb7163c8531a" providerId="LiveId" clId="{0E59CB9F-7B64-409A-8516-CB56FE57141D}" dt="2024-11-20T13:45:13.974" v="9527" actId="478"/>
          <ac:spMkLst>
            <pc:docMk/>
            <pc:sldMk cId="570644288" sldId="407"/>
            <ac:spMk id="4" creationId="{F63A87B1-3FFA-8819-9B8E-B43F26F6B607}"/>
          </ac:spMkLst>
        </pc:spChg>
        <pc:spChg chg="del">
          <ac:chgData name="Piyaphum Muedkhambong" userId="9739bb7163c8531a" providerId="LiveId" clId="{0E59CB9F-7B64-409A-8516-CB56FE57141D}" dt="2024-11-20T13:45:13.974" v="9527" actId="478"/>
          <ac:spMkLst>
            <pc:docMk/>
            <pc:sldMk cId="570644288" sldId="407"/>
            <ac:spMk id="5" creationId="{EB0F8967-D963-CF02-B94E-ABB07502B630}"/>
          </ac:spMkLst>
        </pc:spChg>
        <pc:spChg chg="del">
          <ac:chgData name="Piyaphum Muedkhambong" userId="9739bb7163c8531a" providerId="LiveId" clId="{0E59CB9F-7B64-409A-8516-CB56FE57141D}" dt="2024-11-20T13:45:15.972" v="9528" actId="478"/>
          <ac:spMkLst>
            <pc:docMk/>
            <pc:sldMk cId="570644288" sldId="407"/>
            <ac:spMk id="14" creationId="{5AE00B92-DC96-EB09-4360-BFB68F1C5490}"/>
          </ac:spMkLst>
        </pc:spChg>
        <pc:spChg chg="del">
          <ac:chgData name="Piyaphum Muedkhambong" userId="9739bb7163c8531a" providerId="LiveId" clId="{0E59CB9F-7B64-409A-8516-CB56FE57141D}" dt="2024-11-20T13:45:13.974" v="9527" actId="478"/>
          <ac:spMkLst>
            <pc:docMk/>
            <pc:sldMk cId="570644288" sldId="407"/>
            <ac:spMk id="15" creationId="{0BAC315E-BFD5-EAF2-7250-83541A3BE060}"/>
          </ac:spMkLst>
        </pc:spChg>
        <pc:spChg chg="del">
          <ac:chgData name="Piyaphum Muedkhambong" userId="9739bb7163c8531a" providerId="LiveId" clId="{0E59CB9F-7B64-409A-8516-CB56FE57141D}" dt="2024-11-20T13:45:13.974" v="9527" actId="478"/>
          <ac:spMkLst>
            <pc:docMk/>
            <pc:sldMk cId="570644288" sldId="407"/>
            <ac:spMk id="16" creationId="{149D0502-451A-BBC8-0DD2-8E4CD107A0E7}"/>
          </ac:spMkLst>
        </pc:spChg>
        <pc:spChg chg="del">
          <ac:chgData name="Piyaphum Muedkhambong" userId="9739bb7163c8531a" providerId="LiveId" clId="{0E59CB9F-7B64-409A-8516-CB56FE57141D}" dt="2024-11-20T13:45:13.974" v="9527" actId="478"/>
          <ac:spMkLst>
            <pc:docMk/>
            <pc:sldMk cId="570644288" sldId="407"/>
            <ac:spMk id="17" creationId="{390D426B-FF73-D1E8-362E-4E0DE47470E1}"/>
          </ac:spMkLst>
        </pc:spChg>
        <pc:spChg chg="del">
          <ac:chgData name="Piyaphum Muedkhambong" userId="9739bb7163c8531a" providerId="LiveId" clId="{0E59CB9F-7B64-409A-8516-CB56FE57141D}" dt="2024-11-20T13:45:13.974" v="9527" actId="478"/>
          <ac:spMkLst>
            <pc:docMk/>
            <pc:sldMk cId="570644288" sldId="407"/>
            <ac:spMk id="18" creationId="{7155289C-C5AA-36CF-23BA-3075F37E52CD}"/>
          </ac:spMkLst>
        </pc:spChg>
        <pc:spChg chg="del">
          <ac:chgData name="Piyaphum Muedkhambong" userId="9739bb7163c8531a" providerId="LiveId" clId="{0E59CB9F-7B64-409A-8516-CB56FE57141D}" dt="2024-11-20T13:45:13.974" v="9527" actId="478"/>
          <ac:spMkLst>
            <pc:docMk/>
            <pc:sldMk cId="570644288" sldId="407"/>
            <ac:spMk id="19" creationId="{BEFD633A-F341-BEFF-49DA-A8E88003A2FA}"/>
          </ac:spMkLst>
        </pc:spChg>
        <pc:spChg chg="del">
          <ac:chgData name="Piyaphum Muedkhambong" userId="9739bb7163c8531a" providerId="LiveId" clId="{0E59CB9F-7B64-409A-8516-CB56FE57141D}" dt="2024-11-20T13:45:13.974" v="9527" actId="478"/>
          <ac:spMkLst>
            <pc:docMk/>
            <pc:sldMk cId="570644288" sldId="407"/>
            <ac:spMk id="20" creationId="{5305E51E-3B84-9397-0EBE-9ACBC7C7C365}"/>
          </ac:spMkLst>
        </pc:spChg>
      </pc:sldChg>
      <pc:sldChg chg="modSp add mod">
        <pc:chgData name="Piyaphum Muedkhambong" userId="9739bb7163c8531a" providerId="LiveId" clId="{0E59CB9F-7B64-409A-8516-CB56FE57141D}" dt="2024-11-20T13:55:39.262" v="9850" actId="20577"/>
        <pc:sldMkLst>
          <pc:docMk/>
          <pc:sldMk cId="3936583406" sldId="408"/>
        </pc:sldMkLst>
        <pc:spChg chg="mod">
          <ac:chgData name="Piyaphum Muedkhambong" userId="9739bb7163c8531a" providerId="LiveId" clId="{0E59CB9F-7B64-409A-8516-CB56FE57141D}" dt="2024-11-20T13:55:39.262" v="9850" actId="20577"/>
          <ac:spMkLst>
            <pc:docMk/>
            <pc:sldMk cId="3936583406" sldId="408"/>
            <ac:spMk id="3" creationId="{42016287-C844-8280-067B-0110ED642C56}"/>
          </ac:spMkLst>
        </pc:spChg>
      </pc:sldChg>
      <pc:sldChg chg="modSp add mod ord">
        <pc:chgData name="Piyaphum Muedkhambong" userId="9739bb7163c8531a" providerId="LiveId" clId="{0E59CB9F-7B64-409A-8516-CB56FE57141D}" dt="2024-11-20T13:56:23.464" v="9877" actId="207"/>
        <pc:sldMkLst>
          <pc:docMk/>
          <pc:sldMk cId="964660837" sldId="409"/>
        </pc:sldMkLst>
        <pc:spChg chg="mod">
          <ac:chgData name="Piyaphum Muedkhambong" userId="9739bb7163c8531a" providerId="LiveId" clId="{0E59CB9F-7B64-409A-8516-CB56FE57141D}" dt="2024-11-20T13:56:23.464" v="9877" actId="207"/>
          <ac:spMkLst>
            <pc:docMk/>
            <pc:sldMk cId="964660837" sldId="409"/>
            <ac:spMk id="3" creationId="{22275D50-2DFB-0769-812B-111CB07F4960}"/>
          </ac:spMkLst>
        </pc:spChg>
      </pc:sldChg>
      <pc:sldChg chg="modSp add mod">
        <pc:chgData name="Piyaphum Muedkhambong" userId="9739bb7163c8531a" providerId="LiveId" clId="{0E59CB9F-7B64-409A-8516-CB56FE57141D}" dt="2024-11-20T14:01:19.111" v="10188" actId="20577"/>
        <pc:sldMkLst>
          <pc:docMk/>
          <pc:sldMk cId="4235484263" sldId="410"/>
        </pc:sldMkLst>
        <pc:spChg chg="mod">
          <ac:chgData name="Piyaphum Muedkhambong" userId="9739bb7163c8531a" providerId="LiveId" clId="{0E59CB9F-7B64-409A-8516-CB56FE57141D}" dt="2024-11-20T13:57:30.722" v="9927" actId="20577"/>
          <ac:spMkLst>
            <pc:docMk/>
            <pc:sldMk cId="4235484263" sldId="410"/>
            <ac:spMk id="2" creationId="{0D018721-AE45-0081-9005-84A9068B0CEA}"/>
          </ac:spMkLst>
        </pc:spChg>
        <pc:spChg chg="mod">
          <ac:chgData name="Piyaphum Muedkhambong" userId="9739bb7163c8531a" providerId="LiveId" clId="{0E59CB9F-7B64-409A-8516-CB56FE57141D}" dt="2024-11-20T14:01:19.111" v="10188" actId="20577"/>
          <ac:spMkLst>
            <pc:docMk/>
            <pc:sldMk cId="4235484263" sldId="410"/>
            <ac:spMk id="3" creationId="{8C14D58D-8198-9C8D-7E39-B5D6E61A50CD}"/>
          </ac:spMkLst>
        </pc:spChg>
      </pc:sldChg>
      <pc:sldChg chg="modSp add mod ord">
        <pc:chgData name="Piyaphum Muedkhambong" userId="9739bb7163c8531a" providerId="LiveId" clId="{0E59CB9F-7B64-409A-8516-CB56FE57141D}" dt="2024-11-20T14:03:46.588" v="10311" actId="113"/>
        <pc:sldMkLst>
          <pc:docMk/>
          <pc:sldMk cId="2916461924" sldId="411"/>
        </pc:sldMkLst>
        <pc:spChg chg="mod">
          <ac:chgData name="Piyaphum Muedkhambong" userId="9739bb7163c8531a" providerId="LiveId" clId="{0E59CB9F-7B64-409A-8516-CB56FE57141D}" dt="2024-11-20T14:03:46.588" v="10311" actId="113"/>
          <ac:spMkLst>
            <pc:docMk/>
            <pc:sldMk cId="2916461924" sldId="411"/>
            <ac:spMk id="3" creationId="{930C9B9B-7AA1-0733-5DCC-A5AC43D7348C}"/>
          </ac:spMkLst>
        </pc:spChg>
      </pc:sldChg>
      <pc:sldChg chg="modSp add mod ord">
        <pc:chgData name="Piyaphum Muedkhambong" userId="9739bb7163c8531a" providerId="LiveId" clId="{0E59CB9F-7B64-409A-8516-CB56FE57141D}" dt="2024-11-21T12:01:38.882" v="10342" actId="20577"/>
        <pc:sldMkLst>
          <pc:docMk/>
          <pc:sldMk cId="727852400" sldId="412"/>
        </pc:sldMkLst>
        <pc:spChg chg="mod">
          <ac:chgData name="Piyaphum Muedkhambong" userId="9739bb7163c8531a" providerId="LiveId" clId="{0E59CB9F-7B64-409A-8516-CB56FE57141D}" dt="2024-11-21T12:01:38.882" v="10342" actId="20577"/>
          <ac:spMkLst>
            <pc:docMk/>
            <pc:sldMk cId="727852400" sldId="412"/>
            <ac:spMk id="2" creationId="{23E41EC8-702B-39AF-B022-FD0454686BF2}"/>
          </ac:spMkLst>
        </pc:spChg>
      </pc:sldChg>
      <pc:sldChg chg="modSp add mod ord">
        <pc:chgData name="Piyaphum Muedkhambong" userId="9739bb7163c8531a" providerId="LiveId" clId="{0E59CB9F-7B64-409A-8516-CB56FE57141D}" dt="2024-11-21T12:09:05.144" v="10879" actId="20577"/>
        <pc:sldMkLst>
          <pc:docMk/>
          <pc:sldMk cId="3275943449" sldId="413"/>
        </pc:sldMkLst>
        <pc:spChg chg="mod">
          <ac:chgData name="Piyaphum Muedkhambong" userId="9739bb7163c8531a" providerId="LiveId" clId="{0E59CB9F-7B64-409A-8516-CB56FE57141D}" dt="2024-11-21T12:05:47.152" v="10401" actId="20577"/>
          <ac:spMkLst>
            <pc:docMk/>
            <pc:sldMk cId="3275943449" sldId="413"/>
            <ac:spMk id="2" creationId="{EEB8B920-8145-9245-C28D-46B27EA30D6E}"/>
          </ac:spMkLst>
        </pc:spChg>
        <pc:spChg chg="mod">
          <ac:chgData name="Piyaphum Muedkhambong" userId="9739bb7163c8531a" providerId="LiveId" clId="{0E59CB9F-7B64-409A-8516-CB56FE57141D}" dt="2024-11-21T12:09:05.144" v="10879" actId="20577"/>
          <ac:spMkLst>
            <pc:docMk/>
            <pc:sldMk cId="3275943449" sldId="413"/>
            <ac:spMk id="3" creationId="{5DE7A5C0-BCE2-C4B7-6782-E341C4988AF4}"/>
          </ac:spMkLst>
        </pc:spChg>
      </pc:sldChg>
      <pc:sldChg chg="addSp delSp modSp add mod">
        <pc:chgData name="Piyaphum Muedkhambong" userId="9739bb7163c8531a" providerId="LiveId" clId="{0E59CB9F-7B64-409A-8516-CB56FE57141D}" dt="2024-11-21T12:41:15.976" v="12996" actId="1076"/>
        <pc:sldMkLst>
          <pc:docMk/>
          <pc:sldMk cId="1357628636" sldId="414"/>
        </pc:sldMkLst>
        <pc:spChg chg="mod">
          <ac:chgData name="Piyaphum Muedkhambong" userId="9739bb7163c8531a" providerId="LiveId" clId="{0E59CB9F-7B64-409A-8516-CB56FE57141D}" dt="2024-11-21T12:36:34.546" v="12867" actId="20577"/>
          <ac:spMkLst>
            <pc:docMk/>
            <pc:sldMk cId="1357628636" sldId="414"/>
            <ac:spMk id="3" creationId="{F82F1534-7E48-1625-0A3A-505CD9D0D16D}"/>
          </ac:spMkLst>
        </pc:spChg>
        <pc:spChg chg="add del mod">
          <ac:chgData name="Piyaphum Muedkhambong" userId="9739bb7163c8531a" providerId="LiveId" clId="{0E59CB9F-7B64-409A-8516-CB56FE57141D}" dt="2024-11-21T12:20:15.790" v="11523" actId="478"/>
          <ac:spMkLst>
            <pc:docMk/>
            <pc:sldMk cId="1357628636" sldId="414"/>
            <ac:spMk id="4" creationId="{857B2CB6-7E55-638E-6281-E12675BA5320}"/>
          </ac:spMkLst>
        </pc:spChg>
        <pc:spChg chg="add mod">
          <ac:chgData name="Piyaphum Muedkhambong" userId="9739bb7163c8531a" providerId="LiveId" clId="{0E59CB9F-7B64-409A-8516-CB56FE57141D}" dt="2024-11-21T12:41:07.182" v="12995" actId="1076"/>
          <ac:spMkLst>
            <pc:docMk/>
            <pc:sldMk cId="1357628636" sldId="414"/>
            <ac:spMk id="5" creationId="{CF5F48E5-6289-A784-8413-59436D352F14}"/>
          </ac:spMkLst>
        </pc:spChg>
        <pc:spChg chg="add del mod">
          <ac:chgData name="Piyaphum Muedkhambong" userId="9739bb7163c8531a" providerId="LiveId" clId="{0E59CB9F-7B64-409A-8516-CB56FE57141D}" dt="2024-11-21T12:40:59.390" v="12993" actId="478"/>
          <ac:spMkLst>
            <pc:docMk/>
            <pc:sldMk cId="1357628636" sldId="414"/>
            <ac:spMk id="6" creationId="{92F28B7F-47B0-F8C0-C962-905B3E8F2CB3}"/>
          </ac:spMkLst>
        </pc:spChg>
        <pc:spChg chg="add mod">
          <ac:chgData name="Piyaphum Muedkhambong" userId="9739bb7163c8531a" providerId="LiveId" clId="{0E59CB9F-7B64-409A-8516-CB56FE57141D}" dt="2024-11-21T12:41:15.976" v="12996" actId="1076"/>
          <ac:spMkLst>
            <pc:docMk/>
            <pc:sldMk cId="1357628636" sldId="414"/>
            <ac:spMk id="7" creationId="{A535E889-5C36-96E5-EAC6-C4019F4950C0}"/>
          </ac:spMkLst>
        </pc:spChg>
        <pc:spChg chg="add del mod">
          <ac:chgData name="Piyaphum Muedkhambong" userId="9739bb7163c8531a" providerId="LiveId" clId="{0E59CB9F-7B64-409A-8516-CB56FE57141D}" dt="2024-11-21T12:40:58.461" v="12992" actId="478"/>
          <ac:spMkLst>
            <pc:docMk/>
            <pc:sldMk cId="1357628636" sldId="414"/>
            <ac:spMk id="8" creationId="{A3AF439E-10A4-0667-E080-BBD9CAD0049B}"/>
          </ac:spMkLst>
        </pc:spChg>
        <pc:cxnChg chg="add del mod">
          <ac:chgData name="Piyaphum Muedkhambong" userId="9739bb7163c8531a" providerId="LiveId" clId="{0E59CB9F-7B64-409A-8516-CB56FE57141D}" dt="2024-11-21T12:39:35.038" v="12965" actId="11529"/>
          <ac:cxnSpMkLst>
            <pc:docMk/>
            <pc:sldMk cId="1357628636" sldId="414"/>
            <ac:cxnSpMk id="10" creationId="{906BC7C0-6C4B-90E7-0A80-A55ABBAC4572}"/>
          </ac:cxnSpMkLst>
        </pc:cxnChg>
        <pc:cxnChg chg="add del mod">
          <ac:chgData name="Piyaphum Muedkhambong" userId="9739bb7163c8531a" providerId="LiveId" clId="{0E59CB9F-7B64-409A-8516-CB56FE57141D}" dt="2024-11-21T12:40:54.017" v="12981" actId="11529"/>
          <ac:cxnSpMkLst>
            <pc:docMk/>
            <pc:sldMk cId="1357628636" sldId="414"/>
            <ac:cxnSpMk id="12" creationId="{1DABD087-34DE-B493-2945-410AF9BB8325}"/>
          </ac:cxnSpMkLst>
        </pc:cxnChg>
        <pc:cxnChg chg="add del mod">
          <ac:chgData name="Piyaphum Muedkhambong" userId="9739bb7163c8531a" providerId="LiveId" clId="{0E59CB9F-7B64-409A-8516-CB56FE57141D}" dt="2024-11-21T12:40:53.984" v="12980" actId="11529"/>
          <ac:cxnSpMkLst>
            <pc:docMk/>
            <pc:sldMk cId="1357628636" sldId="414"/>
            <ac:cxnSpMk id="14" creationId="{05743C8A-6383-B856-87A0-CB4E55AB206E}"/>
          </ac:cxnSpMkLst>
        </pc:cxnChg>
        <pc:cxnChg chg="add del">
          <ac:chgData name="Piyaphum Muedkhambong" userId="9739bb7163c8531a" providerId="LiveId" clId="{0E59CB9F-7B64-409A-8516-CB56FE57141D}" dt="2024-11-21T12:40:53.953" v="12979" actId="11529"/>
          <ac:cxnSpMkLst>
            <pc:docMk/>
            <pc:sldMk cId="1357628636" sldId="414"/>
            <ac:cxnSpMk id="16" creationId="{28BE5C05-1DF7-9A76-FCBA-01892A7CA719}"/>
          </ac:cxnSpMkLst>
        </pc:cxnChg>
        <pc:cxnChg chg="add del">
          <ac:chgData name="Piyaphum Muedkhambong" userId="9739bb7163c8531a" providerId="LiveId" clId="{0E59CB9F-7B64-409A-8516-CB56FE57141D}" dt="2024-11-21T12:40:53.923" v="12978" actId="11529"/>
          <ac:cxnSpMkLst>
            <pc:docMk/>
            <pc:sldMk cId="1357628636" sldId="414"/>
            <ac:cxnSpMk id="18" creationId="{5C2BD8C0-7591-7509-EA25-B718308443D7}"/>
          </ac:cxnSpMkLst>
        </pc:cxnChg>
      </pc:sldChg>
      <pc:sldChg chg="addSp modSp add mod">
        <pc:chgData name="Piyaphum Muedkhambong" userId="9739bb7163c8531a" providerId="LiveId" clId="{0E59CB9F-7B64-409A-8516-CB56FE57141D}" dt="2024-11-21T12:55:20.263" v="13822" actId="20577"/>
        <pc:sldMkLst>
          <pc:docMk/>
          <pc:sldMk cId="1078259351" sldId="415"/>
        </pc:sldMkLst>
        <pc:spChg chg="mod">
          <ac:chgData name="Piyaphum Muedkhambong" userId="9739bb7163c8531a" providerId="LiveId" clId="{0E59CB9F-7B64-409A-8516-CB56FE57141D}" dt="2024-11-21T12:55:20.263" v="13822" actId="20577"/>
          <ac:spMkLst>
            <pc:docMk/>
            <pc:sldMk cId="1078259351" sldId="415"/>
            <ac:spMk id="3" creationId="{BC4EA29F-A34D-B060-6E5F-EA64F096FDA6}"/>
          </ac:spMkLst>
        </pc:spChg>
        <pc:spChg chg="add mod">
          <ac:chgData name="Piyaphum Muedkhambong" userId="9739bb7163c8531a" providerId="LiveId" clId="{0E59CB9F-7B64-409A-8516-CB56FE57141D}" dt="2024-11-21T12:42:38.308" v="13066" actId="207"/>
          <ac:spMkLst>
            <pc:docMk/>
            <pc:sldMk cId="1078259351" sldId="415"/>
            <ac:spMk id="4" creationId="{14F0220D-9765-9EFD-617C-7D838887C265}"/>
          </ac:spMkLst>
        </pc:spChg>
      </pc:sldChg>
      <pc:sldChg chg="modSp add mod ord">
        <pc:chgData name="Piyaphum Muedkhambong" userId="9739bb7163c8531a" providerId="LiveId" clId="{0E59CB9F-7B64-409A-8516-CB56FE57141D}" dt="2024-11-21T12:44:30.785" v="13093" actId="20577"/>
        <pc:sldMkLst>
          <pc:docMk/>
          <pc:sldMk cId="803508454" sldId="416"/>
        </pc:sldMkLst>
        <pc:spChg chg="mod">
          <ac:chgData name="Piyaphum Muedkhambong" userId="9739bb7163c8531a" providerId="LiveId" clId="{0E59CB9F-7B64-409A-8516-CB56FE57141D}" dt="2024-11-21T12:44:30.785" v="13093" actId="20577"/>
          <ac:spMkLst>
            <pc:docMk/>
            <pc:sldMk cId="803508454" sldId="416"/>
            <ac:spMk id="3" creationId="{764EDAF4-E836-4373-065E-9ACB477DAE08}"/>
          </ac:spMkLst>
        </pc:spChg>
      </pc:sldChg>
      <pc:sldChg chg="add ord">
        <pc:chgData name="Piyaphum Muedkhambong" userId="9739bb7163c8531a" providerId="LiveId" clId="{0E59CB9F-7B64-409A-8516-CB56FE57141D}" dt="2024-11-21T12:24:40.334" v="12005"/>
        <pc:sldMkLst>
          <pc:docMk/>
          <pc:sldMk cId="3747690280" sldId="417"/>
        </pc:sldMkLst>
      </pc:sldChg>
      <pc:sldChg chg="addSp modSp add mod ord">
        <pc:chgData name="Piyaphum Muedkhambong" userId="9739bb7163c8531a" providerId="LiveId" clId="{0E59CB9F-7B64-409A-8516-CB56FE57141D}" dt="2024-11-21T12:41:53.769" v="13026" actId="20577"/>
        <pc:sldMkLst>
          <pc:docMk/>
          <pc:sldMk cId="1060533967" sldId="418"/>
        </pc:sldMkLst>
        <pc:spChg chg="mod">
          <ac:chgData name="Piyaphum Muedkhambong" userId="9739bb7163c8531a" providerId="LiveId" clId="{0E59CB9F-7B64-409A-8516-CB56FE57141D}" dt="2024-11-21T12:41:53.769" v="13026" actId="20577"/>
          <ac:spMkLst>
            <pc:docMk/>
            <pc:sldMk cId="1060533967" sldId="418"/>
            <ac:spMk id="3" creationId="{927716F0-E081-7A3C-4585-D6E7D13D59FD}"/>
          </ac:spMkLst>
        </pc:spChg>
        <pc:spChg chg="add mod">
          <ac:chgData name="Piyaphum Muedkhambong" userId="9739bb7163c8531a" providerId="LiveId" clId="{0E59CB9F-7B64-409A-8516-CB56FE57141D}" dt="2024-11-21T12:31:46.199" v="12540"/>
          <ac:spMkLst>
            <pc:docMk/>
            <pc:sldMk cId="1060533967" sldId="418"/>
            <ac:spMk id="4" creationId="{E3647579-F7A9-A9DF-D48A-0778F7CA279C}"/>
          </ac:spMkLst>
        </pc:spChg>
        <pc:spChg chg="add mod">
          <ac:chgData name="Piyaphum Muedkhambong" userId="9739bb7163c8531a" providerId="LiveId" clId="{0E59CB9F-7B64-409A-8516-CB56FE57141D}" dt="2024-11-21T12:33:23.014" v="12650" actId="20577"/>
          <ac:spMkLst>
            <pc:docMk/>
            <pc:sldMk cId="1060533967" sldId="418"/>
            <ac:spMk id="5" creationId="{D29CFB78-DC2A-2381-3EEC-3C3FFAD7924C}"/>
          </ac:spMkLst>
        </pc:spChg>
        <pc:spChg chg="add mod">
          <ac:chgData name="Piyaphum Muedkhambong" userId="9739bb7163c8531a" providerId="LiveId" clId="{0E59CB9F-7B64-409A-8516-CB56FE57141D}" dt="2024-11-21T12:33:40.614" v="12669" actId="1076"/>
          <ac:spMkLst>
            <pc:docMk/>
            <pc:sldMk cId="1060533967" sldId="418"/>
            <ac:spMk id="6" creationId="{4DD0080D-6CD6-95E4-BD95-46C47992DB66}"/>
          </ac:spMkLst>
        </pc:spChg>
        <pc:spChg chg="add mod">
          <ac:chgData name="Piyaphum Muedkhambong" userId="9739bb7163c8531a" providerId="LiveId" clId="{0E59CB9F-7B64-409A-8516-CB56FE57141D}" dt="2024-11-21T12:34:05.619" v="12706" actId="1076"/>
          <ac:spMkLst>
            <pc:docMk/>
            <pc:sldMk cId="1060533967" sldId="418"/>
            <ac:spMk id="7" creationId="{9186A503-C9C6-1AE7-4618-E9670AD6DD39}"/>
          </ac:spMkLst>
        </pc:spChg>
      </pc:sldChg>
      <pc:sldChg chg="addSp modSp add mod ord">
        <pc:chgData name="Piyaphum Muedkhambong" userId="9739bb7163c8531a" providerId="LiveId" clId="{0E59CB9F-7B64-409A-8516-CB56FE57141D}" dt="2024-11-21T12:55:02.556" v="13818"/>
        <pc:sldMkLst>
          <pc:docMk/>
          <pc:sldMk cId="769052993" sldId="419"/>
        </pc:sldMkLst>
        <pc:spChg chg="mod">
          <ac:chgData name="Piyaphum Muedkhambong" userId="9739bb7163c8531a" providerId="LiveId" clId="{0E59CB9F-7B64-409A-8516-CB56FE57141D}" dt="2024-11-21T12:54:43.548" v="13817" actId="20577"/>
          <ac:spMkLst>
            <pc:docMk/>
            <pc:sldMk cId="769052993" sldId="419"/>
            <ac:spMk id="3" creationId="{7ED6E0D6-683B-4FD5-AE8D-D5C7A331B529}"/>
          </ac:spMkLst>
        </pc:spChg>
        <pc:spChg chg="add mod">
          <ac:chgData name="Piyaphum Muedkhambong" userId="9739bb7163c8531a" providerId="LiveId" clId="{0E59CB9F-7B64-409A-8516-CB56FE57141D}" dt="2024-11-21T12:35:42.452" v="12834" actId="1076"/>
          <ac:spMkLst>
            <pc:docMk/>
            <pc:sldMk cId="769052993" sldId="419"/>
            <ac:spMk id="4" creationId="{F25E9255-1EC2-75E6-2CED-7CE0C33D9AA1}"/>
          </ac:spMkLst>
        </pc:spChg>
        <pc:spChg chg="add">
          <ac:chgData name="Piyaphum Muedkhambong" userId="9739bb7163c8531a" providerId="LiveId" clId="{0E59CB9F-7B64-409A-8516-CB56FE57141D}" dt="2024-11-21T12:55:02.556" v="13818"/>
          <ac:spMkLst>
            <pc:docMk/>
            <pc:sldMk cId="769052993" sldId="419"/>
            <ac:spMk id="5" creationId="{25A3723A-D525-4244-62C7-BAD95792891E}"/>
          </ac:spMkLst>
        </pc:spChg>
      </pc:sldChg>
      <pc:sldChg chg="modSp add mod ord">
        <pc:chgData name="Piyaphum Muedkhambong" userId="9739bb7163c8531a" providerId="LiveId" clId="{0E59CB9F-7B64-409A-8516-CB56FE57141D}" dt="2024-11-21T12:52:23.522" v="13748" actId="27636"/>
        <pc:sldMkLst>
          <pc:docMk/>
          <pc:sldMk cId="1317823410" sldId="420"/>
        </pc:sldMkLst>
        <pc:spChg chg="mod">
          <ac:chgData name="Piyaphum Muedkhambong" userId="9739bb7163c8531a" providerId="LiveId" clId="{0E59CB9F-7B64-409A-8516-CB56FE57141D}" dt="2024-11-21T12:52:23.522" v="13748" actId="27636"/>
          <ac:spMkLst>
            <pc:docMk/>
            <pc:sldMk cId="1317823410" sldId="420"/>
            <ac:spMk id="2" creationId="{403A306B-49A4-82EC-9B8F-356D66225009}"/>
          </ac:spMkLst>
        </pc:spChg>
        <pc:spChg chg="mod">
          <ac:chgData name="Piyaphum Muedkhambong" userId="9739bb7163c8531a" providerId="LiveId" clId="{0E59CB9F-7B64-409A-8516-CB56FE57141D}" dt="2024-11-21T12:44:48.416" v="13102" actId="20577"/>
          <ac:spMkLst>
            <pc:docMk/>
            <pc:sldMk cId="1317823410" sldId="420"/>
            <ac:spMk id="3" creationId="{0D331942-A11E-F10B-FA91-85E9CD0B0FCC}"/>
          </ac:spMkLst>
        </pc:spChg>
      </pc:sldChg>
      <pc:sldChg chg="modSp add mod ord">
        <pc:chgData name="Piyaphum Muedkhambong" userId="9739bb7163c8531a" providerId="LiveId" clId="{0E59CB9F-7B64-409A-8516-CB56FE57141D}" dt="2024-11-21T12:52:24.514" v="13750" actId="27636"/>
        <pc:sldMkLst>
          <pc:docMk/>
          <pc:sldMk cId="841011487" sldId="421"/>
        </pc:sldMkLst>
        <pc:spChg chg="mod">
          <ac:chgData name="Piyaphum Muedkhambong" userId="9739bb7163c8531a" providerId="LiveId" clId="{0E59CB9F-7B64-409A-8516-CB56FE57141D}" dt="2024-11-21T12:52:24.514" v="13750" actId="27636"/>
          <ac:spMkLst>
            <pc:docMk/>
            <pc:sldMk cId="841011487" sldId="421"/>
            <ac:spMk id="2" creationId="{3EA78D28-0860-1F6D-14E0-2A24ACC03A60}"/>
          </ac:spMkLst>
        </pc:spChg>
      </pc:sldChg>
      <pc:sldChg chg="addSp modSp add mod">
        <pc:chgData name="Piyaphum Muedkhambong" userId="9739bb7163c8531a" providerId="LiveId" clId="{0E59CB9F-7B64-409A-8516-CB56FE57141D}" dt="2024-11-21T13:01:02.522" v="13846" actId="20577"/>
        <pc:sldMkLst>
          <pc:docMk/>
          <pc:sldMk cId="3948196168" sldId="422"/>
        </pc:sldMkLst>
        <pc:spChg chg="mod">
          <ac:chgData name="Piyaphum Muedkhambong" userId="9739bb7163c8531a" providerId="LiveId" clId="{0E59CB9F-7B64-409A-8516-CB56FE57141D}" dt="2024-11-21T12:52:25.731" v="13752" actId="27636"/>
          <ac:spMkLst>
            <pc:docMk/>
            <pc:sldMk cId="3948196168" sldId="422"/>
            <ac:spMk id="2" creationId="{78E7B341-B6B1-BF7D-DF21-73F538DBA1E1}"/>
          </ac:spMkLst>
        </pc:spChg>
        <pc:spChg chg="mod">
          <ac:chgData name="Piyaphum Muedkhambong" userId="9739bb7163c8531a" providerId="LiveId" clId="{0E59CB9F-7B64-409A-8516-CB56FE57141D}" dt="2024-11-21T13:01:02.522" v="13846" actId="20577"/>
          <ac:spMkLst>
            <pc:docMk/>
            <pc:sldMk cId="3948196168" sldId="422"/>
            <ac:spMk id="3" creationId="{D2FAC931-E249-401C-659C-CB2D1D47FBBF}"/>
          </ac:spMkLst>
        </pc:spChg>
        <pc:spChg chg="add mod">
          <ac:chgData name="Piyaphum Muedkhambong" userId="9739bb7163c8531a" providerId="LiveId" clId="{0E59CB9F-7B64-409A-8516-CB56FE57141D}" dt="2024-11-21T12:50:49.679" v="13541" actId="20577"/>
          <ac:spMkLst>
            <pc:docMk/>
            <pc:sldMk cId="3948196168" sldId="422"/>
            <ac:spMk id="4" creationId="{8493BC70-9B89-221D-155B-DB6E7DF06E9D}"/>
          </ac:spMkLst>
        </pc:spChg>
      </pc:sldChg>
      <pc:sldChg chg="addSp delSp modSp add mod">
        <pc:chgData name="Piyaphum Muedkhambong" userId="9739bb7163c8531a" providerId="LiveId" clId="{0E59CB9F-7B64-409A-8516-CB56FE57141D}" dt="2024-11-21T13:49:17.800" v="15328" actId="207"/>
        <pc:sldMkLst>
          <pc:docMk/>
          <pc:sldMk cId="3734750318" sldId="423"/>
        </pc:sldMkLst>
        <pc:spChg chg="mod">
          <ac:chgData name="Piyaphum Muedkhambong" userId="9739bb7163c8531a" providerId="LiveId" clId="{0E59CB9F-7B64-409A-8516-CB56FE57141D}" dt="2024-11-21T12:52:27.786" v="13754" actId="27636"/>
          <ac:spMkLst>
            <pc:docMk/>
            <pc:sldMk cId="3734750318" sldId="423"/>
            <ac:spMk id="2" creationId="{8048AA8E-CE44-B31F-619B-CAB69C2C0B60}"/>
          </ac:spMkLst>
        </pc:spChg>
        <pc:spChg chg="mod">
          <ac:chgData name="Piyaphum Muedkhambong" userId="9739bb7163c8531a" providerId="LiveId" clId="{0E59CB9F-7B64-409A-8516-CB56FE57141D}" dt="2024-11-21T13:49:17.800" v="15328" actId="207"/>
          <ac:spMkLst>
            <pc:docMk/>
            <pc:sldMk cId="3734750318" sldId="423"/>
            <ac:spMk id="3" creationId="{20F5F414-F68B-69F5-DD5F-735E099B2B76}"/>
          </ac:spMkLst>
        </pc:spChg>
        <pc:spChg chg="del">
          <ac:chgData name="Piyaphum Muedkhambong" userId="9739bb7163c8531a" providerId="LiveId" clId="{0E59CB9F-7B64-409A-8516-CB56FE57141D}" dt="2024-11-21T12:51:02.476" v="13543" actId="478"/>
          <ac:spMkLst>
            <pc:docMk/>
            <pc:sldMk cId="3734750318" sldId="423"/>
            <ac:spMk id="4" creationId="{A2E814FC-B974-B57C-9CC2-7C7DEFD99705}"/>
          </ac:spMkLst>
        </pc:spChg>
        <pc:spChg chg="add mod">
          <ac:chgData name="Piyaphum Muedkhambong" userId="9739bb7163c8531a" providerId="LiveId" clId="{0E59CB9F-7B64-409A-8516-CB56FE57141D}" dt="2024-11-21T13:14:04.020" v="14470" actId="207"/>
          <ac:spMkLst>
            <pc:docMk/>
            <pc:sldMk cId="3734750318" sldId="423"/>
            <ac:spMk id="5" creationId="{247ABE54-FA09-E419-89D9-1D970BD00B34}"/>
          </ac:spMkLst>
        </pc:spChg>
        <pc:spChg chg="add mod">
          <ac:chgData name="Piyaphum Muedkhambong" userId="9739bb7163c8531a" providerId="LiveId" clId="{0E59CB9F-7B64-409A-8516-CB56FE57141D}" dt="2024-11-21T13:49:07.656" v="15326" actId="207"/>
          <ac:spMkLst>
            <pc:docMk/>
            <pc:sldMk cId="3734750318" sldId="423"/>
            <ac:spMk id="6" creationId="{DDCB498D-D2E6-24D2-597F-CD6C5FBC9A06}"/>
          </ac:spMkLst>
        </pc:spChg>
      </pc:sldChg>
      <pc:sldChg chg="addSp delSp modSp add mod">
        <pc:chgData name="Piyaphum Muedkhambong" userId="9739bb7163c8531a" providerId="LiveId" clId="{0E59CB9F-7B64-409A-8516-CB56FE57141D}" dt="2024-11-21T15:34:17.551" v="19116" actId="207"/>
        <pc:sldMkLst>
          <pc:docMk/>
          <pc:sldMk cId="798240444" sldId="424"/>
        </pc:sldMkLst>
        <pc:spChg chg="mod">
          <ac:chgData name="Piyaphum Muedkhambong" userId="9739bb7163c8531a" providerId="LiveId" clId="{0E59CB9F-7B64-409A-8516-CB56FE57141D}" dt="2024-11-21T15:34:17.551" v="19116" actId="207"/>
          <ac:spMkLst>
            <pc:docMk/>
            <pc:sldMk cId="798240444" sldId="424"/>
            <ac:spMk id="3" creationId="{0577CE24-6BDA-1485-7AA9-E5B0AA78A1E6}"/>
          </ac:spMkLst>
        </pc:spChg>
        <pc:spChg chg="add mod">
          <ac:chgData name="Piyaphum Muedkhambong" userId="9739bb7163c8531a" providerId="LiveId" clId="{0E59CB9F-7B64-409A-8516-CB56FE57141D}" dt="2024-11-21T15:33:43.286" v="19111" actId="1076"/>
          <ac:spMkLst>
            <pc:docMk/>
            <pc:sldMk cId="798240444" sldId="424"/>
            <ac:spMk id="4" creationId="{712E02A5-0BA5-C5E4-ECF9-0BFC35306CEF}"/>
          </ac:spMkLst>
        </pc:spChg>
        <pc:spChg chg="del">
          <ac:chgData name="Piyaphum Muedkhambong" userId="9739bb7163c8531a" providerId="LiveId" clId="{0E59CB9F-7B64-409A-8516-CB56FE57141D}" dt="2024-11-21T13:17:55.339" v="14476" actId="478"/>
          <ac:spMkLst>
            <pc:docMk/>
            <pc:sldMk cId="798240444" sldId="424"/>
            <ac:spMk id="5" creationId="{D4FA2084-9B81-5786-FBA0-59CB47286D75}"/>
          </ac:spMkLst>
        </pc:spChg>
        <pc:spChg chg="del">
          <ac:chgData name="Piyaphum Muedkhambong" userId="9739bb7163c8531a" providerId="LiveId" clId="{0E59CB9F-7B64-409A-8516-CB56FE57141D}" dt="2024-11-21T13:17:54.573" v="14475" actId="478"/>
          <ac:spMkLst>
            <pc:docMk/>
            <pc:sldMk cId="798240444" sldId="424"/>
            <ac:spMk id="6" creationId="{DF26BF01-53D3-F7E6-55A3-2467B549D34A}"/>
          </ac:spMkLst>
        </pc:spChg>
        <pc:spChg chg="add mod">
          <ac:chgData name="Piyaphum Muedkhambong" userId="9739bb7163c8531a" providerId="LiveId" clId="{0E59CB9F-7B64-409A-8516-CB56FE57141D}" dt="2024-11-21T15:33:48.113" v="19112" actId="1076"/>
          <ac:spMkLst>
            <pc:docMk/>
            <pc:sldMk cId="798240444" sldId="424"/>
            <ac:spMk id="7" creationId="{9DEBEA4F-1E76-36AF-79E6-9F4C051B6CA1}"/>
          </ac:spMkLst>
        </pc:spChg>
      </pc:sldChg>
      <pc:sldChg chg="addSp delSp modSp add mod">
        <pc:chgData name="Piyaphum Muedkhambong" userId="9739bb7163c8531a" providerId="LiveId" clId="{0E59CB9F-7B64-409A-8516-CB56FE57141D}" dt="2024-11-21T15:35:09.245" v="19126" actId="207"/>
        <pc:sldMkLst>
          <pc:docMk/>
          <pc:sldMk cId="235152853" sldId="425"/>
        </pc:sldMkLst>
        <pc:spChg chg="mod">
          <ac:chgData name="Piyaphum Muedkhambong" userId="9739bb7163c8531a" providerId="LiveId" clId="{0E59CB9F-7B64-409A-8516-CB56FE57141D}" dt="2024-11-21T15:35:03.072" v="19124" actId="207"/>
          <ac:spMkLst>
            <pc:docMk/>
            <pc:sldMk cId="235152853" sldId="425"/>
            <ac:spMk id="3" creationId="{12B78517-AB85-CF03-4CBD-0317FCF95B27}"/>
          </ac:spMkLst>
        </pc:spChg>
        <pc:spChg chg="mod">
          <ac:chgData name="Piyaphum Muedkhambong" userId="9739bb7163c8531a" providerId="LiveId" clId="{0E59CB9F-7B64-409A-8516-CB56FE57141D}" dt="2024-11-21T15:34:32.882" v="19119" actId="207"/>
          <ac:spMkLst>
            <pc:docMk/>
            <pc:sldMk cId="235152853" sldId="425"/>
            <ac:spMk id="4" creationId="{841BC106-65D8-5E4F-A45A-36EBA2DF8728}"/>
          </ac:spMkLst>
        </pc:spChg>
        <pc:spChg chg="add mod">
          <ac:chgData name="Piyaphum Muedkhambong" userId="9739bb7163c8531a" providerId="LiveId" clId="{0E59CB9F-7B64-409A-8516-CB56FE57141D}" dt="2024-11-21T15:35:09.245" v="19126" actId="207"/>
          <ac:spMkLst>
            <pc:docMk/>
            <pc:sldMk cId="235152853" sldId="425"/>
            <ac:spMk id="5" creationId="{2AEA8DE4-3F36-A20C-56E6-5E1FCDF14C9B}"/>
          </ac:spMkLst>
        </pc:spChg>
        <pc:spChg chg="add del mod">
          <ac:chgData name="Piyaphum Muedkhambong" userId="9739bb7163c8531a" providerId="LiveId" clId="{0E59CB9F-7B64-409A-8516-CB56FE57141D}" dt="2024-11-21T13:31:30.534" v="14867"/>
          <ac:spMkLst>
            <pc:docMk/>
            <pc:sldMk cId="235152853" sldId="425"/>
            <ac:spMk id="6" creationId="{3AC0AFE0-7616-5A44-A171-B2C0512A6421}"/>
          </ac:spMkLst>
        </pc:spChg>
        <pc:spChg chg="del">
          <ac:chgData name="Piyaphum Muedkhambong" userId="9739bb7163c8531a" providerId="LiveId" clId="{0E59CB9F-7B64-409A-8516-CB56FE57141D}" dt="2024-11-21T13:28:19.217" v="14805" actId="478"/>
          <ac:spMkLst>
            <pc:docMk/>
            <pc:sldMk cId="235152853" sldId="425"/>
            <ac:spMk id="7" creationId="{D768088F-07F0-0821-83F5-08CB26C49D5D}"/>
          </ac:spMkLst>
        </pc:spChg>
        <pc:spChg chg="add del mod">
          <ac:chgData name="Piyaphum Muedkhambong" userId="9739bb7163c8531a" providerId="LiveId" clId="{0E59CB9F-7B64-409A-8516-CB56FE57141D}" dt="2024-11-21T13:32:06.879" v="14879" actId="478"/>
          <ac:spMkLst>
            <pc:docMk/>
            <pc:sldMk cId="235152853" sldId="425"/>
            <ac:spMk id="8" creationId="{F7A0E35D-076E-568A-F363-B3D6D48DB76E}"/>
          </ac:spMkLst>
        </pc:spChg>
        <pc:spChg chg="add mod">
          <ac:chgData name="Piyaphum Muedkhambong" userId="9739bb7163c8531a" providerId="LiveId" clId="{0E59CB9F-7B64-409A-8516-CB56FE57141D}" dt="2024-11-21T15:35:06.526" v="19125" actId="207"/>
          <ac:spMkLst>
            <pc:docMk/>
            <pc:sldMk cId="235152853" sldId="425"/>
            <ac:spMk id="9" creationId="{0D855EEC-6E85-5B18-2456-56B44FA40E09}"/>
          </ac:spMkLst>
        </pc:spChg>
      </pc:sldChg>
      <pc:sldChg chg="addSp delSp modSp add mod">
        <pc:chgData name="Piyaphum Muedkhambong" userId="9739bb7163c8531a" providerId="LiveId" clId="{0E59CB9F-7B64-409A-8516-CB56FE57141D}" dt="2024-11-21T15:35:47.356" v="19134" actId="207"/>
        <pc:sldMkLst>
          <pc:docMk/>
          <pc:sldMk cId="3513494502" sldId="426"/>
        </pc:sldMkLst>
        <pc:spChg chg="mod">
          <ac:chgData name="Piyaphum Muedkhambong" userId="9739bb7163c8531a" providerId="LiveId" clId="{0E59CB9F-7B64-409A-8516-CB56FE57141D}" dt="2024-11-21T15:35:47.356" v="19134" actId="207"/>
          <ac:spMkLst>
            <pc:docMk/>
            <pc:sldMk cId="3513494502" sldId="426"/>
            <ac:spMk id="3" creationId="{AA61287A-735A-5012-7D4A-1214321AE884}"/>
          </ac:spMkLst>
        </pc:spChg>
        <pc:spChg chg="mod">
          <ac:chgData name="Piyaphum Muedkhambong" userId="9739bb7163c8531a" providerId="LiveId" clId="{0E59CB9F-7B64-409A-8516-CB56FE57141D}" dt="2024-11-21T15:35:19.431" v="19127" actId="207"/>
          <ac:spMkLst>
            <pc:docMk/>
            <pc:sldMk cId="3513494502" sldId="426"/>
            <ac:spMk id="4" creationId="{D9087C2D-88DA-ED8D-81D7-3ED3B581227C}"/>
          </ac:spMkLst>
        </pc:spChg>
        <pc:spChg chg="del">
          <ac:chgData name="Piyaphum Muedkhambong" userId="9739bb7163c8531a" providerId="LiveId" clId="{0E59CB9F-7B64-409A-8516-CB56FE57141D}" dt="2024-11-21T13:33:20.689" v="14899" actId="478"/>
          <ac:spMkLst>
            <pc:docMk/>
            <pc:sldMk cId="3513494502" sldId="426"/>
            <ac:spMk id="5" creationId="{E365FBDD-559B-94DE-0D31-EDA923E0A5A8}"/>
          </ac:spMkLst>
        </pc:spChg>
        <pc:spChg chg="add del mod">
          <ac:chgData name="Piyaphum Muedkhambong" userId="9739bb7163c8531a" providerId="LiveId" clId="{0E59CB9F-7B64-409A-8516-CB56FE57141D}" dt="2024-11-21T13:36:00.094" v="14955" actId="478"/>
          <ac:spMkLst>
            <pc:docMk/>
            <pc:sldMk cId="3513494502" sldId="426"/>
            <ac:spMk id="6" creationId="{301D37F4-C360-2B5E-AF39-CE6CBB75A000}"/>
          </ac:spMkLst>
        </pc:spChg>
        <pc:spChg chg="add mod">
          <ac:chgData name="Piyaphum Muedkhambong" userId="9739bb7163c8531a" providerId="LiveId" clId="{0E59CB9F-7B64-409A-8516-CB56FE57141D}" dt="2024-11-21T15:35:36.401" v="19131" actId="207"/>
          <ac:spMkLst>
            <pc:docMk/>
            <pc:sldMk cId="3513494502" sldId="426"/>
            <ac:spMk id="7" creationId="{651656B3-9CC5-7BC8-B8E2-B76A6CD227F4}"/>
          </ac:spMkLst>
        </pc:spChg>
        <pc:spChg chg="mod">
          <ac:chgData name="Piyaphum Muedkhambong" userId="9739bb7163c8531a" providerId="LiveId" clId="{0E59CB9F-7B64-409A-8516-CB56FE57141D}" dt="2024-11-21T15:35:27.374" v="19129" actId="207"/>
          <ac:spMkLst>
            <pc:docMk/>
            <pc:sldMk cId="3513494502" sldId="426"/>
            <ac:spMk id="9" creationId="{FBB0EABA-C329-1687-1BD8-93B221F1AF5B}"/>
          </ac:spMkLst>
        </pc:spChg>
      </pc:sldChg>
      <pc:sldChg chg="addSp delSp modSp add mod">
        <pc:chgData name="Piyaphum Muedkhambong" userId="9739bb7163c8531a" providerId="LiveId" clId="{0E59CB9F-7B64-409A-8516-CB56FE57141D}" dt="2024-11-21T15:37:50.444" v="19157" actId="20577"/>
        <pc:sldMkLst>
          <pc:docMk/>
          <pc:sldMk cId="1028046577" sldId="427"/>
        </pc:sldMkLst>
        <pc:spChg chg="mod">
          <ac:chgData name="Piyaphum Muedkhambong" userId="9739bb7163c8531a" providerId="LiveId" clId="{0E59CB9F-7B64-409A-8516-CB56FE57141D}" dt="2024-11-21T15:37:50.444" v="19157" actId="20577"/>
          <ac:spMkLst>
            <pc:docMk/>
            <pc:sldMk cId="1028046577" sldId="427"/>
            <ac:spMk id="3" creationId="{9707CC31-6D0C-CC87-8E63-B87CFF4A6F01}"/>
          </ac:spMkLst>
        </pc:spChg>
        <pc:spChg chg="del mod">
          <ac:chgData name="Piyaphum Muedkhambong" userId="9739bb7163c8531a" providerId="LiveId" clId="{0E59CB9F-7B64-409A-8516-CB56FE57141D}" dt="2024-11-21T13:38:09.239" v="15000" actId="478"/>
          <ac:spMkLst>
            <pc:docMk/>
            <pc:sldMk cId="1028046577" sldId="427"/>
            <ac:spMk id="4" creationId="{B70DDB40-8117-E299-35DA-2E2FA0052D58}"/>
          </ac:spMkLst>
        </pc:spChg>
        <pc:spChg chg="add mod">
          <ac:chgData name="Piyaphum Muedkhambong" userId="9739bb7163c8531a" providerId="LiveId" clId="{0E59CB9F-7B64-409A-8516-CB56FE57141D}" dt="2024-11-21T15:36:18.469" v="19138" actId="1076"/>
          <ac:spMkLst>
            <pc:docMk/>
            <pc:sldMk cId="1028046577" sldId="427"/>
            <ac:spMk id="5" creationId="{686CD438-DE85-381B-B160-9C01B4D4713E}"/>
          </ac:spMkLst>
        </pc:spChg>
        <pc:spChg chg="del mod">
          <ac:chgData name="Piyaphum Muedkhambong" userId="9739bb7163c8531a" providerId="LiveId" clId="{0E59CB9F-7B64-409A-8516-CB56FE57141D}" dt="2024-11-21T13:38:07.623" v="14999" actId="478"/>
          <ac:spMkLst>
            <pc:docMk/>
            <pc:sldMk cId="1028046577" sldId="427"/>
            <ac:spMk id="7" creationId="{6725688E-99FE-9985-040A-304DB98FE990}"/>
          </ac:spMkLst>
        </pc:spChg>
        <pc:spChg chg="mod">
          <ac:chgData name="Piyaphum Muedkhambong" userId="9739bb7163c8531a" providerId="LiveId" clId="{0E59CB9F-7B64-409A-8516-CB56FE57141D}" dt="2024-11-21T15:35:57.535" v="19135" actId="207"/>
          <ac:spMkLst>
            <pc:docMk/>
            <pc:sldMk cId="1028046577" sldId="427"/>
            <ac:spMk id="9" creationId="{CD127B48-78D6-D1CC-EDCB-148F9CA6BDCC}"/>
          </ac:spMkLst>
        </pc:spChg>
      </pc:sldChg>
      <pc:sldChg chg="delSp modSp add mod">
        <pc:chgData name="Piyaphum Muedkhambong" userId="9739bb7163c8531a" providerId="LiveId" clId="{0E59CB9F-7B64-409A-8516-CB56FE57141D}" dt="2024-11-21T15:38:59.467" v="19260" actId="20577"/>
        <pc:sldMkLst>
          <pc:docMk/>
          <pc:sldMk cId="1716317875" sldId="428"/>
        </pc:sldMkLst>
        <pc:spChg chg="mod">
          <ac:chgData name="Piyaphum Muedkhambong" userId="9739bb7163c8531a" providerId="LiveId" clId="{0E59CB9F-7B64-409A-8516-CB56FE57141D}" dt="2024-11-21T15:38:59.467" v="19260" actId="20577"/>
          <ac:spMkLst>
            <pc:docMk/>
            <pc:sldMk cId="1716317875" sldId="428"/>
            <ac:spMk id="3" creationId="{77AA4AB9-FFC2-7A1A-646A-EA3AC1E17BAF}"/>
          </ac:spMkLst>
        </pc:spChg>
        <pc:spChg chg="del">
          <ac:chgData name="Piyaphum Muedkhambong" userId="9739bb7163c8531a" providerId="LiveId" clId="{0E59CB9F-7B64-409A-8516-CB56FE57141D}" dt="2024-11-21T13:39:51.634" v="15105" actId="478"/>
          <ac:spMkLst>
            <pc:docMk/>
            <pc:sldMk cId="1716317875" sldId="428"/>
            <ac:spMk id="5" creationId="{CD531AEC-21DA-D2E4-1C16-3D551285C2A9}"/>
          </ac:spMkLst>
        </pc:spChg>
        <pc:spChg chg="del">
          <ac:chgData name="Piyaphum Muedkhambong" userId="9739bb7163c8531a" providerId="LiveId" clId="{0E59CB9F-7B64-409A-8516-CB56FE57141D}" dt="2024-11-21T13:39:52.595" v="15106" actId="478"/>
          <ac:spMkLst>
            <pc:docMk/>
            <pc:sldMk cId="1716317875" sldId="428"/>
            <ac:spMk id="9" creationId="{121F7797-7E29-26A1-8C2A-5961C48A1D3D}"/>
          </ac:spMkLst>
        </pc:spChg>
      </pc:sldChg>
      <pc:sldChg chg="delSp modSp add mod ord">
        <pc:chgData name="Piyaphum Muedkhambong" userId="9739bb7163c8531a" providerId="LiveId" clId="{0E59CB9F-7B64-409A-8516-CB56FE57141D}" dt="2024-11-21T13:44:03.376" v="15323" actId="20577"/>
        <pc:sldMkLst>
          <pc:docMk/>
          <pc:sldMk cId="1960097144" sldId="429"/>
        </pc:sldMkLst>
        <pc:spChg chg="mod">
          <ac:chgData name="Piyaphum Muedkhambong" userId="9739bb7163c8531a" providerId="LiveId" clId="{0E59CB9F-7B64-409A-8516-CB56FE57141D}" dt="2024-11-21T13:44:03.376" v="15323" actId="20577"/>
          <ac:spMkLst>
            <pc:docMk/>
            <pc:sldMk cId="1960097144" sldId="429"/>
            <ac:spMk id="3" creationId="{50F30D17-6A52-D4B0-5243-C9190843E40F}"/>
          </ac:spMkLst>
        </pc:spChg>
        <pc:spChg chg="del">
          <ac:chgData name="Piyaphum Muedkhambong" userId="9739bb7163c8531a" providerId="LiveId" clId="{0E59CB9F-7B64-409A-8516-CB56FE57141D}" dt="2024-11-21T13:43:20.963" v="15309" actId="478"/>
          <ac:spMkLst>
            <pc:docMk/>
            <pc:sldMk cId="1960097144" sldId="429"/>
            <ac:spMk id="4" creationId="{26E7507D-FB5B-C723-2ACF-8B9C25D1D0FF}"/>
          </ac:spMkLst>
        </pc:spChg>
        <pc:spChg chg="del">
          <ac:chgData name="Piyaphum Muedkhambong" userId="9739bb7163c8531a" providerId="LiveId" clId="{0E59CB9F-7B64-409A-8516-CB56FE57141D}" dt="2024-11-21T13:43:19.824" v="15308" actId="478"/>
          <ac:spMkLst>
            <pc:docMk/>
            <pc:sldMk cId="1960097144" sldId="429"/>
            <ac:spMk id="7" creationId="{DB580270-E814-14D2-6019-B419F2436337}"/>
          </ac:spMkLst>
        </pc:spChg>
      </pc:sldChg>
      <pc:sldChg chg="modSp add mod ord">
        <pc:chgData name="Piyaphum Muedkhambong" userId="9739bb7163c8531a" providerId="LiveId" clId="{0E59CB9F-7B64-409A-8516-CB56FE57141D}" dt="2024-11-21T13:59:39.007" v="15924" actId="20577"/>
        <pc:sldMkLst>
          <pc:docMk/>
          <pc:sldMk cId="2999427864" sldId="430"/>
        </pc:sldMkLst>
        <pc:spChg chg="mod">
          <ac:chgData name="Piyaphum Muedkhambong" userId="9739bb7163c8531a" providerId="LiveId" clId="{0E59CB9F-7B64-409A-8516-CB56FE57141D}" dt="2024-11-21T13:51:27.668" v="15460" actId="20577"/>
          <ac:spMkLst>
            <pc:docMk/>
            <pc:sldMk cId="2999427864" sldId="430"/>
            <ac:spMk id="2" creationId="{02EFC49D-619A-5318-7B44-D85169145502}"/>
          </ac:spMkLst>
        </pc:spChg>
        <pc:spChg chg="mod">
          <ac:chgData name="Piyaphum Muedkhambong" userId="9739bb7163c8531a" providerId="LiveId" clId="{0E59CB9F-7B64-409A-8516-CB56FE57141D}" dt="2024-11-21T13:59:39.007" v="15924" actId="20577"/>
          <ac:spMkLst>
            <pc:docMk/>
            <pc:sldMk cId="2999427864" sldId="430"/>
            <ac:spMk id="3" creationId="{0AA1101D-C851-F8EC-F354-25D4DF992493}"/>
          </ac:spMkLst>
        </pc:spChg>
      </pc:sldChg>
      <pc:sldChg chg="modSp add mod ord">
        <pc:chgData name="Piyaphum Muedkhambong" userId="9739bb7163c8531a" providerId="LiveId" clId="{0E59CB9F-7B64-409A-8516-CB56FE57141D}" dt="2024-11-21T13:51:01.735" v="15415" actId="20577"/>
        <pc:sldMkLst>
          <pc:docMk/>
          <pc:sldMk cId="2441167754" sldId="431"/>
        </pc:sldMkLst>
        <pc:spChg chg="mod">
          <ac:chgData name="Piyaphum Muedkhambong" userId="9739bb7163c8531a" providerId="LiveId" clId="{0E59CB9F-7B64-409A-8516-CB56FE57141D}" dt="2024-11-21T13:51:01.735" v="15415" actId="20577"/>
          <ac:spMkLst>
            <pc:docMk/>
            <pc:sldMk cId="2441167754" sldId="431"/>
            <ac:spMk id="2" creationId="{EF488FBD-E07D-72EB-15BF-E9F4C416530E}"/>
          </ac:spMkLst>
        </pc:spChg>
      </pc:sldChg>
      <pc:sldChg chg="modSp add mod">
        <pc:chgData name="Piyaphum Muedkhambong" userId="9739bb7163c8531a" providerId="LiveId" clId="{0E59CB9F-7B64-409A-8516-CB56FE57141D}" dt="2024-11-21T14:03:12.600" v="16195" actId="20577"/>
        <pc:sldMkLst>
          <pc:docMk/>
          <pc:sldMk cId="62543008" sldId="432"/>
        </pc:sldMkLst>
        <pc:spChg chg="mod">
          <ac:chgData name="Piyaphum Muedkhambong" userId="9739bb7163c8531a" providerId="LiveId" clId="{0E59CB9F-7B64-409A-8516-CB56FE57141D}" dt="2024-11-21T14:03:12.600" v="16195" actId="20577"/>
          <ac:spMkLst>
            <pc:docMk/>
            <pc:sldMk cId="62543008" sldId="432"/>
            <ac:spMk id="3" creationId="{1CBFC803-D555-FC28-A218-F3CBC8FA92BD}"/>
          </ac:spMkLst>
        </pc:spChg>
      </pc:sldChg>
      <pc:sldChg chg="addSp modSp add mod">
        <pc:chgData name="Piyaphum Muedkhambong" userId="9739bb7163c8531a" providerId="LiveId" clId="{0E59CB9F-7B64-409A-8516-CB56FE57141D}" dt="2024-11-21T14:51:08.851" v="17008" actId="20577"/>
        <pc:sldMkLst>
          <pc:docMk/>
          <pc:sldMk cId="1298965671" sldId="433"/>
        </pc:sldMkLst>
        <pc:spChg chg="mod">
          <ac:chgData name="Piyaphum Muedkhambong" userId="9739bb7163c8531a" providerId="LiveId" clId="{0E59CB9F-7B64-409A-8516-CB56FE57141D}" dt="2024-11-21T14:51:08.851" v="17008" actId="20577"/>
          <ac:spMkLst>
            <pc:docMk/>
            <pc:sldMk cId="1298965671" sldId="433"/>
            <ac:spMk id="3" creationId="{D5F81627-8567-4FC9-7C56-EA0E0761E982}"/>
          </ac:spMkLst>
        </pc:spChg>
        <pc:spChg chg="add mod">
          <ac:chgData name="Piyaphum Muedkhambong" userId="9739bb7163c8531a" providerId="LiveId" clId="{0E59CB9F-7B64-409A-8516-CB56FE57141D}" dt="2024-11-21T14:07:42.818" v="16440" actId="1076"/>
          <ac:spMkLst>
            <pc:docMk/>
            <pc:sldMk cId="1298965671" sldId="433"/>
            <ac:spMk id="4" creationId="{EB0EB34E-5CB4-BE60-8775-98F3835C0C34}"/>
          </ac:spMkLst>
        </pc:spChg>
      </pc:sldChg>
      <pc:sldChg chg="addSp delSp modSp add mod">
        <pc:chgData name="Piyaphum Muedkhambong" userId="9739bb7163c8531a" providerId="LiveId" clId="{0E59CB9F-7B64-409A-8516-CB56FE57141D}" dt="2024-11-21T14:35:02.992" v="16814" actId="478"/>
        <pc:sldMkLst>
          <pc:docMk/>
          <pc:sldMk cId="2760057545" sldId="434"/>
        </pc:sldMkLst>
        <pc:spChg chg="mod">
          <ac:chgData name="Piyaphum Muedkhambong" userId="9739bb7163c8531a" providerId="LiveId" clId="{0E59CB9F-7B64-409A-8516-CB56FE57141D}" dt="2024-11-21T14:34:34.029" v="16810" actId="20577"/>
          <ac:spMkLst>
            <pc:docMk/>
            <pc:sldMk cId="2760057545" sldId="434"/>
            <ac:spMk id="3" creationId="{80510A86-0EDD-97E2-0A99-67E645AADF00}"/>
          </ac:spMkLst>
        </pc:spChg>
        <pc:spChg chg="mod">
          <ac:chgData name="Piyaphum Muedkhambong" userId="9739bb7163c8531a" providerId="LiveId" clId="{0E59CB9F-7B64-409A-8516-CB56FE57141D}" dt="2024-11-21T14:17:54.636" v="16619" actId="1076"/>
          <ac:spMkLst>
            <pc:docMk/>
            <pc:sldMk cId="2760057545" sldId="434"/>
            <ac:spMk id="4" creationId="{84FF2CBB-9529-1D2E-506C-61CEC8F3E4AB}"/>
          </ac:spMkLst>
        </pc:spChg>
        <pc:spChg chg="add del mod">
          <ac:chgData name="Piyaphum Muedkhambong" userId="9739bb7163c8531a" providerId="LiveId" clId="{0E59CB9F-7B64-409A-8516-CB56FE57141D}" dt="2024-11-21T14:21:36.894" v="16683" actId="478"/>
          <ac:spMkLst>
            <pc:docMk/>
            <pc:sldMk cId="2760057545" sldId="434"/>
            <ac:spMk id="5" creationId="{DC929405-C06F-ADF3-7F2E-2FF9F2D1ACD4}"/>
          </ac:spMkLst>
        </pc:spChg>
        <pc:spChg chg="add del mod">
          <ac:chgData name="Piyaphum Muedkhambong" userId="9739bb7163c8531a" providerId="LiveId" clId="{0E59CB9F-7B64-409A-8516-CB56FE57141D}" dt="2024-11-21T14:21:35.982" v="16682" actId="478"/>
          <ac:spMkLst>
            <pc:docMk/>
            <pc:sldMk cId="2760057545" sldId="434"/>
            <ac:spMk id="6" creationId="{34823A94-5266-1EF9-3F4E-B22B966B4087}"/>
          </ac:spMkLst>
        </pc:spChg>
        <pc:spChg chg="add mod">
          <ac:chgData name="Piyaphum Muedkhambong" userId="9739bb7163c8531a" providerId="LiveId" clId="{0E59CB9F-7B64-409A-8516-CB56FE57141D}" dt="2024-11-21T14:34:42.263" v="16811" actId="1076"/>
          <ac:spMkLst>
            <pc:docMk/>
            <pc:sldMk cId="2760057545" sldId="434"/>
            <ac:spMk id="7" creationId="{C6C5B4E0-C3A6-553D-4FAE-7AB316B9BF33}"/>
          </ac:spMkLst>
        </pc:spChg>
        <pc:spChg chg="add del mod">
          <ac:chgData name="Piyaphum Muedkhambong" userId="9739bb7163c8531a" providerId="LiveId" clId="{0E59CB9F-7B64-409A-8516-CB56FE57141D}" dt="2024-11-21T14:35:02.992" v="16814" actId="478"/>
          <ac:spMkLst>
            <pc:docMk/>
            <pc:sldMk cId="2760057545" sldId="434"/>
            <ac:spMk id="8" creationId="{F83F2CAB-1BF5-11EA-95C6-7BCA8D26B63C}"/>
          </ac:spMkLst>
        </pc:spChg>
      </pc:sldChg>
      <pc:sldChg chg="modSp add mod ord">
        <pc:chgData name="Piyaphum Muedkhambong" userId="9739bb7163c8531a" providerId="LiveId" clId="{0E59CB9F-7B64-409A-8516-CB56FE57141D}" dt="2024-11-21T14:23:47.509" v="16700" actId="20577"/>
        <pc:sldMkLst>
          <pc:docMk/>
          <pc:sldMk cId="387143483" sldId="435"/>
        </pc:sldMkLst>
        <pc:spChg chg="mod">
          <ac:chgData name="Piyaphum Muedkhambong" userId="9739bb7163c8531a" providerId="LiveId" clId="{0E59CB9F-7B64-409A-8516-CB56FE57141D}" dt="2024-11-21T14:23:47.509" v="16700" actId="20577"/>
          <ac:spMkLst>
            <pc:docMk/>
            <pc:sldMk cId="387143483" sldId="435"/>
            <ac:spMk id="3" creationId="{C30E3BCC-FD4D-5B76-6472-BE236C3E6533}"/>
          </ac:spMkLst>
        </pc:spChg>
        <pc:spChg chg="mod">
          <ac:chgData name="Piyaphum Muedkhambong" userId="9739bb7163c8531a" providerId="LiveId" clId="{0E59CB9F-7B64-409A-8516-CB56FE57141D}" dt="2024-11-21T14:15:18.403" v="16579" actId="1076"/>
          <ac:spMkLst>
            <pc:docMk/>
            <pc:sldMk cId="387143483" sldId="435"/>
            <ac:spMk id="5" creationId="{61D673BA-D229-2BCC-55EA-211ADCE284CF}"/>
          </ac:spMkLst>
        </pc:spChg>
        <pc:spChg chg="mod">
          <ac:chgData name="Piyaphum Muedkhambong" userId="9739bb7163c8531a" providerId="LiveId" clId="{0E59CB9F-7B64-409A-8516-CB56FE57141D}" dt="2024-11-21T14:15:20.253" v="16580" actId="1076"/>
          <ac:spMkLst>
            <pc:docMk/>
            <pc:sldMk cId="387143483" sldId="435"/>
            <ac:spMk id="6" creationId="{A8FC9EE9-EF50-1D19-726B-38E17D615DD1}"/>
          </ac:spMkLst>
        </pc:spChg>
      </pc:sldChg>
      <pc:sldChg chg="modSp add del mod">
        <pc:chgData name="Piyaphum Muedkhambong" userId="9739bb7163c8531a" providerId="LiveId" clId="{0E59CB9F-7B64-409A-8516-CB56FE57141D}" dt="2024-11-21T14:32:59.812" v="16784" actId="2696"/>
        <pc:sldMkLst>
          <pc:docMk/>
          <pc:sldMk cId="1624515698" sldId="436"/>
        </pc:sldMkLst>
        <pc:spChg chg="mod">
          <ac:chgData name="Piyaphum Muedkhambong" userId="9739bb7163c8531a" providerId="LiveId" clId="{0E59CB9F-7B64-409A-8516-CB56FE57141D}" dt="2024-11-21T14:30:17.165" v="16783" actId="20577"/>
          <ac:spMkLst>
            <pc:docMk/>
            <pc:sldMk cId="1624515698" sldId="436"/>
            <ac:spMk id="3" creationId="{3F54BC11-1F85-C5C1-97D3-4B0E9AAD3253}"/>
          </ac:spMkLst>
        </pc:spChg>
        <pc:spChg chg="mod">
          <ac:chgData name="Piyaphum Muedkhambong" userId="9739bb7163c8531a" providerId="LiveId" clId="{0E59CB9F-7B64-409A-8516-CB56FE57141D}" dt="2024-11-21T14:28:48.993" v="16761" actId="1076"/>
          <ac:spMkLst>
            <pc:docMk/>
            <pc:sldMk cId="1624515698" sldId="436"/>
            <ac:spMk id="4" creationId="{95F96B03-5D0A-B4EA-A06C-E5DD8C6D03CA}"/>
          </ac:spMkLst>
        </pc:spChg>
        <pc:spChg chg="mod">
          <ac:chgData name="Piyaphum Muedkhambong" userId="9739bb7163c8531a" providerId="LiveId" clId="{0E59CB9F-7B64-409A-8516-CB56FE57141D}" dt="2024-11-21T14:29:07.910" v="16774" actId="1076"/>
          <ac:spMkLst>
            <pc:docMk/>
            <pc:sldMk cId="1624515698" sldId="436"/>
            <ac:spMk id="6" creationId="{1BDEE1B7-6A94-8DC0-F890-A42ACEECBCA6}"/>
          </ac:spMkLst>
        </pc:spChg>
        <pc:spChg chg="mod">
          <ac:chgData name="Piyaphum Muedkhambong" userId="9739bb7163c8531a" providerId="LiveId" clId="{0E59CB9F-7B64-409A-8516-CB56FE57141D}" dt="2024-11-21T14:29:10.957" v="16775" actId="1076"/>
          <ac:spMkLst>
            <pc:docMk/>
            <pc:sldMk cId="1624515698" sldId="436"/>
            <ac:spMk id="7" creationId="{5D26E219-98D0-DC19-8FA9-F0BCE9F12BA1}"/>
          </ac:spMkLst>
        </pc:spChg>
      </pc:sldChg>
      <pc:sldChg chg="addSp delSp modSp add mod">
        <pc:chgData name="Piyaphum Muedkhambong" userId="9739bb7163c8531a" providerId="LiveId" clId="{0E59CB9F-7B64-409A-8516-CB56FE57141D}" dt="2024-11-21T14:49:26.659" v="16976" actId="207"/>
        <pc:sldMkLst>
          <pc:docMk/>
          <pc:sldMk cId="2214357706" sldId="436"/>
        </pc:sldMkLst>
        <pc:spChg chg="mod">
          <ac:chgData name="Piyaphum Muedkhambong" userId="9739bb7163c8531a" providerId="LiveId" clId="{0E59CB9F-7B64-409A-8516-CB56FE57141D}" dt="2024-11-21T14:49:26.659" v="16976" actId="207"/>
          <ac:spMkLst>
            <pc:docMk/>
            <pc:sldMk cId="2214357706" sldId="436"/>
            <ac:spMk id="3" creationId="{A1D741A7-AF66-5257-5022-DB927E251C2C}"/>
          </ac:spMkLst>
        </pc:spChg>
        <pc:spChg chg="del">
          <ac:chgData name="Piyaphum Muedkhambong" userId="9739bb7163c8531a" providerId="LiveId" clId="{0E59CB9F-7B64-409A-8516-CB56FE57141D}" dt="2024-11-21T14:47:38.321" v="16895" actId="478"/>
          <ac:spMkLst>
            <pc:docMk/>
            <pc:sldMk cId="2214357706" sldId="436"/>
            <ac:spMk id="4" creationId="{E09ECDD7-F0DE-AB88-1043-C75A730A13C2}"/>
          </ac:spMkLst>
        </pc:spChg>
        <pc:spChg chg="add mod">
          <ac:chgData name="Piyaphum Muedkhambong" userId="9739bb7163c8531a" providerId="LiveId" clId="{0E59CB9F-7B64-409A-8516-CB56FE57141D}" dt="2024-11-21T14:47:36.219" v="16894" actId="1076"/>
          <ac:spMkLst>
            <pc:docMk/>
            <pc:sldMk cId="2214357706" sldId="436"/>
            <ac:spMk id="5" creationId="{6B6E6A93-6127-6579-A531-AF5EF90B6DB3}"/>
          </ac:spMkLst>
        </pc:spChg>
        <pc:spChg chg="mod">
          <ac:chgData name="Piyaphum Muedkhambong" userId="9739bb7163c8531a" providerId="LiveId" clId="{0E59CB9F-7B64-409A-8516-CB56FE57141D}" dt="2024-11-21T14:47:41.255" v="16896" actId="1076"/>
          <ac:spMkLst>
            <pc:docMk/>
            <pc:sldMk cId="2214357706" sldId="436"/>
            <ac:spMk id="7" creationId="{32043A08-1D1B-2D71-573A-B9C84C519A0E}"/>
          </ac:spMkLst>
        </pc:spChg>
        <pc:spChg chg="del">
          <ac:chgData name="Piyaphum Muedkhambong" userId="9739bb7163c8531a" providerId="LiveId" clId="{0E59CB9F-7B64-409A-8516-CB56FE57141D}" dt="2024-11-21T14:35:01.526" v="16813" actId="478"/>
          <ac:spMkLst>
            <pc:docMk/>
            <pc:sldMk cId="2214357706" sldId="436"/>
            <ac:spMk id="8" creationId="{F6166C30-9DE2-7C04-0301-51F4AEC43311}"/>
          </ac:spMkLst>
        </pc:spChg>
      </pc:sldChg>
      <pc:sldChg chg="delSp modSp add mod">
        <pc:chgData name="Piyaphum Muedkhambong" userId="9739bb7163c8531a" providerId="LiveId" clId="{0E59CB9F-7B64-409A-8516-CB56FE57141D}" dt="2024-11-21T14:48:43.086" v="16927" actId="20577"/>
        <pc:sldMkLst>
          <pc:docMk/>
          <pc:sldMk cId="3836304922" sldId="437"/>
        </pc:sldMkLst>
        <pc:spChg chg="mod">
          <ac:chgData name="Piyaphum Muedkhambong" userId="9739bb7163c8531a" providerId="LiveId" clId="{0E59CB9F-7B64-409A-8516-CB56FE57141D}" dt="2024-11-21T14:48:43.086" v="16927" actId="20577"/>
          <ac:spMkLst>
            <pc:docMk/>
            <pc:sldMk cId="3836304922" sldId="437"/>
            <ac:spMk id="3" creationId="{2FB1EBB9-54F0-353A-0501-F9625C54B48A}"/>
          </ac:spMkLst>
        </pc:spChg>
        <pc:spChg chg="del">
          <ac:chgData name="Piyaphum Muedkhambong" userId="9739bb7163c8531a" providerId="LiveId" clId="{0E59CB9F-7B64-409A-8516-CB56FE57141D}" dt="2024-11-21T14:48:02.960" v="16899" actId="478"/>
          <ac:spMkLst>
            <pc:docMk/>
            <pc:sldMk cId="3836304922" sldId="437"/>
            <ac:spMk id="5" creationId="{7652BE95-32F4-4AA1-26D8-7F8FC5CB05B1}"/>
          </ac:spMkLst>
        </pc:spChg>
        <pc:spChg chg="del">
          <ac:chgData name="Piyaphum Muedkhambong" userId="9739bb7163c8531a" providerId="LiveId" clId="{0E59CB9F-7B64-409A-8516-CB56FE57141D}" dt="2024-11-21T14:48:03.968" v="16900" actId="478"/>
          <ac:spMkLst>
            <pc:docMk/>
            <pc:sldMk cId="3836304922" sldId="437"/>
            <ac:spMk id="7" creationId="{0104AE9E-655E-C907-CB1D-19030AE1C93E}"/>
          </ac:spMkLst>
        </pc:spChg>
      </pc:sldChg>
      <pc:sldChg chg="modSp add mod">
        <pc:chgData name="Piyaphum Muedkhambong" userId="9739bb7163c8531a" providerId="LiveId" clId="{0E59CB9F-7B64-409A-8516-CB56FE57141D}" dt="2024-11-21T14:52:16.407" v="17056" actId="20577"/>
        <pc:sldMkLst>
          <pc:docMk/>
          <pc:sldMk cId="307806756" sldId="438"/>
        </pc:sldMkLst>
        <pc:spChg chg="mod">
          <ac:chgData name="Piyaphum Muedkhambong" userId="9739bb7163c8531a" providerId="LiveId" clId="{0E59CB9F-7B64-409A-8516-CB56FE57141D}" dt="2024-11-21T14:52:16.407" v="17056" actId="20577"/>
          <ac:spMkLst>
            <pc:docMk/>
            <pc:sldMk cId="307806756" sldId="438"/>
            <ac:spMk id="3" creationId="{620B5A1F-53C4-83D7-3E3E-4E394CDC4451}"/>
          </ac:spMkLst>
        </pc:spChg>
      </pc:sldChg>
      <pc:sldChg chg="modSp add">
        <pc:chgData name="Piyaphum Muedkhambong" userId="9739bb7163c8531a" providerId="LiveId" clId="{0E59CB9F-7B64-409A-8516-CB56FE57141D}" dt="2024-11-21T14:52:50.720" v="17058" actId="20577"/>
        <pc:sldMkLst>
          <pc:docMk/>
          <pc:sldMk cId="2873900318" sldId="439"/>
        </pc:sldMkLst>
        <pc:spChg chg="mod">
          <ac:chgData name="Piyaphum Muedkhambong" userId="9739bb7163c8531a" providerId="LiveId" clId="{0E59CB9F-7B64-409A-8516-CB56FE57141D}" dt="2024-11-21T14:52:50.720" v="17058" actId="20577"/>
          <ac:spMkLst>
            <pc:docMk/>
            <pc:sldMk cId="2873900318" sldId="439"/>
            <ac:spMk id="3" creationId="{C07250B5-C845-A542-39E8-2295117491CE}"/>
          </ac:spMkLst>
        </pc:spChg>
      </pc:sldChg>
      <pc:sldChg chg="addSp modSp add mod ord">
        <pc:chgData name="Piyaphum Muedkhambong" userId="9739bb7163c8531a" providerId="LiveId" clId="{0E59CB9F-7B64-409A-8516-CB56FE57141D}" dt="2024-11-21T15:06:09.024" v="17968" actId="403"/>
        <pc:sldMkLst>
          <pc:docMk/>
          <pc:sldMk cId="1006226775" sldId="440"/>
        </pc:sldMkLst>
        <pc:spChg chg="mod">
          <ac:chgData name="Piyaphum Muedkhambong" userId="9739bb7163c8531a" providerId="LiveId" clId="{0E59CB9F-7B64-409A-8516-CB56FE57141D}" dt="2024-11-21T14:53:37.336" v="17116" actId="20577"/>
          <ac:spMkLst>
            <pc:docMk/>
            <pc:sldMk cId="1006226775" sldId="440"/>
            <ac:spMk id="2" creationId="{103BB277-8C33-315F-8F4B-327CEE74275D}"/>
          </ac:spMkLst>
        </pc:spChg>
        <pc:spChg chg="mod">
          <ac:chgData name="Piyaphum Muedkhambong" userId="9739bb7163c8531a" providerId="LiveId" clId="{0E59CB9F-7B64-409A-8516-CB56FE57141D}" dt="2024-11-21T15:06:09.024" v="17968" actId="403"/>
          <ac:spMkLst>
            <pc:docMk/>
            <pc:sldMk cId="1006226775" sldId="440"/>
            <ac:spMk id="3" creationId="{1FE97C5F-5302-A988-7B09-0020AF1B15E4}"/>
          </ac:spMkLst>
        </pc:spChg>
        <pc:picChg chg="add mod">
          <ac:chgData name="Piyaphum Muedkhambong" userId="9739bb7163c8531a" providerId="LiveId" clId="{0E59CB9F-7B64-409A-8516-CB56FE57141D}" dt="2024-11-21T14:57:07.317" v="17418" actId="14100"/>
          <ac:picMkLst>
            <pc:docMk/>
            <pc:sldMk cId="1006226775" sldId="440"/>
            <ac:picMk id="2050" creationId="{01F5E8F4-8818-BC77-0947-57170A9BD60F}"/>
          </ac:picMkLst>
        </pc:picChg>
        <pc:picChg chg="add mod">
          <ac:chgData name="Piyaphum Muedkhambong" userId="9739bb7163c8531a" providerId="LiveId" clId="{0E59CB9F-7B64-409A-8516-CB56FE57141D}" dt="2024-11-21T15:05:52.957" v="17960" actId="1076"/>
          <ac:picMkLst>
            <pc:docMk/>
            <pc:sldMk cId="1006226775" sldId="440"/>
            <ac:picMk id="2052" creationId="{060DAEA6-318E-184C-A991-58F2F895926B}"/>
          </ac:picMkLst>
        </pc:picChg>
      </pc:sldChg>
      <pc:sldChg chg="modSp add mod ord">
        <pc:chgData name="Piyaphum Muedkhambong" userId="9739bb7163c8531a" providerId="LiveId" clId="{0E59CB9F-7B64-409A-8516-CB56FE57141D}" dt="2024-11-21T14:53:23.367" v="17081" actId="20577"/>
        <pc:sldMkLst>
          <pc:docMk/>
          <pc:sldMk cId="1635194111" sldId="441"/>
        </pc:sldMkLst>
        <pc:spChg chg="mod">
          <ac:chgData name="Piyaphum Muedkhambong" userId="9739bb7163c8531a" providerId="LiveId" clId="{0E59CB9F-7B64-409A-8516-CB56FE57141D}" dt="2024-11-21T14:53:23.367" v="17081" actId="20577"/>
          <ac:spMkLst>
            <pc:docMk/>
            <pc:sldMk cId="1635194111" sldId="441"/>
            <ac:spMk id="2" creationId="{A9A3933C-6AD4-A38F-1152-65EF19F42D8C}"/>
          </ac:spMkLst>
        </pc:spChg>
      </pc:sldChg>
      <pc:sldChg chg="delSp modSp add mod">
        <pc:chgData name="Piyaphum Muedkhambong" userId="9739bb7163c8531a" providerId="LiveId" clId="{0E59CB9F-7B64-409A-8516-CB56FE57141D}" dt="2024-11-21T15:13:26.470" v="18461" actId="20577"/>
        <pc:sldMkLst>
          <pc:docMk/>
          <pc:sldMk cId="2050170734" sldId="442"/>
        </pc:sldMkLst>
        <pc:spChg chg="mod">
          <ac:chgData name="Piyaphum Muedkhambong" userId="9739bb7163c8531a" providerId="LiveId" clId="{0E59CB9F-7B64-409A-8516-CB56FE57141D}" dt="2024-11-21T15:13:26.470" v="18461" actId="20577"/>
          <ac:spMkLst>
            <pc:docMk/>
            <pc:sldMk cId="2050170734" sldId="442"/>
            <ac:spMk id="3" creationId="{F73E1C83-A49C-3CCC-B4F9-6CBCFBB2D1CD}"/>
          </ac:spMkLst>
        </pc:spChg>
        <pc:picChg chg="del">
          <ac:chgData name="Piyaphum Muedkhambong" userId="9739bb7163c8531a" providerId="LiveId" clId="{0E59CB9F-7B64-409A-8516-CB56FE57141D}" dt="2024-11-21T14:58:13.806" v="17426" actId="478"/>
          <ac:picMkLst>
            <pc:docMk/>
            <pc:sldMk cId="2050170734" sldId="442"/>
            <ac:picMk id="2052" creationId="{BDE1356A-C88D-EB1C-19B8-560728025A65}"/>
          </ac:picMkLst>
        </pc:picChg>
      </pc:sldChg>
      <pc:sldChg chg="modSp add mod">
        <pc:chgData name="Piyaphum Muedkhambong" userId="9739bb7163c8531a" providerId="LiveId" clId="{0E59CB9F-7B64-409A-8516-CB56FE57141D}" dt="2024-11-21T15:26:05.655" v="18994" actId="20577"/>
        <pc:sldMkLst>
          <pc:docMk/>
          <pc:sldMk cId="1335204077" sldId="443"/>
        </pc:sldMkLst>
        <pc:spChg chg="mod">
          <ac:chgData name="Piyaphum Muedkhambong" userId="9739bb7163c8531a" providerId="LiveId" clId="{0E59CB9F-7B64-409A-8516-CB56FE57141D}" dt="2024-11-21T15:26:05.655" v="18994" actId="20577"/>
          <ac:spMkLst>
            <pc:docMk/>
            <pc:sldMk cId="1335204077" sldId="443"/>
            <ac:spMk id="3" creationId="{BA8A83E4-F17C-B983-79A7-DE45846C7107}"/>
          </ac:spMkLst>
        </pc:spChg>
      </pc:sldChg>
      <pc:sldChg chg="addSp modSp add mod">
        <pc:chgData name="Piyaphum Muedkhambong" userId="9739bb7163c8531a" providerId="LiveId" clId="{0E59CB9F-7B64-409A-8516-CB56FE57141D}" dt="2024-11-21T15:24:11.850" v="18899" actId="1076"/>
        <pc:sldMkLst>
          <pc:docMk/>
          <pc:sldMk cId="98664591" sldId="444"/>
        </pc:sldMkLst>
        <pc:spChg chg="mod">
          <ac:chgData name="Piyaphum Muedkhambong" userId="9739bb7163c8531a" providerId="LiveId" clId="{0E59CB9F-7B64-409A-8516-CB56FE57141D}" dt="2024-11-21T15:23:48.834" v="18895" actId="207"/>
          <ac:spMkLst>
            <pc:docMk/>
            <pc:sldMk cId="98664591" sldId="444"/>
            <ac:spMk id="3" creationId="{57BA6A56-6CB3-4888-0E52-D9C38C26ED5E}"/>
          </ac:spMkLst>
        </pc:spChg>
        <pc:spChg chg="add mod">
          <ac:chgData name="Piyaphum Muedkhambong" userId="9739bb7163c8531a" providerId="LiveId" clId="{0E59CB9F-7B64-409A-8516-CB56FE57141D}" dt="2024-11-21T15:19:25.184" v="18606" actId="207"/>
          <ac:spMkLst>
            <pc:docMk/>
            <pc:sldMk cId="98664591" sldId="444"/>
            <ac:spMk id="4" creationId="{89A2526D-81FA-30D0-D3A4-B5EDC1CEC2D7}"/>
          </ac:spMkLst>
        </pc:spChg>
        <pc:spChg chg="add mod">
          <ac:chgData name="Piyaphum Muedkhambong" userId="9739bb7163c8531a" providerId="LiveId" clId="{0E59CB9F-7B64-409A-8516-CB56FE57141D}" dt="2024-11-21T15:19:36.243" v="18611" actId="207"/>
          <ac:spMkLst>
            <pc:docMk/>
            <pc:sldMk cId="98664591" sldId="444"/>
            <ac:spMk id="5" creationId="{91345F72-1A89-6BCF-8D49-CF7987832017}"/>
          </ac:spMkLst>
        </pc:spChg>
        <pc:spChg chg="add mod">
          <ac:chgData name="Piyaphum Muedkhambong" userId="9739bb7163c8531a" providerId="LiveId" clId="{0E59CB9F-7B64-409A-8516-CB56FE57141D}" dt="2024-11-21T15:19:51.098" v="18615" actId="207"/>
          <ac:spMkLst>
            <pc:docMk/>
            <pc:sldMk cId="98664591" sldId="444"/>
            <ac:spMk id="6" creationId="{B5EC6D12-7397-CFE1-1249-DE914724D225}"/>
          </ac:spMkLst>
        </pc:spChg>
        <pc:cxnChg chg="add mod">
          <ac:chgData name="Piyaphum Muedkhambong" userId="9739bb7163c8531a" providerId="LiveId" clId="{0E59CB9F-7B64-409A-8516-CB56FE57141D}" dt="2024-11-21T15:24:11.850" v="18899" actId="1076"/>
          <ac:cxnSpMkLst>
            <pc:docMk/>
            <pc:sldMk cId="98664591" sldId="444"/>
            <ac:cxnSpMk id="8" creationId="{2A8D95C0-43AC-ED65-B158-44D9D9FF1430}"/>
          </ac:cxnSpMkLst>
        </pc:cxnChg>
        <pc:cxnChg chg="add mod">
          <ac:chgData name="Piyaphum Muedkhambong" userId="9739bb7163c8531a" providerId="LiveId" clId="{0E59CB9F-7B64-409A-8516-CB56FE57141D}" dt="2024-11-21T15:24:08.801" v="18898" actId="1076"/>
          <ac:cxnSpMkLst>
            <pc:docMk/>
            <pc:sldMk cId="98664591" sldId="444"/>
            <ac:cxnSpMk id="9" creationId="{32D62EE9-B5F8-0C26-FE4F-197D66F3F7A6}"/>
          </ac:cxnSpMkLst>
        </pc:cxnChg>
      </pc:sldChg>
      <pc:sldChg chg="delSp modSp add mod">
        <pc:chgData name="Piyaphum Muedkhambong" userId="9739bb7163c8531a" providerId="LiveId" clId="{0E59CB9F-7B64-409A-8516-CB56FE57141D}" dt="2024-11-21T15:27:48.989" v="19052" actId="20577"/>
        <pc:sldMkLst>
          <pc:docMk/>
          <pc:sldMk cId="3833925167" sldId="445"/>
        </pc:sldMkLst>
        <pc:spChg chg="mod">
          <ac:chgData name="Piyaphum Muedkhambong" userId="9739bb7163c8531a" providerId="LiveId" clId="{0E59CB9F-7B64-409A-8516-CB56FE57141D}" dt="2024-11-21T15:27:48.989" v="19052" actId="20577"/>
          <ac:spMkLst>
            <pc:docMk/>
            <pc:sldMk cId="3833925167" sldId="445"/>
            <ac:spMk id="3" creationId="{FF8E651E-6413-969E-6B2C-AE6CCBA7AB02}"/>
          </ac:spMkLst>
        </pc:spChg>
        <pc:spChg chg="del">
          <ac:chgData name="Piyaphum Muedkhambong" userId="9739bb7163c8531a" providerId="LiveId" clId="{0E59CB9F-7B64-409A-8516-CB56FE57141D}" dt="2024-11-21T15:20:37.420" v="18622" actId="478"/>
          <ac:spMkLst>
            <pc:docMk/>
            <pc:sldMk cId="3833925167" sldId="445"/>
            <ac:spMk id="4" creationId="{18192089-FA54-256B-E998-41EBC5E65A80}"/>
          </ac:spMkLst>
        </pc:spChg>
        <pc:spChg chg="del">
          <ac:chgData name="Piyaphum Muedkhambong" userId="9739bb7163c8531a" providerId="LiveId" clId="{0E59CB9F-7B64-409A-8516-CB56FE57141D}" dt="2024-11-21T15:20:34.909" v="18619" actId="478"/>
          <ac:spMkLst>
            <pc:docMk/>
            <pc:sldMk cId="3833925167" sldId="445"/>
            <ac:spMk id="5" creationId="{232C92F9-3B84-89A9-8959-CEDE9A58B9BB}"/>
          </ac:spMkLst>
        </pc:spChg>
        <pc:spChg chg="del">
          <ac:chgData name="Piyaphum Muedkhambong" userId="9739bb7163c8531a" providerId="LiveId" clId="{0E59CB9F-7B64-409A-8516-CB56FE57141D}" dt="2024-11-21T15:20:33.862" v="18618" actId="478"/>
          <ac:spMkLst>
            <pc:docMk/>
            <pc:sldMk cId="3833925167" sldId="445"/>
            <ac:spMk id="6" creationId="{E09AB9B1-0218-886F-8FAD-525C0634E48B}"/>
          </ac:spMkLst>
        </pc:spChg>
        <pc:cxnChg chg="del">
          <ac:chgData name="Piyaphum Muedkhambong" userId="9739bb7163c8531a" providerId="LiveId" clId="{0E59CB9F-7B64-409A-8516-CB56FE57141D}" dt="2024-11-21T15:20:36.390" v="18621" actId="478"/>
          <ac:cxnSpMkLst>
            <pc:docMk/>
            <pc:sldMk cId="3833925167" sldId="445"/>
            <ac:cxnSpMk id="8" creationId="{4610B463-475F-B276-5BD5-9595B66BC255}"/>
          </ac:cxnSpMkLst>
        </pc:cxnChg>
        <pc:cxnChg chg="del">
          <ac:chgData name="Piyaphum Muedkhambong" userId="9739bb7163c8531a" providerId="LiveId" clId="{0E59CB9F-7B64-409A-8516-CB56FE57141D}" dt="2024-11-21T15:20:35.556" v="18620" actId="478"/>
          <ac:cxnSpMkLst>
            <pc:docMk/>
            <pc:sldMk cId="3833925167" sldId="445"/>
            <ac:cxnSpMk id="9" creationId="{3ECD301E-5058-C713-C318-2E80DE22E1A3}"/>
          </ac:cxnSpMkLst>
        </pc:cxnChg>
      </pc:sldChg>
      <pc:sldChg chg="modSp add mod">
        <pc:chgData name="Piyaphum Muedkhambong" userId="9739bb7163c8531a" providerId="LiveId" clId="{0E59CB9F-7B64-409A-8516-CB56FE57141D}" dt="2024-11-21T15:23:20.435" v="18893" actId="15"/>
        <pc:sldMkLst>
          <pc:docMk/>
          <pc:sldMk cId="1102470122" sldId="446"/>
        </pc:sldMkLst>
        <pc:spChg chg="mod">
          <ac:chgData name="Piyaphum Muedkhambong" userId="9739bb7163c8531a" providerId="LiveId" clId="{0E59CB9F-7B64-409A-8516-CB56FE57141D}" dt="2024-11-21T15:23:20.435" v="18893" actId="15"/>
          <ac:spMkLst>
            <pc:docMk/>
            <pc:sldMk cId="1102470122" sldId="446"/>
            <ac:spMk id="3" creationId="{87D3A0DA-6014-34FD-018E-DB5906584AD5}"/>
          </ac:spMkLst>
        </pc:spChg>
      </pc:sldChg>
      <pc:sldChg chg="modSp add mod">
        <pc:chgData name="Piyaphum Muedkhambong" userId="9739bb7163c8531a" providerId="LiveId" clId="{0E59CB9F-7B64-409A-8516-CB56FE57141D}" dt="2024-11-21T15:27:31.444" v="19025" actId="20577"/>
        <pc:sldMkLst>
          <pc:docMk/>
          <pc:sldMk cId="2211243502" sldId="447"/>
        </pc:sldMkLst>
        <pc:spChg chg="mod">
          <ac:chgData name="Piyaphum Muedkhambong" userId="9739bb7163c8531a" providerId="LiveId" clId="{0E59CB9F-7B64-409A-8516-CB56FE57141D}" dt="2024-11-21T15:27:31.444" v="19025" actId="20577"/>
          <ac:spMkLst>
            <pc:docMk/>
            <pc:sldMk cId="2211243502" sldId="447"/>
            <ac:spMk id="3" creationId="{2557C725-7320-C11D-0F55-D50586B584BA}"/>
          </ac:spMkLst>
        </pc:spChg>
      </pc:sldChg>
      <pc:sldChg chg="modSp add mod">
        <pc:chgData name="Piyaphum Muedkhambong" userId="9739bb7163c8531a" providerId="LiveId" clId="{0E59CB9F-7B64-409A-8516-CB56FE57141D}" dt="2024-11-21T15:28:11.289" v="19054" actId="20577"/>
        <pc:sldMkLst>
          <pc:docMk/>
          <pc:sldMk cId="1027058616" sldId="448"/>
        </pc:sldMkLst>
        <pc:spChg chg="mod">
          <ac:chgData name="Piyaphum Muedkhambong" userId="9739bb7163c8531a" providerId="LiveId" clId="{0E59CB9F-7B64-409A-8516-CB56FE57141D}" dt="2024-11-21T15:28:11.289" v="19054" actId="20577"/>
          <ac:spMkLst>
            <pc:docMk/>
            <pc:sldMk cId="1027058616" sldId="448"/>
            <ac:spMk id="3" creationId="{235ADB78-D33A-FC77-5130-22F438DEFBE4}"/>
          </ac:spMkLst>
        </pc:spChg>
      </pc:sldChg>
      <pc:sldChg chg="addSp delSp modSp add del mod setBg">
        <pc:chgData name="Piyaphum Muedkhambong" userId="9739bb7163c8531a" providerId="LiveId" clId="{0E59CB9F-7B64-409A-8516-CB56FE57141D}" dt="2024-11-21T15:32:47.717" v="19110" actId="26606"/>
        <pc:sldMkLst>
          <pc:docMk/>
          <pc:sldMk cId="1122414084" sldId="449"/>
        </pc:sldMkLst>
        <pc:spChg chg="mod">
          <ac:chgData name="Piyaphum Muedkhambong" userId="9739bb7163c8531a" providerId="LiveId" clId="{0E59CB9F-7B64-409A-8516-CB56FE57141D}" dt="2024-11-21T15:32:47.717" v="19110" actId="26606"/>
          <ac:spMkLst>
            <pc:docMk/>
            <pc:sldMk cId="1122414084" sldId="449"/>
            <ac:spMk id="2" creationId="{586DB3FC-B9C7-4C79-2013-CE4D65A6602E}"/>
          </ac:spMkLst>
        </pc:spChg>
        <pc:spChg chg="add del">
          <ac:chgData name="Piyaphum Muedkhambong" userId="9739bb7163c8531a" providerId="LiveId" clId="{0E59CB9F-7B64-409A-8516-CB56FE57141D}" dt="2024-11-21T15:32:23.418" v="19084" actId="26606"/>
          <ac:spMkLst>
            <pc:docMk/>
            <pc:sldMk cId="1122414084" sldId="449"/>
            <ac:spMk id="3" creationId="{64A94CF8-6980-D1E1-E1F1-A933FD65CE2D}"/>
          </ac:spMkLst>
        </pc:spChg>
        <pc:spChg chg="add del">
          <ac:chgData name="Piyaphum Muedkhambong" userId="9739bb7163c8531a" providerId="LiveId" clId="{0E59CB9F-7B64-409A-8516-CB56FE57141D}" dt="2024-11-21T15:32:23.412" v="19083" actId="26606"/>
          <ac:spMkLst>
            <pc:docMk/>
            <pc:sldMk cId="1122414084" sldId="449"/>
            <ac:spMk id="10" creationId="{5CF60410-FF11-42D8-AEF2-85817C554888}"/>
          </ac:spMkLst>
        </pc:spChg>
        <pc:spChg chg="add del">
          <ac:chgData name="Piyaphum Muedkhambong" userId="9739bb7163c8531a" providerId="LiveId" clId="{0E59CB9F-7B64-409A-8516-CB56FE57141D}" dt="2024-11-21T15:32:47.717" v="19110" actId="26606"/>
          <ac:spMkLst>
            <pc:docMk/>
            <pc:sldMk cId="1122414084" sldId="449"/>
            <ac:spMk id="16" creationId="{7C8D1FBA-DEC3-4F56-A38D-E61978B7ACF9}"/>
          </ac:spMkLst>
        </pc:spChg>
        <pc:spChg chg="add del">
          <ac:chgData name="Piyaphum Muedkhambong" userId="9739bb7163c8531a" providerId="LiveId" clId="{0E59CB9F-7B64-409A-8516-CB56FE57141D}" dt="2024-11-21T15:32:47.717" v="19110" actId="26606"/>
          <ac:spMkLst>
            <pc:docMk/>
            <pc:sldMk cId="1122414084" sldId="449"/>
            <ac:spMk id="17" creationId="{AEA77D21-6078-416C-9613-6B2B4D06A3C3}"/>
          </ac:spMkLst>
        </pc:spChg>
        <pc:spChg chg="add del">
          <ac:chgData name="Piyaphum Muedkhambong" userId="9739bb7163c8531a" providerId="LiveId" clId="{0E59CB9F-7B64-409A-8516-CB56FE57141D}" dt="2024-11-21T15:32:45.932" v="19105" actId="26606"/>
          <ac:spMkLst>
            <pc:docMk/>
            <pc:sldMk cId="1122414084" sldId="449"/>
            <ac:spMk id="24" creationId="{3560802A-CB0A-468C-B8E5-6F426F84FF5B}"/>
          </ac:spMkLst>
        </pc:spChg>
        <pc:spChg chg="add del">
          <ac:chgData name="Piyaphum Muedkhambong" userId="9739bb7163c8531a" providerId="LiveId" clId="{0E59CB9F-7B64-409A-8516-CB56FE57141D}" dt="2024-11-21T15:32:46.922" v="19107" actId="26606"/>
          <ac:spMkLst>
            <pc:docMk/>
            <pc:sldMk cId="1122414084" sldId="449"/>
            <ac:spMk id="30" creationId="{F69F96FE-C3F5-4F02-8428-78ADCB975ED9}"/>
          </ac:spMkLst>
        </pc:spChg>
        <pc:spChg chg="add del">
          <ac:chgData name="Piyaphum Muedkhambong" userId="9739bb7163c8531a" providerId="LiveId" clId="{0E59CB9F-7B64-409A-8516-CB56FE57141D}" dt="2024-11-21T15:32:47.709" v="19109" actId="26606"/>
          <ac:spMkLst>
            <pc:docMk/>
            <pc:sldMk cId="1122414084" sldId="449"/>
            <ac:spMk id="33" creationId="{F69F96FE-C3F5-4F02-8428-78ADCB975ED9}"/>
          </ac:spMkLst>
        </pc:spChg>
        <pc:spChg chg="add">
          <ac:chgData name="Piyaphum Muedkhambong" userId="9739bb7163c8531a" providerId="LiveId" clId="{0E59CB9F-7B64-409A-8516-CB56FE57141D}" dt="2024-11-21T15:32:47.717" v="19110" actId="26606"/>
          <ac:spMkLst>
            <pc:docMk/>
            <pc:sldMk cId="1122414084" sldId="449"/>
            <ac:spMk id="38" creationId="{F69F96FE-C3F5-4F02-8428-78ADCB975ED9}"/>
          </ac:spMkLst>
        </pc:spChg>
        <pc:picChg chg="add del">
          <ac:chgData name="Piyaphum Muedkhambong" userId="9739bb7163c8531a" providerId="LiveId" clId="{0E59CB9F-7B64-409A-8516-CB56FE57141D}" dt="2024-11-21T15:32:46.922" v="19107" actId="26606"/>
          <ac:picMkLst>
            <pc:docMk/>
            <pc:sldMk cId="1122414084" sldId="449"/>
            <ac:picMk id="21" creationId="{688C3497-C52A-6638-3CE2-312B4387D14C}"/>
          </ac:picMkLst>
        </pc:picChg>
        <pc:picChg chg="add del">
          <ac:chgData name="Piyaphum Muedkhambong" userId="9739bb7163c8531a" providerId="LiveId" clId="{0E59CB9F-7B64-409A-8516-CB56FE57141D}" dt="2024-11-21T15:32:47.709" v="19109" actId="26606"/>
          <ac:picMkLst>
            <pc:docMk/>
            <pc:sldMk cId="1122414084" sldId="449"/>
            <ac:picMk id="34" creationId="{4DCE0078-E352-B648-5EB5-34993B74A052}"/>
          </ac:picMkLst>
        </pc:picChg>
        <pc:picChg chg="add">
          <ac:chgData name="Piyaphum Muedkhambong" userId="9739bb7163c8531a" providerId="LiveId" clId="{0E59CB9F-7B64-409A-8516-CB56FE57141D}" dt="2024-11-21T15:32:47.717" v="19110" actId="26606"/>
          <ac:picMkLst>
            <pc:docMk/>
            <pc:sldMk cId="1122414084" sldId="449"/>
            <ac:picMk id="39" creationId="{688C3497-C52A-6638-3CE2-312B4387D14C}"/>
          </ac:picMkLst>
        </pc:picChg>
        <pc:cxnChg chg="add del">
          <ac:chgData name="Piyaphum Muedkhambong" userId="9739bb7163c8531a" providerId="LiveId" clId="{0E59CB9F-7B64-409A-8516-CB56FE57141D}" dt="2024-11-21T15:32:23.412" v="19083" actId="26606"/>
          <ac:cxnSpMkLst>
            <pc:docMk/>
            <pc:sldMk cId="1122414084" sldId="449"/>
            <ac:cxnSpMk id="8" creationId="{EAD4CCDA-06BF-4D2A-B44F-195AEC0B5B22}"/>
          </ac:cxnSpMkLst>
        </pc:cxnChg>
        <pc:cxnChg chg="add del">
          <ac:chgData name="Piyaphum Muedkhambong" userId="9739bb7163c8531a" providerId="LiveId" clId="{0E59CB9F-7B64-409A-8516-CB56FE57141D}" dt="2024-11-21T15:32:23.412" v="19083" actId="26606"/>
          <ac:cxnSpMkLst>
            <pc:docMk/>
            <pc:sldMk cId="1122414084" sldId="449"/>
            <ac:cxnSpMk id="12" creationId="{16BEECB0-0766-4C59-B86E-5D26B7D8EF4D}"/>
          </ac:cxnSpMkLst>
        </pc:cxnChg>
        <pc:cxnChg chg="add del">
          <ac:chgData name="Piyaphum Muedkhambong" userId="9739bb7163c8531a" providerId="LiveId" clId="{0E59CB9F-7B64-409A-8516-CB56FE57141D}" dt="2024-11-21T15:32:47.717" v="19110" actId="26606"/>
          <ac:cxnSpMkLst>
            <pc:docMk/>
            <pc:sldMk cId="1122414084" sldId="449"/>
            <ac:cxnSpMk id="14" creationId="{1E7596C2-1437-433F-B5CF-BAA3E41248E0}"/>
          </ac:cxnSpMkLst>
        </pc:cxnChg>
        <pc:cxnChg chg="add del">
          <ac:chgData name="Piyaphum Muedkhambong" userId="9739bb7163c8531a" providerId="LiveId" clId="{0E59CB9F-7B64-409A-8516-CB56FE57141D}" dt="2024-11-21T15:32:47.717" v="19110" actId="26606"/>
          <ac:cxnSpMkLst>
            <pc:docMk/>
            <pc:sldMk cId="1122414084" sldId="449"/>
            <ac:cxnSpMk id="15" creationId="{EAD4CCDA-06BF-4D2A-B44F-195AEC0B5B22}"/>
          </ac:cxnSpMkLst>
        </pc:cxnChg>
        <pc:cxnChg chg="add del">
          <ac:chgData name="Piyaphum Muedkhambong" userId="9739bb7163c8531a" providerId="LiveId" clId="{0E59CB9F-7B64-409A-8516-CB56FE57141D}" dt="2024-11-21T15:32:45.932" v="19105" actId="26606"/>
          <ac:cxnSpMkLst>
            <pc:docMk/>
            <pc:sldMk cId="1122414084" sldId="449"/>
            <ac:cxnSpMk id="22" creationId="{EAD4CCDA-06BF-4D2A-B44F-195AEC0B5B22}"/>
          </ac:cxnSpMkLst>
        </pc:cxnChg>
        <pc:cxnChg chg="add del">
          <ac:chgData name="Piyaphum Muedkhambong" userId="9739bb7163c8531a" providerId="LiveId" clId="{0E59CB9F-7B64-409A-8516-CB56FE57141D}" dt="2024-11-21T15:32:45.932" v="19105" actId="26606"/>
          <ac:cxnSpMkLst>
            <pc:docMk/>
            <pc:sldMk cId="1122414084" sldId="449"/>
            <ac:cxnSpMk id="26" creationId="{F37ABF8F-2936-429C-ACD7-A6BD50E4466C}"/>
          </ac:cxnSpMkLst>
        </pc:cxnChg>
        <pc:cxnChg chg="add del">
          <ac:chgData name="Piyaphum Muedkhambong" userId="9739bb7163c8531a" providerId="LiveId" clId="{0E59CB9F-7B64-409A-8516-CB56FE57141D}" dt="2024-11-21T15:32:46.922" v="19107" actId="26606"/>
          <ac:cxnSpMkLst>
            <pc:docMk/>
            <pc:sldMk cId="1122414084" sldId="449"/>
            <ac:cxnSpMk id="28" creationId="{16BEECB0-0766-4C59-B86E-5D26B7D8EF4D}"/>
          </ac:cxnSpMkLst>
        </pc:cxnChg>
        <pc:cxnChg chg="add del">
          <ac:chgData name="Piyaphum Muedkhambong" userId="9739bb7163c8531a" providerId="LiveId" clId="{0E59CB9F-7B64-409A-8516-CB56FE57141D}" dt="2024-11-21T15:32:46.922" v="19107" actId="26606"/>
          <ac:cxnSpMkLst>
            <pc:docMk/>
            <pc:sldMk cId="1122414084" sldId="449"/>
            <ac:cxnSpMk id="29" creationId="{EAD4CCDA-06BF-4D2A-B44F-195AEC0B5B22}"/>
          </ac:cxnSpMkLst>
        </pc:cxnChg>
        <pc:cxnChg chg="add del">
          <ac:chgData name="Piyaphum Muedkhambong" userId="9739bb7163c8531a" providerId="LiveId" clId="{0E59CB9F-7B64-409A-8516-CB56FE57141D}" dt="2024-11-21T15:32:47.709" v="19109" actId="26606"/>
          <ac:cxnSpMkLst>
            <pc:docMk/>
            <pc:sldMk cId="1122414084" sldId="449"/>
            <ac:cxnSpMk id="32" creationId="{EAD4CCDA-06BF-4D2A-B44F-195AEC0B5B22}"/>
          </ac:cxnSpMkLst>
        </pc:cxnChg>
        <pc:cxnChg chg="add del">
          <ac:chgData name="Piyaphum Muedkhambong" userId="9739bb7163c8531a" providerId="LiveId" clId="{0E59CB9F-7B64-409A-8516-CB56FE57141D}" dt="2024-11-21T15:32:47.709" v="19109" actId="26606"/>
          <ac:cxnSpMkLst>
            <pc:docMk/>
            <pc:sldMk cId="1122414084" sldId="449"/>
            <ac:cxnSpMk id="35" creationId="{16BEECB0-0766-4C59-B86E-5D26B7D8EF4D}"/>
          </ac:cxnSpMkLst>
        </pc:cxnChg>
        <pc:cxnChg chg="add">
          <ac:chgData name="Piyaphum Muedkhambong" userId="9739bb7163c8531a" providerId="LiveId" clId="{0E59CB9F-7B64-409A-8516-CB56FE57141D}" dt="2024-11-21T15:32:47.717" v="19110" actId="26606"/>
          <ac:cxnSpMkLst>
            <pc:docMk/>
            <pc:sldMk cId="1122414084" sldId="449"/>
            <ac:cxnSpMk id="37" creationId="{EAD4CCDA-06BF-4D2A-B44F-195AEC0B5B22}"/>
          </ac:cxnSpMkLst>
        </pc:cxnChg>
        <pc:cxnChg chg="add">
          <ac:chgData name="Piyaphum Muedkhambong" userId="9739bb7163c8531a" providerId="LiveId" clId="{0E59CB9F-7B64-409A-8516-CB56FE57141D}" dt="2024-11-21T15:32:47.717" v="19110" actId="26606"/>
          <ac:cxnSpMkLst>
            <pc:docMk/>
            <pc:sldMk cId="1122414084" sldId="449"/>
            <ac:cxnSpMk id="40" creationId="{16BEECB0-0766-4C59-B86E-5D26B7D8EF4D}"/>
          </ac:cxnSpMkLst>
        </pc:cxnChg>
      </pc:sldChg>
      <pc:sldChg chg="modSp add mod">
        <pc:chgData name="Piyaphum Muedkhambong" userId="9739bb7163c8531a" providerId="LiveId" clId="{0E59CB9F-7B64-409A-8516-CB56FE57141D}" dt="2024-11-21T15:41:23.579" v="19262" actId="20577"/>
        <pc:sldMkLst>
          <pc:docMk/>
          <pc:sldMk cId="2847654490" sldId="450"/>
        </pc:sldMkLst>
        <pc:spChg chg="mod">
          <ac:chgData name="Piyaphum Muedkhambong" userId="9739bb7163c8531a" providerId="LiveId" clId="{0E59CB9F-7B64-409A-8516-CB56FE57141D}" dt="2024-11-21T15:41:23.579" v="19262" actId="20577"/>
          <ac:spMkLst>
            <pc:docMk/>
            <pc:sldMk cId="2847654490" sldId="450"/>
            <ac:spMk id="3" creationId="{3218EB24-02E8-E8D2-EA19-49FB0ED4402E}"/>
          </ac:spMkLst>
        </pc:spChg>
      </pc:sldChg>
      <pc:sldChg chg="add">
        <pc:chgData name="Piyaphum Muedkhambong" userId="9739bb7163c8531a" providerId="LiveId" clId="{0E59CB9F-7B64-409A-8516-CB56FE57141D}" dt="2024-11-21T15:41:47.812" v="19263" actId="2890"/>
        <pc:sldMkLst>
          <pc:docMk/>
          <pc:sldMk cId="346308020" sldId="451"/>
        </pc:sldMkLst>
      </pc:sldChg>
    </pc:docChg>
  </pc:docChgLst>
</pc:chgInfo>
</file>

<file path=ppt/comments/modernComment_118_C940EB6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5539DD4-956D-4518-8BAE-ADB20735BE2C}" authorId="{1DD812E6-4DA2-9022-70AA-DF38E0FD950A}" created="2024-11-01T10:39:06.437">
    <pc:sldMkLst xmlns:pc="http://schemas.microsoft.com/office/powerpoint/2013/main/command">
      <pc:docMk/>
      <pc:sldMk cId="3376474982" sldId="280"/>
    </pc:sldMkLst>
    <p188:txBody>
      <a:bodyPr/>
      <a:lstStyle/>
      <a:p>
        <a:r>
          <a:rPr lang="en-US"/>
          <a:t>Linear Equation (Full) : สอนวันสุดท้ายเท่านั้น</a:t>
        </a:r>
      </a:p>
    </p188:txBody>
  </p188:cm>
</p188:cmLst>
</file>

<file path=ppt/comments/modernComment_12A_DF98FC3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8474EED-3F81-45AC-8FF2-7D961B5317EF}" authorId="{1DD812E6-4DA2-9022-70AA-DF38E0FD950A}" created="2024-11-04T13:50:40.426">
    <pc:sldMkLst xmlns:pc="http://schemas.microsoft.com/office/powerpoint/2013/main/command">
      <pc:docMk/>
      <pc:sldMk cId="3751345208" sldId="298"/>
    </pc:sldMkLst>
    <p188:txBody>
      <a:bodyPr/>
      <a:lstStyle/>
      <a:p>
        <a:r>
          <a:rPr lang="en-US"/>
          <a:t>ถ้ามิติไม่เท่ากันคูรกันไม่ได้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48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82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9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6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5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10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72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55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3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34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12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11/21/2024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4995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40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5" Type="http://schemas.openxmlformats.org/officeDocument/2006/relationships/image" Target="../media/image97.png"/><Relationship Id="rId10" Type="http://schemas.openxmlformats.org/officeDocument/2006/relationships/image" Target="../media/image102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11" Type="http://schemas.openxmlformats.org/officeDocument/2006/relationships/image" Target="../media/image113.png"/><Relationship Id="rId5" Type="http://schemas.openxmlformats.org/officeDocument/2006/relationships/image" Target="../media/image107.png"/><Relationship Id="rId10" Type="http://schemas.openxmlformats.org/officeDocument/2006/relationships/image" Target="../media/image112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1" Type="http://schemas.openxmlformats.org/officeDocument/2006/relationships/image" Target="../media/image122.png"/><Relationship Id="rId5" Type="http://schemas.openxmlformats.org/officeDocument/2006/relationships/image" Target="../media/image116.png"/><Relationship Id="rId10" Type="http://schemas.openxmlformats.org/officeDocument/2006/relationships/image" Target="../media/image121.png"/><Relationship Id="rId4" Type="http://schemas.openxmlformats.org/officeDocument/2006/relationships/image" Target="../media/image115.png"/><Relationship Id="rId9" Type="http://schemas.openxmlformats.org/officeDocument/2006/relationships/image" Target="../media/image120.png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0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4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8.png"/><Relationship Id="rId4" Type="http://schemas.openxmlformats.org/officeDocument/2006/relationships/image" Target="../media/image147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1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1.png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4.png"/><Relationship Id="rId4" Type="http://schemas.openxmlformats.org/officeDocument/2006/relationships/image" Target="../media/image173.png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png"/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8.png"/><Relationship Id="rId4" Type="http://schemas.openxmlformats.org/officeDocument/2006/relationships/image" Target="../media/image177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2.png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png"/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3.png"/><Relationship Id="rId5" Type="http://schemas.openxmlformats.org/officeDocument/2006/relationships/image" Target="../media/image192.png"/><Relationship Id="rId4" Type="http://schemas.openxmlformats.org/officeDocument/2006/relationships/image" Target="../media/image191.png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png"/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6.png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png"/><Relationship Id="rId2" Type="http://schemas.openxmlformats.org/officeDocument/2006/relationships/image" Target="../media/image19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9.png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5.png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6.png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png"/><Relationship Id="rId2" Type="http://schemas.openxmlformats.org/officeDocument/2006/relationships/image" Target="../media/image20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1.png"/><Relationship Id="rId4" Type="http://schemas.openxmlformats.org/officeDocument/2006/relationships/image" Target="../media/image209.png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3.png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svg"/><Relationship Id="rId2" Type="http://schemas.openxmlformats.org/officeDocument/2006/relationships/image" Target="../media/image2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8_C940EB66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microsoft.com/office/2018/10/relationships/comments" Target="../comments/modernComment_12A_DF98FC3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0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0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Vector background of vibrant colors splashing">
            <a:extLst>
              <a:ext uri="{FF2B5EF4-FFF2-40B4-BE49-F238E27FC236}">
                <a16:creationId xmlns:a16="http://schemas.microsoft.com/office/drawing/2014/main" id="{52960075-FBDA-E0DA-22FA-99EBCB74154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7280"/>
          <a:stretch/>
        </p:blipFill>
        <p:spPr>
          <a:xfrm>
            <a:off x="6822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9A2ACF-FB99-5801-F7D4-DAB796D1C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9691" y="1256045"/>
            <a:ext cx="6962052" cy="1884207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Basic Linear Algebra (Midterm)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B53D3F-E1C4-2A92-EF4A-BA221559D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1857" y="5159228"/>
            <a:ext cx="6581930" cy="442727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1500" dirty="0">
                <a:solidFill>
                  <a:srgbClr val="FFFFFF"/>
                </a:solidFill>
              </a:rPr>
              <a:t>Piyaphum </a:t>
            </a:r>
            <a:r>
              <a:rPr lang="en-US" sz="1500" dirty="0" err="1">
                <a:solidFill>
                  <a:srgbClr val="FFFFFF"/>
                </a:solidFill>
              </a:rPr>
              <a:t>muetkhambong</a:t>
            </a:r>
            <a:endParaRPr lang="en-US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488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2F9DD8-535B-42F8-FE01-09C7B3037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48726-1372-06D4-5FC3-23B17D7F0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th-TH" dirty="0"/>
              <a:t>ระบบสมการเชิงเส้น </a:t>
            </a:r>
            <a:r>
              <a:rPr lang="en-US" dirty="0"/>
              <a:t>(Linear Equation System)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A4F059-A25A-FC25-C58E-6009504099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h-TH" dirty="0">
                    <a:latin typeface="+mj-lt"/>
                  </a:rPr>
                  <a:t>แทนค่าสมการที่ </a:t>
                </a:r>
                <a:r>
                  <a:rPr lang="en-US" dirty="0">
                    <a:latin typeface="+mj-lt"/>
                  </a:rPr>
                  <a:t>(4) </a:t>
                </a:r>
                <a:r>
                  <a:rPr lang="th-TH" dirty="0">
                    <a:latin typeface="+mj-lt"/>
                  </a:rPr>
                  <a:t>ลงในสมการที่ </a:t>
                </a:r>
                <a:r>
                  <a:rPr lang="en-US" dirty="0">
                    <a:latin typeface="+mj-lt"/>
                  </a:rPr>
                  <a:t>(2) </a:t>
                </a:r>
                <a:r>
                  <a:rPr lang="th-TH" dirty="0">
                    <a:latin typeface="+mj-lt"/>
                  </a:rPr>
                  <a:t>จะได้ว่า</a:t>
                </a:r>
                <a:endParaRPr lang="en-US" dirty="0">
                  <a:latin typeface="+mj-lt"/>
                </a:endParaRPr>
              </a:p>
              <a:p>
                <a:pPr marL="0"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14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…(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+mj-lt"/>
                </a:endParaRPr>
              </a:p>
              <a:p>
                <a:pPr marL="0" lvl="1" algn="ctr"/>
                <a:r>
                  <a:rPr lang="th-TH" sz="2000" dirty="0">
                    <a:solidFill>
                      <a:srgbClr val="00B0F0"/>
                    </a:solidFill>
                    <a:latin typeface="+mj-lt"/>
                  </a:rPr>
                  <a:t>แทน</a:t>
                </a:r>
                <a:r>
                  <a:rPr lang="en-US" sz="2000" dirty="0">
                    <a:solidFill>
                      <a:srgbClr val="00B0F0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ลงไป</m:t>
                    </m:r>
                  </m:oMath>
                </a14:m>
                <a:endParaRPr lang="en-US" sz="2000" dirty="0">
                  <a:solidFill>
                    <a:srgbClr val="00B0F0"/>
                  </a:solidFill>
                  <a:latin typeface="+mj-lt"/>
                </a:endParaRPr>
              </a:p>
              <a:p>
                <a:pPr marL="0"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14</m:t>
                      </m:r>
                    </m:oMath>
                  </m:oMathPara>
                </a14:m>
                <a:endParaRPr lang="en-US" sz="2000" dirty="0">
                  <a:latin typeface="+mj-lt"/>
                </a:endParaRPr>
              </a:p>
              <a:p>
                <a:pPr marL="0"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14</m:t>
                      </m:r>
                    </m:oMath>
                  </m:oMathPara>
                </a14:m>
                <a:endParaRPr lang="en-US" sz="2000" dirty="0">
                  <a:latin typeface="+mj-lt"/>
                </a:endParaRPr>
              </a:p>
              <a:p>
                <a:pPr marL="0"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14</m:t>
                      </m:r>
                    </m:oMath>
                  </m:oMathPara>
                </a14:m>
                <a:endParaRPr lang="en-US" sz="2000" dirty="0">
                  <a:latin typeface="+mj-lt"/>
                </a:endParaRPr>
              </a:p>
              <a:p>
                <a:pPr marL="0"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b="0" dirty="0">
                  <a:latin typeface="+mj-lt"/>
                </a:endParaRPr>
              </a:p>
              <a:p>
                <a:pPr marL="0"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…(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A4F059-A25A-FC25-C58E-6009504099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" t="-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146918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1D7FD3-3D2F-7BBB-C4C0-0A5A41EB9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Vector background of vibrant colors splashing">
            <a:extLst>
              <a:ext uri="{FF2B5EF4-FFF2-40B4-BE49-F238E27FC236}">
                <a16:creationId xmlns:a16="http://schemas.microsoft.com/office/drawing/2014/main" id="{3484F82E-523D-1409-20B6-228630A7EE9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7280"/>
          <a:stretch/>
        </p:blipFill>
        <p:spPr>
          <a:xfrm>
            <a:off x="6822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E0564D-99ED-AD56-C65D-A0D0E3CA1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9691" y="1256045"/>
            <a:ext cx="6962052" cy="1884207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Basic Linear Algebra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Adjoint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7DC95-7834-CE7C-C3CA-51E0F5956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1857" y="5159228"/>
            <a:ext cx="6581930" cy="442727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1500" dirty="0">
                <a:solidFill>
                  <a:srgbClr val="FFFFFF"/>
                </a:solidFill>
              </a:rPr>
              <a:t>Piyaphum </a:t>
            </a:r>
            <a:r>
              <a:rPr lang="en-US" sz="1500" dirty="0" err="1">
                <a:solidFill>
                  <a:srgbClr val="FFFFFF"/>
                </a:solidFill>
              </a:rPr>
              <a:t>muetkhambong</a:t>
            </a:r>
            <a:endParaRPr lang="en-US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66598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5F552D-7AD1-53AF-D93A-E2D8EFE3B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27A76-4785-D517-4A73-B6422642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7 </a:t>
            </a:r>
            <a:r>
              <a:rPr lang="th-TH" dirty="0"/>
              <a:t>แอดจอยท์</a:t>
            </a:r>
            <a:r>
              <a:rPr lang="en-US" dirty="0"/>
              <a:t> (Adjoint)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A62361-C57A-D8CA-320B-ACC079C571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338196" cy="3903298"/>
              </a:xfrm>
            </p:spPr>
            <p:txBody>
              <a:bodyPr>
                <a:normAutofit/>
              </a:bodyPr>
              <a:lstStyle/>
              <a:p>
                <a:pPr marL="845820" lvl="2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dirty="0">
                    <a:latin typeface="Georgia Pro Light (Body)"/>
                  </a:rPr>
                  <a:t>ในหัวข้อนี้จะกล่าวถึงการหาแอดจอยท์ของเมทริกซ์เพื่อนำไปใช้ในการหาว่าเมทริกซ์มีอินเวอร์สหรือไม่ในบทถัด ๆ ไป	</a:t>
                </a:r>
                <a:endParaRPr lang="en-US" sz="2000" dirty="0">
                  <a:latin typeface="Georgia Pro Light (Body)"/>
                </a:endParaRPr>
              </a:p>
              <a:p>
                <a:pPr marL="891540" lvl="3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i="0" dirty="0">
                    <a:latin typeface="Georgia Pro Light (Body)"/>
                  </a:rPr>
                  <a:t>	</a:t>
                </a:r>
              </a:p>
              <a:p>
                <a:pPr marL="891540" lvl="3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i="0" dirty="0">
                    <a:latin typeface="Georgia Pro Light (Body)"/>
                  </a:rPr>
                  <a:t>	</a:t>
                </a:r>
                <a:r>
                  <a:rPr lang="th-TH" sz="2000" i="0" dirty="0">
                    <a:latin typeface="Georgia Pro Light (Body)"/>
                  </a:rPr>
                  <a:t>นิยามที่ </a:t>
                </a:r>
                <a:r>
                  <a:rPr lang="en-US" sz="2000" i="0" dirty="0">
                    <a:latin typeface="Georgia Pro Light (Body)"/>
                  </a:rPr>
                  <a:t>7.1 : </a:t>
                </a:r>
                <a14:m>
                  <m:oMath xmlns:m="http://schemas.openxmlformats.org/officeDocument/2006/math"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ให้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เป็นเมทริกซ์ขนาด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แอดจอยท์ของ</m:t>
                    </m:r>
                    <m:r>
                      <a:rPr lang="th-T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ก็คือเมทริกซ์ขนาด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ซึ่งมีโคแฟคเตอร์ของ</m:t>
                    </m:r>
                  </m:oMath>
                </a14:m>
                <a:endParaRPr lang="en-US" sz="2000" b="0" i="0" dirty="0">
                  <a:latin typeface="Georgia Pro Light (Body)"/>
                  <a:ea typeface="Cambria Math" panose="02040503050406030204" pitchFamily="18" charset="0"/>
                </a:endParaRPr>
              </a:p>
              <a:p>
                <a:pPr marL="891540" lvl="3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i="0" dirty="0">
                    <a:latin typeface="Georgia Pro Light (Body)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หรือ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th-TH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เป็นสมาชิกในตำแหน่ง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และจะใช้สัญลักษณ์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𝑎𝑑𝑗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แทนแอดจอยท์ของ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000" i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A62361-C57A-D8CA-320B-ACC079C571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338196" cy="390329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6712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BE8B98-D7EA-D650-AC1C-CC8A0CD3CC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30F3E-802A-BED1-F567-2C53EC2B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7 </a:t>
            </a:r>
            <a:r>
              <a:rPr lang="th-TH" dirty="0"/>
              <a:t>แอดจอยท์</a:t>
            </a:r>
            <a:r>
              <a:rPr lang="en-US" dirty="0"/>
              <a:t> (Adjoint)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FC7B09-DFB1-4709-3D02-2282114719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600562" cy="4202736"/>
              </a:xfrm>
            </p:spPr>
            <p:txBody>
              <a:bodyPr>
                <a:normAutofit/>
              </a:bodyPr>
              <a:lstStyle/>
              <a:p>
                <a:pPr marL="617220" lvl="1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ตัวอย่างที่ </a:t>
                </a:r>
                <a:r>
                  <a:rPr lang="en-US" sz="2000" i="0" dirty="0">
                    <a:latin typeface="Georgia Pro Light (Body)"/>
                  </a:rPr>
                  <a:t>7.1) </a:t>
                </a:r>
                <a14:m>
                  <m:oMath xmlns:m="http://schemas.openxmlformats.org/officeDocument/2006/math"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ให้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จงหา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𝑎𝑑𝑗𝑜𝑖𝑛𝑡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ของเมทริกซ์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000" i="0" dirty="0">
                  <a:latin typeface="Georgia Pro Light (Body)"/>
                </a:endParaRPr>
              </a:p>
              <a:p>
                <a:pPr marL="273050" lvl="1" indent="35083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วิธีทำ</a:t>
                </a:r>
                <a:r>
                  <a:rPr lang="en-US" sz="2000" i="0" dirty="0">
                    <a:latin typeface="Georgia Pro Light (Body)"/>
                  </a:rPr>
                  <a:t> 1) </a:t>
                </a:r>
                <a:r>
                  <a:rPr lang="th-TH" sz="2000" i="0" dirty="0">
                    <a:latin typeface="Georgia Pro Light (Body)"/>
                  </a:rPr>
                  <a:t>หา</a:t>
                </a:r>
                <a:r>
                  <a:rPr lang="en-US" sz="2000" i="0" dirty="0">
                    <a:latin typeface="Georgia Pro Light (Body)"/>
                  </a:rPr>
                  <a:t> adjoint </a:t>
                </a:r>
                <a:r>
                  <a:rPr lang="th-TH" sz="2000" i="0" dirty="0">
                    <a:latin typeface="Georgia Pro Light (Body)"/>
                  </a:rPr>
                  <a:t>โดยหา </a:t>
                </a:r>
                <a:r>
                  <a:rPr lang="en-US" sz="2000" i="0" dirty="0">
                    <a:latin typeface="Georgia Pro Light (Body)"/>
                  </a:rPr>
                  <a:t>cofactor </a:t>
                </a:r>
                <a:r>
                  <a:rPr lang="th-TH" sz="2000" i="0" dirty="0">
                    <a:latin typeface="Georgia Pro Light (Body)"/>
                  </a:rPr>
                  <a:t>ของแต่ละตำแหน่งในเมทริกซ์ จะได้ดังนี้</a:t>
                </a:r>
                <a:endParaRPr lang="en-US" sz="2000" i="0" dirty="0">
                  <a:latin typeface="Georgia Pro Light (Body)"/>
                </a:endParaRPr>
              </a:p>
              <a:p>
                <a:pPr marL="273050" lvl="1" indent="35083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𝑎𝑑𝑗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func>
                    </m:oMath>
                  </m:oMathPara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func>
                    </m:oMath>
                  </m:oMathPara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</m:oMath>
                  </m:oMathPara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</m:oMath>
                  </m:oMathPara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Cambria Math" panose="02040503050406030204" pitchFamily="18" charset="0"/>
                </a:endParaRPr>
              </a:p>
              <a:p>
                <a:pPr marL="273050" lvl="1" indent="35083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Georgia Pro Light (Body)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FC7B09-DFB1-4709-3D02-2282114719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600562" cy="420273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19694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DB0E1-1FF5-90FB-9E83-83B50DB28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47FEB-E0AE-F06B-8893-6B269544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7 </a:t>
            </a:r>
            <a:r>
              <a:rPr lang="th-TH" dirty="0"/>
              <a:t>แอดจอยท์</a:t>
            </a:r>
            <a:r>
              <a:rPr lang="en-US" dirty="0"/>
              <a:t> (Adjoint)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8FC0F2-31AB-1DAA-BF9D-F175A970DC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600562" cy="4202736"/>
              </a:xfrm>
            </p:spPr>
            <p:txBody>
              <a:bodyPr>
                <a:normAutofit/>
              </a:bodyPr>
              <a:lstStyle/>
              <a:p>
                <a:pPr marL="617220" lvl="1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ตัวอย่างที่ </a:t>
                </a:r>
                <a:r>
                  <a:rPr lang="en-US" sz="2000" i="0" dirty="0">
                    <a:latin typeface="Georgia Pro Light (Body)"/>
                  </a:rPr>
                  <a:t>7.1) </a:t>
                </a:r>
                <a14:m>
                  <m:oMath xmlns:m="http://schemas.openxmlformats.org/officeDocument/2006/math"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ให้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จงหา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𝑎𝑑𝑗𝑜𝑖𝑛𝑡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ของเมทริกซ์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000" i="0" dirty="0">
                  <a:latin typeface="Georgia Pro Light (Body)"/>
                </a:endParaRPr>
              </a:p>
              <a:p>
                <a:pPr marL="273050" lvl="1" indent="35083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วิธีทำ</a:t>
                </a:r>
                <a:r>
                  <a:rPr lang="en-US" sz="2000" i="0" dirty="0">
                    <a:latin typeface="Georgia Pro Light (Body)"/>
                  </a:rPr>
                  <a:t> 2) </a:t>
                </a:r>
                <a:r>
                  <a:rPr lang="th-TH" sz="2000" i="0" dirty="0">
                    <a:latin typeface="Georgia Pro Light (Body)"/>
                  </a:rPr>
                  <a:t>นำมาเขียนใหม่จะได้ว่า</a:t>
                </a:r>
                <a:endParaRPr lang="en-US" sz="2000" i="0" dirty="0">
                  <a:latin typeface="Georgia Pro Light (Body)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𝑎𝑑𝑗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marL="273050" lvl="1" indent="350838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Cambria Math" panose="02040503050406030204" pitchFamily="18" charset="0"/>
                </a:endParaRPr>
              </a:p>
              <a:p>
                <a:pPr marL="273050" lvl="1" indent="35083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b="0" i="0" dirty="0">
                    <a:latin typeface="Cambria Math" panose="02040503050406030204" pitchFamily="18" charset="0"/>
                  </a:rPr>
                  <a:t>ดังนั้น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𝑎𝑑𝑗𝑜𝑖𝑛𝑡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ของ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คือ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Cambria Math" panose="02040503050406030204" pitchFamily="18" charset="0"/>
                </a:endParaRPr>
              </a:p>
              <a:p>
                <a:pPr marL="273050" lvl="1" indent="35083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Georgia Pro Light (Body)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8FC0F2-31AB-1DAA-BF9D-F175A970DC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600562" cy="420273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845500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509B0-FD19-0E16-4940-54C7BF5FF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F19B1-356F-3589-376C-9C2E4C334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7 </a:t>
            </a:r>
            <a:r>
              <a:rPr lang="th-TH" dirty="0"/>
              <a:t>แอดจอยท์</a:t>
            </a:r>
            <a:r>
              <a:rPr lang="en-US" dirty="0"/>
              <a:t> (Adjoint)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43FD5B-51C2-FDDF-5866-F46DF5863C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600562" cy="4202736"/>
              </a:xfrm>
            </p:spPr>
            <p:txBody>
              <a:bodyPr>
                <a:normAutofit/>
              </a:bodyPr>
              <a:lstStyle/>
              <a:p>
                <a:pPr marL="617220" lvl="1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 xmlns:m="http://schemas.openxmlformats.org/officeDocument/2006/math"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ให้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จงหา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𝑎𝑑𝑗𝑜𝑖𝑛𝑡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ของเมทริกซ์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0" smtClean="0">
                        <a:latin typeface="Cambria Math" panose="02040503050406030204" pitchFamily="18" charset="0"/>
                      </a:rPr>
                      <m:t>และหา</m:t>
                    </m:r>
                    <m:r>
                      <a:rPr lang="th-TH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determinant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0" smtClean="0">
                        <a:latin typeface="Cambria Math" panose="02040503050406030204" pitchFamily="18" charset="0"/>
                      </a:rPr>
                      <m:t>ของ</m:t>
                    </m:r>
                    <m:r>
                      <a:rPr lang="th-TH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en-US" sz="2000" i="0" dirty="0">
                  <a:latin typeface="Georgia Pro Light (Body)"/>
                </a:endParaRPr>
              </a:p>
              <a:p>
                <a:pPr marL="273050" lvl="1" indent="35083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วิธีทำ</a:t>
                </a:r>
                <a:r>
                  <a:rPr lang="en-US" sz="2000" i="0" dirty="0">
                    <a:latin typeface="Georgia Pro Light (Body)"/>
                  </a:rPr>
                  <a:t> </a:t>
                </a:r>
                <a:r>
                  <a:rPr lang="th-TH" sz="2000" i="0" dirty="0">
                    <a:solidFill>
                      <a:srgbClr val="FF0000"/>
                    </a:solidFill>
                    <a:latin typeface="Georgia Pro Light (Body)"/>
                  </a:rPr>
                  <a:t>คิดเอง</a:t>
                </a:r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Cambria Math" panose="02040503050406030204" pitchFamily="18" charset="0"/>
                </a:endParaRPr>
              </a:p>
              <a:p>
                <a:pPr marL="273050" lvl="1" indent="35083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Georgia Pro Light (Body)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43FD5B-51C2-FDDF-5866-F46DF5863C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600562" cy="420273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341607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98392-8AE9-AA80-69D1-35EE995C2F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39C50-779D-F03F-AFA3-4DC49224B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/>
              <a:t>แบบฝึกหัดบทที่ </a:t>
            </a:r>
            <a:r>
              <a:rPr lang="en-US" dirty="0"/>
              <a:t>6-7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th-TH" dirty="0">
                <a:solidFill>
                  <a:srgbClr val="FF0000"/>
                </a:solidFill>
              </a:rPr>
              <a:t>เฉลยทุกข้อจะถูกส่งลงใน </a:t>
            </a:r>
            <a:r>
              <a:rPr lang="en-US" dirty="0">
                <a:solidFill>
                  <a:srgbClr val="FF0000"/>
                </a:solidFill>
              </a:rPr>
              <a:t>MS Team)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5EF2D4-B5B9-0A39-2D53-EF7AA75959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600562" cy="4202736"/>
              </a:xfrm>
            </p:spPr>
            <p:txBody>
              <a:bodyPr>
                <a:normAutofit/>
              </a:bodyPr>
              <a:lstStyle/>
              <a:p>
                <a:pPr marL="273050" lvl="1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i="0" dirty="0">
                    <a:latin typeface="Georgia Pro Light (Body)"/>
                  </a:rPr>
                  <a:t>1) </a:t>
                </a:r>
                <a:r>
                  <a:rPr lang="th-TH" sz="2000" i="0" dirty="0">
                    <a:latin typeface="Georgia Pro Light (Body)"/>
                  </a:rPr>
                  <a:t>จงหาโคแฟคเตอร์หรือไมเนอร์ดังต่อไปนี้</a:t>
                </a:r>
                <a:endParaRPr lang="en-US" sz="2000" i="0" dirty="0">
                  <a:latin typeface="Georgia Pro Light (Body)"/>
                </a:endParaRPr>
              </a:p>
              <a:p>
                <a:pPr marL="501650" lvl="2" indent="0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dirty="0">
                    <a:latin typeface="Georgia Pro Light (Body)"/>
                  </a:rPr>
                  <a:t>	1.1) </a:t>
                </a:r>
                <a14:m>
                  <m:oMath xmlns:m="http://schemas.openxmlformats.org/officeDocument/2006/math">
                    <m:r>
                      <a:rPr lang="th-TH" sz="2000">
                        <a:latin typeface="Cambria Math" panose="02040503050406030204" pitchFamily="18" charset="0"/>
                      </a:rPr>
                      <m:t>ใ</m:t>
                    </m:r>
                    <m:r>
                      <a:rPr lang="th-TH" sz="2000" b="0" i="0" smtClean="0">
                        <a:latin typeface="Cambria Math" panose="02040503050406030204" pitchFamily="18" charset="0"/>
                      </a:rPr>
                      <m:t>ห้</m:t>
                    </m:r>
                    <m:r>
                      <a:rPr lang="th-TH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fun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fun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fun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fun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</m:oMath>
                </a14:m>
                <a:endParaRPr lang="en-US" sz="2000" i="0" dirty="0">
                  <a:latin typeface="Georgia Pro Light (Body)"/>
                </a:endParaRPr>
              </a:p>
              <a:p>
                <a:pPr marL="501650" lvl="2" indent="0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dirty="0">
                    <a:latin typeface="Georgia Pro Light (Body)"/>
                  </a:rPr>
                  <a:t>	</a:t>
                </a:r>
              </a:p>
              <a:p>
                <a:pPr marL="501650" lvl="2" indent="0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dirty="0">
                    <a:latin typeface="Georgia Pro Light (Body)"/>
                  </a:rPr>
                  <a:t>	1.2)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0" smtClean="0">
                        <a:latin typeface="Cambria Math" panose="02040503050406030204" pitchFamily="18" charset="0"/>
                      </a:rPr>
                      <m:t>ให้</m:t>
                    </m:r>
                    <m:r>
                      <a:rPr lang="th-TH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จงหาโคแฟคเตอร์ของ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000" i="0" dirty="0">
                  <a:latin typeface="Georgia Pro Light (Body)"/>
                </a:endParaRPr>
              </a:p>
              <a:p>
                <a:pPr marL="501650" lvl="2" indent="-501650" algn="ctr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dirty="0">
                    <a:latin typeface="Georgia Pro Light (Body)"/>
                  </a:rPr>
                  <a:t>	</a:t>
                </a:r>
                <a:endParaRPr lang="en-US" sz="2000" i="0" dirty="0">
                  <a:latin typeface="Georgia Pro Light (Body)"/>
                </a:endParaRPr>
              </a:p>
              <a:p>
                <a:pPr marL="501650" lvl="2" indent="0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dirty="0">
                    <a:latin typeface="Georgia Pro Light (Body)"/>
                  </a:rPr>
                  <a:t>	</a:t>
                </a:r>
                <a:endParaRPr lang="en-US" sz="2000" i="0" dirty="0">
                  <a:latin typeface="Georgia Pro Light (Body)"/>
                </a:endParaRPr>
              </a:p>
              <a:p>
                <a:pPr marL="273050" lvl="1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Georgia Pro Light (Body)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5EF2D4-B5B9-0A39-2D53-EF7AA75959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600562" cy="4202736"/>
              </a:xfrm>
              <a:blipFill>
                <a:blip r:embed="rId2"/>
                <a:stretch>
                  <a:fillRect t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422497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B40CB-9FBF-CB88-274F-3401808C6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4A5A7-19EC-B7DF-1476-AE4589743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/>
              <a:t>แบบฝึกหัดบทที่ </a:t>
            </a:r>
            <a:r>
              <a:rPr lang="en-US" dirty="0"/>
              <a:t>6-7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th-TH" dirty="0">
                <a:solidFill>
                  <a:srgbClr val="FF0000"/>
                </a:solidFill>
              </a:rPr>
              <a:t>เฉลยทุกข้อจะถูกส่งลงใน </a:t>
            </a:r>
            <a:r>
              <a:rPr lang="en-US" dirty="0">
                <a:solidFill>
                  <a:srgbClr val="FF0000"/>
                </a:solidFill>
              </a:rPr>
              <a:t>MS Team)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A46691-9886-6A7A-1AD3-345AD64A99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600562" cy="4202736"/>
              </a:xfrm>
            </p:spPr>
            <p:txBody>
              <a:bodyPr>
                <a:normAutofit/>
              </a:bodyPr>
              <a:lstStyle/>
              <a:p>
                <a:pPr marL="273050" lvl="1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i="0" dirty="0">
                    <a:latin typeface="Georgia Pro Light (Body)"/>
                  </a:rPr>
                  <a:t>2) </a:t>
                </a:r>
                <a:r>
                  <a:rPr lang="th-TH" sz="2000" i="0" dirty="0">
                    <a:latin typeface="Georgia Pro Light (Body)"/>
                  </a:rPr>
                  <a:t>จงหาแอดจอยท์ดังต่อไปนี้</a:t>
                </a:r>
                <a:endParaRPr lang="en-US" sz="2000" i="0" dirty="0">
                  <a:latin typeface="Georgia Pro Light (Body)"/>
                </a:endParaRPr>
              </a:p>
              <a:p>
                <a:pPr marL="501650" lvl="2" indent="0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dirty="0">
                    <a:latin typeface="Georgia Pro Light (Body)"/>
                  </a:rPr>
                  <a:t>	1.1) </a:t>
                </a:r>
                <a14:m>
                  <m:oMath xmlns:m="http://schemas.openxmlformats.org/officeDocument/2006/math">
                    <m:r>
                      <a:rPr lang="th-TH" sz="2000">
                        <a:latin typeface="Cambria Math" panose="02040503050406030204" pitchFamily="18" charset="0"/>
                      </a:rPr>
                      <m:t>ใ</m:t>
                    </m:r>
                    <m:r>
                      <a:rPr lang="th-TH" sz="2000" b="0" i="0" smtClean="0">
                        <a:latin typeface="Cambria Math" panose="02040503050406030204" pitchFamily="18" charset="0"/>
                      </a:rPr>
                      <m:t>ห้</m:t>
                    </m:r>
                    <m:r>
                      <a:rPr lang="th-TH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จงหา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𝑎𝑑𝑗𝑜𝑖𝑛𝑡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ของ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000" i="0" dirty="0">
                  <a:latin typeface="Georgia Pro Light (Body)"/>
                </a:endParaRPr>
              </a:p>
              <a:p>
                <a:pPr marL="501650" lvl="2" indent="0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dirty="0">
                    <a:latin typeface="Georgia Pro Light (Body)"/>
                  </a:rPr>
                  <a:t>	</a:t>
                </a:r>
              </a:p>
              <a:p>
                <a:pPr marL="501650" lvl="2" indent="0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dirty="0">
                    <a:latin typeface="Georgia Pro Light (Body)"/>
                  </a:rPr>
                  <a:t>	1.2)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0" smtClean="0">
                        <a:latin typeface="Cambria Math" panose="02040503050406030204" pitchFamily="18" charset="0"/>
                      </a:rPr>
                      <m:t>ให้</m:t>
                    </m:r>
                    <m:r>
                      <a:rPr lang="th-TH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จงหา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𝑎𝑑𝑗𝑜𝑖𝑛𝑡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ของ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000" i="0" dirty="0">
                  <a:latin typeface="Georgia Pro Light (Body)"/>
                </a:endParaRPr>
              </a:p>
              <a:p>
                <a:pPr marL="501650" lvl="2" indent="-501650" algn="ctr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dirty="0">
                    <a:latin typeface="Georgia Pro Light (Body)"/>
                  </a:rPr>
                  <a:t>	</a:t>
                </a:r>
                <a:endParaRPr lang="en-US" sz="2000" i="0" dirty="0">
                  <a:latin typeface="Georgia Pro Light (Body)"/>
                </a:endParaRPr>
              </a:p>
              <a:p>
                <a:pPr marL="501650" lvl="2" indent="0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dirty="0">
                    <a:latin typeface="Georgia Pro Light (Body)"/>
                  </a:rPr>
                  <a:t>	</a:t>
                </a:r>
                <a:endParaRPr lang="en-US" sz="2000" i="0" dirty="0">
                  <a:latin typeface="Georgia Pro Light (Body)"/>
                </a:endParaRPr>
              </a:p>
              <a:p>
                <a:pPr marL="273050" lvl="1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Georgia Pro Light (Body)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A46691-9886-6A7A-1AD3-345AD64A99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600562" cy="4202736"/>
              </a:xfrm>
              <a:blipFill>
                <a:blip r:embed="rId2"/>
                <a:stretch>
                  <a:fillRect t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42566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DDE60A-A0A5-8CBD-C007-1EBD94E54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Vector background of vibrant colors splashing">
            <a:extLst>
              <a:ext uri="{FF2B5EF4-FFF2-40B4-BE49-F238E27FC236}">
                <a16:creationId xmlns:a16="http://schemas.microsoft.com/office/drawing/2014/main" id="{DB15C0A6-9FE8-A267-A431-3ACE3104F4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7280"/>
          <a:stretch/>
        </p:blipFill>
        <p:spPr>
          <a:xfrm>
            <a:off x="6822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D911F1-28F1-E82E-CCD9-25F9CAB7D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9691" y="1256045"/>
            <a:ext cx="6962052" cy="1884207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Basic Linear Algebra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Elementary Row Operation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C6C90-ACF8-BBF5-FF3A-89D31F32E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1857" y="5159228"/>
            <a:ext cx="6581930" cy="442727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1500" dirty="0">
                <a:solidFill>
                  <a:srgbClr val="FFFFFF"/>
                </a:solidFill>
              </a:rPr>
              <a:t>Piyaphum </a:t>
            </a:r>
            <a:r>
              <a:rPr lang="en-US" sz="1500" dirty="0" err="1">
                <a:solidFill>
                  <a:srgbClr val="FFFFFF"/>
                </a:solidFill>
              </a:rPr>
              <a:t>muetkhambong</a:t>
            </a:r>
            <a:endParaRPr lang="en-US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69490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821C3B-D161-0E2B-A834-A2D6ACC2A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EEAD4-A70E-24AB-EDBA-389740CDD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8 </a:t>
            </a:r>
            <a:r>
              <a:rPr lang="th-TH" dirty="0"/>
              <a:t>การดำเนินการตามแถว </a:t>
            </a:r>
            <a:r>
              <a:rPr lang="en-US" dirty="0"/>
              <a:t>(Elementary Row Operation)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62D0CE-3C24-F74E-248D-4753D1BAEC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427840" cy="3903298"/>
              </a:xfrm>
            </p:spPr>
            <p:txBody>
              <a:bodyPr>
                <a:normAutofit/>
              </a:bodyPr>
              <a:lstStyle/>
              <a:p>
                <a:pPr marL="342900" lvl="3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ตัวผกผันของเมทริกซ์ </a:t>
                </a:r>
                <a:r>
                  <a:rPr lang="en-US" sz="2000" i="0" dirty="0">
                    <a:latin typeface="Georgia Pro Light (Body)"/>
                  </a:rPr>
                  <a:t>(Inverse of a Matrix) </a:t>
                </a:r>
                <a:r>
                  <a:rPr lang="th-TH" sz="2000" i="0" dirty="0">
                    <a:latin typeface="Georgia Pro Light (Body)"/>
                  </a:rPr>
                  <a:t>คือส่วนกลับของเมทริกซ์นั่นเอง</a:t>
                </a:r>
                <a:endParaRPr lang="en-US" sz="2000" i="0" dirty="0">
                  <a:latin typeface="Georgia Pro Light (Body)"/>
                </a:endParaRPr>
              </a:p>
              <a:p>
                <a:pPr marL="891540" lvl="3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i="0" dirty="0">
                    <a:latin typeface="Georgia Pro Light (Body)"/>
                  </a:rPr>
                  <a:t>	</a:t>
                </a:r>
              </a:p>
              <a:p>
                <a:pPr marL="891540" lvl="3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i="0" dirty="0">
                    <a:latin typeface="Georgia Pro Light (Body)"/>
                  </a:rPr>
                  <a:t>	</a:t>
                </a:r>
                <a:r>
                  <a:rPr lang="th-TH" sz="2000" i="0" dirty="0">
                    <a:latin typeface="Georgia Pro Light (Body)"/>
                  </a:rPr>
                  <a:t>นิยามที่ </a:t>
                </a:r>
                <a:r>
                  <a:rPr lang="en-US" sz="2000" i="0" dirty="0">
                    <a:latin typeface="Georgia Pro Light (Body)"/>
                  </a:rPr>
                  <a:t>8.1 : </a:t>
                </a:r>
                <a:r>
                  <a:rPr lang="th-TH" sz="2000" i="0" dirty="0">
                    <a:latin typeface="Georgia Pro Light (Body)"/>
                  </a:rPr>
                  <a:t>สมมติให้เมทริกซ์ผกผันของเมทริกซ์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เป็น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th-TH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ที่เมื่อนำมาคูณกับ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จะได้เมทริกซ์คำตอบเป็นเมทริกซ์เอกลักษณ์</m:t>
                    </m:r>
                  </m:oMath>
                </a14:m>
                <a:r>
                  <a:rPr lang="en-US" sz="2000" b="0" i="0" dirty="0">
                    <a:latin typeface="Georgia Pro Light (Body)"/>
                  </a:rPr>
                  <a:t> </a:t>
                </a:r>
                <a:r>
                  <a:rPr lang="th-TH" sz="2000" b="0" i="0" dirty="0">
                    <a:latin typeface="Georgia Pro Light (Body)"/>
                  </a:rPr>
                  <a:t>เราจะได้ว่า</a:t>
                </a:r>
                <a:endParaRPr lang="en-US" sz="2000" b="0" i="0" dirty="0">
                  <a:latin typeface="Georgia Pro Light (Body)"/>
                </a:endParaRPr>
              </a:p>
              <a:p>
                <a:pPr marL="890588" lvl="3" indent="-890588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890588" lvl="3" indent="-890588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i="0" dirty="0">
                  <a:latin typeface="Georgia Pro Light (Body)"/>
                </a:endParaRPr>
              </a:p>
              <a:p>
                <a:pPr marL="342900" lvl="4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เ</a:t>
                </a:r>
                <a:r>
                  <a:rPr lang="th-TH" sz="2000" dirty="0">
                    <a:latin typeface="Georgia Pro Light (Body)"/>
                  </a:rPr>
                  <a:t>งื่อนไขของเมทริกซ์ผกผันมีดังนี้</a:t>
                </a:r>
                <a:endParaRPr lang="en-US" sz="2000" dirty="0">
                  <a:latin typeface="Georgia Pro Light (Body)"/>
                </a:endParaRPr>
              </a:p>
              <a:p>
                <a:pPr marL="2148840" lvl="5" indent="-457200" defTabSz="855663">
                  <a:buFont typeface="+mj-lt"/>
                  <a:buAutoNum type="arabicPeriod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200" dirty="0">
                    <a:latin typeface="Georgia Pro Light (Body)"/>
                  </a:rPr>
                  <a:t>ต้องเป็นเมทริกซ์จัตุรัส</a:t>
                </a:r>
                <a:endParaRPr lang="en-US" sz="2200" dirty="0">
                  <a:latin typeface="Georgia Pro Light (Body)"/>
                </a:endParaRPr>
              </a:p>
              <a:p>
                <a:pPr marL="2148840" lvl="5" indent="-457200" defTabSz="855663">
                  <a:buFont typeface="+mj-lt"/>
                  <a:buAutoNum type="arabicPeriod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𝑑𝑒𝑡𝑒𝑟𝑚𝑖𝑛𝑎𝑛𝑡</m:t>
                    </m:r>
                    <m:r>
                      <a:rPr lang="th-TH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200" b="0" i="0" smtClean="0">
                        <a:latin typeface="Cambria Math" panose="02040503050406030204" pitchFamily="18" charset="0"/>
                      </a:rPr>
                      <m:t>ต้องไม่เท่ากับ</m:t>
                    </m:r>
                    <m:r>
                      <a:rPr lang="th-TH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200" b="0" i="1" smtClean="0">
                        <a:latin typeface="Cambria Math" panose="02040503050406030204" pitchFamily="18" charset="0"/>
                      </a:rPr>
                      <m:t>หรือ</m:t>
                    </m:r>
                    <m:func>
                      <m:func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func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th-TH" sz="2200" i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62D0CE-3C24-F74E-248D-4753D1BAEC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427840" cy="3903298"/>
              </a:xfrm>
              <a:blipFill>
                <a:blip r:embed="rId2"/>
                <a:stretch>
                  <a:fillRect l="-58" t="-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614059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FC566-238D-A3D3-979C-D70F31628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C039C-2DFF-371B-E76C-BCC2FC66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8 </a:t>
            </a:r>
            <a:r>
              <a:rPr lang="th-TH" dirty="0"/>
              <a:t>การดำเนินการตามแถว </a:t>
            </a:r>
            <a:r>
              <a:rPr lang="en-US" dirty="0"/>
              <a:t>(Elementary Row Operation)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ED160B-AFF4-E5D5-D496-F1944DF1DE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427840" cy="3903298"/>
              </a:xfrm>
            </p:spPr>
            <p:txBody>
              <a:bodyPr>
                <a:normAutofit/>
              </a:bodyPr>
              <a:lstStyle/>
              <a:p>
                <a:pPr marL="342900" lvl="3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การหาเมทริกซ์ผกผันหรือ </a:t>
                </a:r>
                <a:r>
                  <a:rPr lang="en-US" sz="2000" i="0" dirty="0">
                    <a:latin typeface="Georgia Pro Light (Body)"/>
                  </a:rPr>
                  <a:t>inverse </a:t>
                </a:r>
                <a:r>
                  <a:rPr lang="th-TH" sz="2000" i="0" dirty="0">
                    <a:latin typeface="Georgia Pro Light (Body)"/>
                  </a:rPr>
                  <a:t>แบบ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000" i="0" dirty="0">
                  <a:latin typeface="Georgia Pro Light (Body)"/>
                </a:endParaRPr>
              </a:p>
              <a:p>
                <a:pPr marL="0" lvl="3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i="0" dirty="0">
                  <a:latin typeface="Georgia Pro Light (Body)"/>
                </a:endParaRPr>
              </a:p>
              <a:p>
                <a:pPr marL="342900" lvl="3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ตัวผกผันของ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หรือ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th-TH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มีสูตรดังนี้</m:t>
                    </m:r>
                  </m:oMath>
                </a14:m>
                <a:endParaRPr lang="en-US" sz="2000" i="0" dirty="0">
                  <a:latin typeface="Georgia Pro Light (Body)"/>
                </a:endParaRPr>
              </a:p>
              <a:p>
                <a:pPr marL="0" lvl="3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func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i="0" dirty="0">
                    <a:latin typeface="Georgia Pro Light (Body)"/>
                  </a:rPr>
                  <a:t> </a:t>
                </a:r>
              </a:p>
              <a:p>
                <a:pPr marL="0" lvl="3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Georgia Pro Light (Body)"/>
                </a:endParaRPr>
              </a:p>
              <a:p>
                <a:pPr marL="0" lvl="3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โดยที่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h-TH" sz="2000" b="0" i="1" smtClean="0">
                            <a:latin typeface="Cambria Math" panose="02040503050406030204" pitchFamily="18" charset="0"/>
                          </a:rPr>
                          <m:t>ไม่เท่ากับ</m:t>
                        </m:r>
                        <m:r>
                          <a:rPr lang="th-TH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func>
                  </m:oMath>
                </a14:m>
                <a:endParaRPr lang="en-US" sz="2000" i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ED160B-AFF4-E5D5-D496-F1944DF1DE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427840" cy="3903298"/>
              </a:xfrm>
              <a:blipFill>
                <a:blip r:embed="rId2"/>
                <a:stretch>
                  <a:fillRect l="-58" t="-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9652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E871C-6E19-29E3-BCD3-C67F0B589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692C-2526-5377-F1E9-860E3B471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th-TH" dirty="0"/>
              <a:t>ระบบสมการเชิงเส้น </a:t>
            </a:r>
            <a:r>
              <a:rPr lang="en-US" dirty="0"/>
              <a:t>(Linear Equation System)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4C47AA-0409-C221-A22D-1D7ED52CB5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th-TH" dirty="0">
                    <a:latin typeface="+mj-lt"/>
                  </a:rPr>
                  <a:t>แทนค่าสมการที่ </a:t>
                </a:r>
                <a:r>
                  <a:rPr lang="en-US" dirty="0">
                    <a:latin typeface="+mj-lt"/>
                  </a:rPr>
                  <a:t>(4) </a:t>
                </a:r>
                <a:r>
                  <a:rPr lang="th-TH" dirty="0">
                    <a:latin typeface="+mj-lt"/>
                  </a:rPr>
                  <a:t>และ </a:t>
                </a:r>
                <a:r>
                  <a:rPr lang="en-US" dirty="0">
                    <a:latin typeface="+mj-lt"/>
                  </a:rPr>
                  <a:t>(5) </a:t>
                </a:r>
                <a:r>
                  <a:rPr lang="th-TH" dirty="0">
                    <a:latin typeface="+mj-lt"/>
                  </a:rPr>
                  <a:t>ลงใน</a:t>
                </a:r>
                <a:r>
                  <a:rPr lang="en-US" dirty="0">
                    <a:latin typeface="+mj-lt"/>
                  </a:rPr>
                  <a:t> (3) </a:t>
                </a:r>
                <a:r>
                  <a:rPr lang="th-TH" dirty="0">
                    <a:latin typeface="+mj-lt"/>
                  </a:rPr>
                  <a:t>จะได้ว่า</a:t>
                </a:r>
                <a:endParaRPr lang="en-US" dirty="0">
                  <a:latin typeface="+mj-lt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h-TH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แทน</m:t>
                      </m:r>
                      <m:r>
                        <a:rPr lang="th-TH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h-TH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และ</m:t>
                      </m:r>
                      <m:r>
                        <a:rPr lang="th-TH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h-TH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ลงไป</m:t>
                      </m:r>
                    </m:oMath>
                  </m:oMathPara>
                </a14:m>
                <a:endParaRPr lang="en-US" b="0" dirty="0">
                  <a:solidFill>
                    <a:srgbClr val="00B0F0"/>
                  </a:solidFill>
                  <a:latin typeface="+mj-lt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>
                  <a:solidFill>
                    <a:srgbClr val="FF0000"/>
                  </a:solidFill>
                  <a:latin typeface="+mj-lt"/>
                </a:endParaRPr>
              </a:p>
              <a:p>
                <a:r>
                  <a:rPr lang="th-TH" dirty="0">
                    <a:solidFill>
                      <a:schemeClr val="tx1"/>
                    </a:solidFill>
                    <a:latin typeface="+mj-lt"/>
                  </a:rPr>
                  <a:t>จากการที่เราได้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th-TH" b="0" dirty="0">
                    <a:solidFill>
                      <a:schemeClr val="tx1"/>
                    </a:solidFill>
                    <a:latin typeface="+mj-lt"/>
                  </a:rPr>
                  <a:t>มาแล้ว เราจะทำการนำ</a:t>
                </a:r>
                <a:r>
                  <a:rPr lang="en-US" b="0" dirty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แทนค่าลงในสมการใดสมการหนึ่งเพื่อหาค่าตัวแปร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ต่อ</m:t>
                    </m:r>
                    <m:r>
                      <a:rPr lang="th-TH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โดยที่นี้จะขอแทนลงสมการที่</m:t>
                    </m:r>
                    <m:r>
                      <a:rPr lang="th-TH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solidFill>
                    <a:schemeClr val="tx1"/>
                  </a:solidFill>
                  <a:latin typeface="+mj-lt"/>
                </a:endParaRPr>
              </a:p>
              <a:p>
                <a:pPr marL="273050" lvl="1" indent="-273050" algn="ctr"/>
                <a:endParaRPr lang="en-US" sz="2000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4C47AA-0409-C221-A22D-1D7ED52CB5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" t="-625" b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418935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D8B1C-3ED2-6E7D-5F6D-A3856F5BE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A53D1-8032-5421-1C8C-21E2E8B0B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8 </a:t>
            </a:r>
            <a:r>
              <a:rPr lang="th-TH" dirty="0"/>
              <a:t>การดำเนินการตามแถว </a:t>
            </a:r>
            <a:r>
              <a:rPr lang="en-US" dirty="0"/>
              <a:t>(Elementary Row Operation)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BDF289-E274-A3E3-FFFD-8896D57A41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427840" cy="4227240"/>
              </a:xfrm>
            </p:spPr>
            <p:txBody>
              <a:bodyPr>
                <a:normAutofit fontScale="77500" lnSpcReduction="20000"/>
              </a:bodyPr>
              <a:lstStyle/>
              <a:p>
                <a:pPr marL="342900" lvl="3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600" i="0" dirty="0">
                    <a:latin typeface="Georgia Pro Light (Body)"/>
                  </a:rPr>
                  <a:t>ตัวอย่างที่ </a:t>
                </a:r>
                <a:r>
                  <a:rPr lang="en-US" sz="2600" i="0" dirty="0">
                    <a:latin typeface="Georgia Pro Light (Body)"/>
                  </a:rPr>
                  <a:t>8.1) </a:t>
                </a:r>
                <a:r>
                  <a:rPr lang="th-TH" sz="2600" i="0" dirty="0">
                    <a:latin typeface="Georgia Pro Light (Body)"/>
                  </a:rPr>
                  <a:t>ให้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th-TH" sz="2600" b="0" i="1" smtClean="0">
                        <a:latin typeface="Cambria Math" panose="02040503050406030204" pitchFamily="18" charset="0"/>
                      </a:rPr>
                      <m:t>จงหา</m:t>
                    </m:r>
                    <m:r>
                      <a:rPr lang="th-TH" sz="2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𝑖𝑛𝑣𝑒𝑟𝑠𝑒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600" b="0" i="1" smtClean="0">
                        <a:latin typeface="Cambria Math" panose="02040503050406030204" pitchFamily="18" charset="0"/>
                      </a:rPr>
                      <m:t>ของ</m:t>
                    </m:r>
                    <m:r>
                      <a:rPr lang="th-TH" sz="2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600" i="0" dirty="0">
                  <a:latin typeface="Georgia Pro Light (Body)"/>
                </a:endParaRPr>
              </a:p>
              <a:p>
                <a:pPr marL="0" lvl="3" indent="34448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วิธีทำ </a:t>
                </a:r>
                <a:r>
                  <a:rPr lang="en-US" sz="2900" i="0" dirty="0">
                    <a:latin typeface="Georgia Pro Light (Body)"/>
                  </a:rPr>
                  <a:t>1) </a:t>
                </a:r>
                <a:r>
                  <a:rPr lang="th-TH" sz="2900" i="0" dirty="0">
                    <a:latin typeface="Georgia Pro Light (Body)"/>
                  </a:rPr>
                  <a:t>หา </a:t>
                </a:r>
                <a:r>
                  <a:rPr lang="en-US" sz="2900" i="0" dirty="0">
                    <a:latin typeface="Georgia Pro Light (Body)"/>
                  </a:rPr>
                  <a:t>determinant </a:t>
                </a:r>
                <a:r>
                  <a:rPr lang="th-TH" sz="2900" i="0" dirty="0">
                    <a:latin typeface="Georgia Pro Light (Body)"/>
                  </a:rPr>
                  <a:t>ของ </a:t>
                </a:r>
                <a14:m>
                  <m:oMath xmlns:m="http://schemas.openxmlformats.org/officeDocument/2006/math"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th-TH" sz="29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900" b="0" i="0" smtClean="0">
                        <a:latin typeface="Cambria Math" panose="02040503050406030204" pitchFamily="18" charset="0"/>
                      </a:rPr>
                      <m:t>ก่อน</m:t>
                    </m:r>
                  </m:oMath>
                </a14:m>
                <a:endParaRPr lang="en-US" sz="2900" i="0" dirty="0">
                  <a:latin typeface="Georgia Pro Light (Body)"/>
                </a:endParaRPr>
              </a:p>
              <a:p>
                <a:pPr marL="0" lvl="3" indent="34448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func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600" i="0" dirty="0">
                  <a:latin typeface="Georgia Pro Light (Body)"/>
                </a:endParaRPr>
              </a:p>
              <a:p>
                <a:pPr marL="0" lvl="3" indent="79533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600" i="0" dirty="0">
                    <a:latin typeface="Georgia Pro Light (Body)"/>
                  </a:rPr>
                  <a:t>2) </a:t>
                </a:r>
                <a:r>
                  <a:rPr lang="th-TH" sz="2600" i="0" dirty="0">
                    <a:latin typeface="Georgia Pro Light (Body)"/>
                  </a:rPr>
                  <a:t>ให้สูตรเมทริกซ์ผกผัน</a:t>
                </a:r>
                <a:r>
                  <a:rPr lang="en-US" sz="2600" i="0" dirty="0">
                    <a:latin typeface="Georgia Pro Light (Body)"/>
                  </a:rPr>
                  <a:t> </a:t>
                </a:r>
                <a:r>
                  <a:rPr lang="th-TH" sz="2600" i="0" dirty="0">
                    <a:latin typeface="Georgia Pro Light (Body)"/>
                  </a:rPr>
                  <a:t>จะได้คำตอบดังนี้</a:t>
                </a:r>
                <a:endParaRPr lang="en-US" sz="2600" i="0" dirty="0">
                  <a:latin typeface="Georgia Pro Light (Body)"/>
                </a:endParaRPr>
              </a:p>
              <a:p>
                <a:pPr marL="0" lvl="3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600" i="0" dirty="0">
                  <a:latin typeface="Georgia Pro Light (Body)"/>
                </a:endParaRPr>
              </a:p>
              <a:p>
                <a:pPr marL="0" lvl="3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600" i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BDF289-E274-A3E3-FFFD-8896D57A41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427840" cy="4227240"/>
              </a:xfrm>
              <a:blipFill>
                <a:blip r:embed="rId2"/>
                <a:stretch>
                  <a:fillRect l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801318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56C15-5595-08AD-AD75-FEC4C05CE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82C34-026A-6D05-4B74-754527283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8 </a:t>
            </a:r>
            <a:r>
              <a:rPr lang="th-TH" dirty="0"/>
              <a:t>การดำเนินการตามแถว </a:t>
            </a:r>
            <a:r>
              <a:rPr lang="en-US" dirty="0"/>
              <a:t>(Elementary Row Operation)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016287-C844-8280-067B-0110ED642C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427840" cy="4227240"/>
              </a:xfrm>
            </p:spPr>
            <p:txBody>
              <a:bodyPr>
                <a:normAutofit/>
              </a:bodyPr>
              <a:lstStyle/>
              <a:p>
                <a:pPr marL="342900" lvl="3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ให้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จงหา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𝑖𝑛𝑣𝑒𝑟𝑠𝑒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ของ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000" i="0" dirty="0">
                  <a:latin typeface="Georgia Pro Light (Body)"/>
                </a:endParaRPr>
              </a:p>
              <a:p>
                <a:pPr marL="0" lvl="3" indent="34448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วิธีทำ</a:t>
                </a:r>
                <a:r>
                  <a:rPr lang="en-US" sz="2000" i="0" dirty="0">
                    <a:latin typeface="Georgia Pro Light (Body)"/>
                  </a:rPr>
                  <a:t> </a:t>
                </a:r>
                <a:r>
                  <a:rPr lang="th-TH" sz="2000" i="0" dirty="0">
                    <a:solidFill>
                      <a:srgbClr val="00B0F0"/>
                    </a:solidFill>
                    <a:latin typeface="Georgia Pro Light (Body)"/>
                  </a:rPr>
                  <a:t>คิดเอง</a:t>
                </a:r>
                <a:endParaRPr lang="en-US" sz="2000" i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016287-C844-8280-067B-0110ED642C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427840" cy="4227240"/>
              </a:xfrm>
              <a:blipFill>
                <a:blip r:embed="rId2"/>
                <a:stretch>
                  <a:fillRect l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658340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B8DB3-393F-EC72-B9E5-D8E4A94CC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AB2DA-50B1-AED0-5181-8505726BC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8 </a:t>
            </a:r>
            <a:r>
              <a:rPr lang="th-TH" dirty="0"/>
              <a:t>การดำเนินการตามแถว </a:t>
            </a:r>
            <a:r>
              <a:rPr lang="en-US" dirty="0"/>
              <a:t>(Elementary Row Operation)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9E543A-0AF3-60FE-E111-3687DD78D8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427840" cy="3903298"/>
              </a:xfrm>
            </p:spPr>
            <p:txBody>
              <a:bodyPr>
                <a:normAutofit/>
              </a:bodyPr>
              <a:lstStyle/>
              <a:p>
                <a:pPr marL="342900" lvl="3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การหาเมทริกซ์ผกผันหรือ </a:t>
                </a:r>
                <a:r>
                  <a:rPr lang="en-US" sz="2000" i="0" dirty="0">
                    <a:latin typeface="Georgia Pro Light (Body)"/>
                  </a:rPr>
                  <a:t>inverse </a:t>
                </a:r>
                <a:r>
                  <a:rPr lang="th-TH" sz="2000" i="0" dirty="0">
                    <a:latin typeface="Georgia Pro Light (Body)"/>
                  </a:rPr>
                  <a:t>แบบ</a:t>
                </a:r>
                <a:r>
                  <a:rPr lang="en-US" sz="2000" i="0" dirty="0">
                    <a:latin typeface="Georgia Pro Light (Body)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i="0" dirty="0">
                  <a:latin typeface="Georgia Pro Light (Body)"/>
                </a:endParaRPr>
              </a:p>
              <a:p>
                <a:pPr marL="0" lvl="3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i="0" dirty="0">
                  <a:latin typeface="Georgia Pro Light (Body)"/>
                </a:endParaRPr>
              </a:p>
              <a:p>
                <a:pPr marL="342900" lvl="3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ตัวผกผันของ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หรือ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th-TH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มีสูตรดังนี้</m:t>
                    </m:r>
                  </m:oMath>
                </a14:m>
                <a:endParaRPr lang="en-US" sz="2000" i="0" dirty="0">
                  <a:latin typeface="Georgia Pro Light (Body)"/>
                </a:endParaRPr>
              </a:p>
              <a:p>
                <a:pPr marL="0" lvl="3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func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𝑎𝑑𝑗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i="0" dirty="0">
                  <a:latin typeface="Georgia Pro Light (Body)"/>
                </a:endParaRPr>
              </a:p>
              <a:p>
                <a:pPr marL="0" lvl="3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Georgia Pro Light (Body)"/>
                </a:endParaRPr>
              </a:p>
              <a:p>
                <a:pPr marL="0" lvl="3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i="0" dirty="0">
                    <a:latin typeface="Georgia Pro Light (Body)"/>
                  </a:rPr>
                  <a:t> </a:t>
                </a:r>
                <a:r>
                  <a:rPr lang="th-TH" sz="2000" i="0" dirty="0">
                    <a:latin typeface="Georgia Pro Light (Body)"/>
                  </a:rPr>
                  <a:t>โดยที่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h-TH" sz="2000" b="0" i="1" smtClean="0">
                            <a:latin typeface="Cambria Math" panose="02040503050406030204" pitchFamily="18" charset="0"/>
                          </a:rPr>
                          <m:t>ไม่เท่ากับ</m:t>
                        </m:r>
                        <m:r>
                          <a:rPr lang="th-TH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func>
                  </m:oMath>
                </a14:m>
                <a:endParaRPr lang="en-US" sz="2000" i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9E543A-0AF3-60FE-E111-3687DD78D8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427840" cy="3903298"/>
              </a:xfrm>
              <a:blipFill>
                <a:blip r:embed="rId2"/>
                <a:stretch>
                  <a:fillRect l="-58" t="-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258462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90AF8-9781-778B-05E1-D0DDDB6AD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60A2F-2559-20D4-CA83-0105B76D1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8 </a:t>
            </a:r>
            <a:r>
              <a:rPr lang="th-TH" dirty="0"/>
              <a:t>การดำเนินการตามแถว </a:t>
            </a:r>
            <a:r>
              <a:rPr lang="en-US" dirty="0"/>
              <a:t>(Elementary Row Operation)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B23A3D-D109-7763-3083-8D73F63A5C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427840" cy="4227240"/>
              </a:xfrm>
            </p:spPr>
            <p:txBody>
              <a:bodyPr>
                <a:normAutofit/>
              </a:bodyPr>
              <a:lstStyle/>
              <a:p>
                <a:pPr marL="342900" lvl="3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ตัวอย่างที่ </a:t>
                </a:r>
                <a:r>
                  <a:rPr lang="en-US" sz="2000" i="0" dirty="0">
                    <a:latin typeface="Georgia Pro Light (Body)"/>
                  </a:rPr>
                  <a:t>8.2) </a:t>
                </a:r>
                <a:r>
                  <a:rPr lang="th-TH" sz="2000" i="0" dirty="0">
                    <a:latin typeface="Georgia Pro Light (Body)"/>
                  </a:rPr>
                  <a:t>ให้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จงหา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𝑖𝑛𝑣𝑒𝑟𝑠𝑒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ของ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000" i="0" dirty="0">
                  <a:latin typeface="Georgia Pro Light (Body)"/>
                </a:endParaRPr>
              </a:p>
              <a:p>
                <a:pPr marL="0" lvl="3" indent="34448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วิธีทำ </a:t>
                </a:r>
                <a:r>
                  <a:rPr lang="en-US" sz="2000" i="0" dirty="0">
                    <a:latin typeface="Georgia Pro Light (Body)"/>
                  </a:rPr>
                  <a:t>1) </a:t>
                </a:r>
                <a:r>
                  <a:rPr lang="th-TH" sz="2000" i="0" dirty="0">
                    <a:latin typeface="Georgia Pro Light (Body)"/>
                  </a:rPr>
                  <a:t>หา </a:t>
                </a:r>
                <a:r>
                  <a:rPr lang="en-US" sz="2000" i="0" dirty="0">
                    <a:latin typeface="Georgia Pro Light (Body)"/>
                  </a:rPr>
                  <a:t>determinant </a:t>
                </a:r>
                <a:r>
                  <a:rPr lang="th-TH" sz="2000" i="0" dirty="0">
                    <a:latin typeface="Georgia Pro Light (Body)"/>
                  </a:rPr>
                  <a:t>ของ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th-TH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0" smtClean="0">
                        <a:latin typeface="Cambria Math" panose="02040503050406030204" pitchFamily="18" charset="0"/>
                      </a:rPr>
                      <m:t>ก่อน</m:t>
                    </m:r>
                  </m:oMath>
                </a14:m>
                <a:endParaRPr lang="en-US" sz="2000" i="0" dirty="0">
                  <a:latin typeface="Georgia Pro Light (Body)"/>
                </a:endParaRPr>
              </a:p>
              <a:p>
                <a:pPr marL="0" lvl="3" indent="34448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</m:m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en-US" sz="2000" i="0" dirty="0">
                  <a:latin typeface="Georgia Pro Light (Body)"/>
                </a:endParaRPr>
              </a:p>
              <a:p>
                <a:pPr marL="0" lvl="3" indent="79533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Georgia Pro Light (Body)"/>
                </a:endParaRPr>
              </a:p>
              <a:p>
                <a:pPr marL="0" lvl="3" indent="79533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i="0" dirty="0">
                    <a:latin typeface="Georgia Pro Light (Body)"/>
                  </a:rPr>
                  <a:t>Determinant </a:t>
                </a:r>
                <a:r>
                  <a:rPr lang="th-TH" sz="2000" i="0" dirty="0">
                    <a:latin typeface="Georgia Pro Light (Body)"/>
                  </a:rPr>
                  <a:t>ไม่เป็น </a:t>
                </a:r>
                <a:r>
                  <a:rPr lang="en-US" sz="2000" i="0" dirty="0">
                    <a:latin typeface="Georgia Pro Light (Body)"/>
                  </a:rPr>
                  <a:t>0 </a:t>
                </a:r>
                <a:r>
                  <a:rPr lang="th-TH" sz="2000" i="0" dirty="0">
                    <a:latin typeface="Georgia Pro Light (Body)"/>
                  </a:rPr>
                  <a:t>แปลว่าสามารถหา </a:t>
                </a:r>
                <a:r>
                  <a:rPr lang="en-US" sz="2000" i="0" dirty="0">
                    <a:latin typeface="Georgia Pro Light (Body)"/>
                  </a:rPr>
                  <a:t>inverse </a:t>
                </a:r>
                <a:r>
                  <a:rPr lang="th-TH" sz="2000" i="0" dirty="0">
                    <a:latin typeface="Georgia Pro Light (Body)"/>
                  </a:rPr>
                  <a:t>ได้</a:t>
                </a:r>
                <a:endParaRPr lang="en-US" sz="2000" i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B23A3D-D109-7763-3083-8D73F63A5C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427840" cy="4227240"/>
              </a:xfrm>
              <a:blipFill>
                <a:blip r:embed="rId2"/>
                <a:stretch>
                  <a:fillRect l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524128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F76EB-FEB6-EE7D-67A5-5357846E9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74EE2-818C-5AE7-F312-F27D49AFE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8 </a:t>
            </a:r>
            <a:r>
              <a:rPr lang="th-TH" dirty="0"/>
              <a:t>การดำเนินการตามแถว </a:t>
            </a:r>
            <a:r>
              <a:rPr lang="en-US" dirty="0"/>
              <a:t>(Elementary Row Operation)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E1F243-1E71-1A01-5ECD-B0F0488F4C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427840" cy="4227240"/>
              </a:xfrm>
            </p:spPr>
            <p:txBody>
              <a:bodyPr>
                <a:normAutofit/>
              </a:bodyPr>
              <a:lstStyle/>
              <a:p>
                <a:pPr marL="342900" lvl="3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i="0" dirty="0">
                    <a:latin typeface="Georgia Pro Light (Body)"/>
                  </a:rPr>
                  <a:t>2) </a:t>
                </a:r>
                <a:r>
                  <a:rPr lang="th-TH" sz="2000" i="0" dirty="0">
                    <a:latin typeface="Georgia Pro Light (Body)"/>
                  </a:rPr>
                  <a:t>หา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𝑎𝑑𝑗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ต่อ</m:t>
                    </m:r>
                  </m:oMath>
                </a14:m>
                <a:endParaRPr lang="en-US" sz="2000" i="0" dirty="0">
                  <a:latin typeface="Georgia Pro Light (Body)"/>
                </a:endParaRPr>
              </a:p>
              <a:p>
                <a:pPr marL="0" lvl="3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𝑎𝑑𝑗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33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000" i="0" dirty="0">
                  <a:latin typeface="Georgia Pro Light (Body)"/>
                </a:endParaRPr>
              </a:p>
              <a:p>
                <a:pPr marL="0" lvl="3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E1F243-1E71-1A01-5ECD-B0F0488F4C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427840" cy="4227240"/>
              </a:xfrm>
              <a:blipFill>
                <a:blip r:embed="rId2"/>
                <a:stretch>
                  <a:fillRect l="-58" t="-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930DA65-AB23-C2F5-D8A4-F4193CAA7351}"/>
                  </a:ext>
                </a:extLst>
              </p:cNvPr>
              <p:cNvSpPr txBox="1"/>
              <p:nvPr/>
            </p:nvSpPr>
            <p:spPr>
              <a:xfrm>
                <a:off x="1613648" y="3979549"/>
                <a:ext cx="26937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930DA65-AB23-C2F5-D8A4-F4193CAA7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648" y="3979549"/>
                <a:ext cx="2693751" cy="400110"/>
              </a:xfrm>
              <a:prstGeom prst="rect">
                <a:avLst/>
              </a:prstGeom>
              <a:blipFill>
                <a:blip r:embed="rId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3466E9-8502-43D5-4795-1F3849A63B79}"/>
                  </a:ext>
                </a:extLst>
              </p:cNvPr>
              <p:cNvSpPr txBox="1"/>
              <p:nvPr/>
            </p:nvSpPr>
            <p:spPr>
              <a:xfrm>
                <a:off x="1613647" y="4379659"/>
                <a:ext cx="26937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3466E9-8502-43D5-4795-1F3849A63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647" y="4379659"/>
                <a:ext cx="2693751" cy="400110"/>
              </a:xfrm>
              <a:prstGeom prst="rect">
                <a:avLst/>
              </a:prstGeom>
              <a:blipFill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463813-A104-656F-E8A0-036661DC27FA}"/>
                  </a:ext>
                </a:extLst>
              </p:cNvPr>
              <p:cNvSpPr txBox="1"/>
              <p:nvPr/>
            </p:nvSpPr>
            <p:spPr>
              <a:xfrm>
                <a:off x="1613647" y="4777115"/>
                <a:ext cx="26937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463813-A104-656F-E8A0-036661DC2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647" y="4777115"/>
                <a:ext cx="2693751" cy="400110"/>
              </a:xfrm>
              <a:prstGeom prst="rect">
                <a:avLst/>
              </a:prstGeom>
              <a:blipFill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3652D2-B7DE-B043-C102-4E7399425842}"/>
                  </a:ext>
                </a:extLst>
              </p:cNvPr>
              <p:cNvSpPr txBox="1"/>
              <p:nvPr/>
            </p:nvSpPr>
            <p:spPr>
              <a:xfrm>
                <a:off x="4716802" y="3979549"/>
                <a:ext cx="27056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3652D2-B7DE-B043-C102-4E7399425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802" y="3979549"/>
                <a:ext cx="2705677" cy="400110"/>
              </a:xfrm>
              <a:prstGeom prst="rect">
                <a:avLst/>
              </a:prstGeom>
              <a:blipFill>
                <a:blip r:embed="rId6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FEA4BF-20EE-B436-1628-E07BAC17CFAC}"/>
                  </a:ext>
                </a:extLst>
              </p:cNvPr>
              <p:cNvSpPr txBox="1"/>
              <p:nvPr/>
            </p:nvSpPr>
            <p:spPr>
              <a:xfrm>
                <a:off x="4710839" y="4379659"/>
                <a:ext cx="27056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FEA4BF-20EE-B436-1628-E07BAC17C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839" y="4379659"/>
                <a:ext cx="2705677" cy="400110"/>
              </a:xfrm>
              <a:prstGeom prst="rect">
                <a:avLst/>
              </a:prstGeom>
              <a:blipFill>
                <a:blip r:embed="rId7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C2BB76-5EBF-F80E-8957-B18520FF0FBC}"/>
                  </a:ext>
                </a:extLst>
              </p:cNvPr>
              <p:cNvSpPr txBox="1"/>
              <p:nvPr/>
            </p:nvSpPr>
            <p:spPr>
              <a:xfrm>
                <a:off x="4704876" y="4777115"/>
                <a:ext cx="27056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C2BB76-5EBF-F80E-8957-B18520FF0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876" y="4777115"/>
                <a:ext cx="2705677" cy="400110"/>
              </a:xfrm>
              <a:prstGeom prst="rect">
                <a:avLst/>
              </a:prstGeom>
              <a:blipFill>
                <a:blip r:embed="rId8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227237-6E30-1569-52BC-6C971A89B9FD}"/>
                  </a:ext>
                </a:extLst>
              </p:cNvPr>
              <p:cNvSpPr txBox="1"/>
              <p:nvPr/>
            </p:nvSpPr>
            <p:spPr>
              <a:xfrm>
                <a:off x="7831882" y="3979549"/>
                <a:ext cx="27111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227237-6E30-1569-52BC-6C971A89B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882" y="3979549"/>
                <a:ext cx="2711191" cy="400110"/>
              </a:xfrm>
              <a:prstGeom prst="rect">
                <a:avLst/>
              </a:prstGeom>
              <a:blipFill>
                <a:blip r:embed="rId9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6CDBF3-6530-64D5-328C-18169CD0B2F3}"/>
                  </a:ext>
                </a:extLst>
              </p:cNvPr>
              <p:cNvSpPr txBox="1"/>
              <p:nvPr/>
            </p:nvSpPr>
            <p:spPr>
              <a:xfrm>
                <a:off x="7808031" y="4379659"/>
                <a:ext cx="27111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6CDBF3-6530-64D5-328C-18169CD0B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031" y="4379659"/>
                <a:ext cx="2711191" cy="400110"/>
              </a:xfrm>
              <a:prstGeom prst="rect">
                <a:avLst/>
              </a:prstGeom>
              <a:blipFill>
                <a:blip r:embed="rId10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8020D5F-C10A-08C2-3C72-1494B561C050}"/>
                  </a:ext>
                </a:extLst>
              </p:cNvPr>
              <p:cNvSpPr txBox="1"/>
              <p:nvPr/>
            </p:nvSpPr>
            <p:spPr>
              <a:xfrm>
                <a:off x="7784180" y="4777115"/>
                <a:ext cx="27111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8020D5F-C10A-08C2-3C72-1494B561C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180" y="4777115"/>
                <a:ext cx="2711191" cy="400110"/>
              </a:xfrm>
              <a:prstGeom prst="rect">
                <a:avLst/>
              </a:prstGeom>
              <a:blipFill>
                <a:blip r:embed="rId11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05774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6F2C13-AC36-EBFE-BE68-35DBA5C95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44398-66B0-3AD7-01A4-37446618F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8 </a:t>
            </a:r>
            <a:r>
              <a:rPr lang="th-TH" dirty="0"/>
              <a:t>การดำเนินการตามแถว </a:t>
            </a:r>
            <a:r>
              <a:rPr lang="en-US" dirty="0"/>
              <a:t>(Elementary Row Operation)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1C8641-F74D-6A57-3684-96C560AEF6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427840" cy="4227240"/>
              </a:xfrm>
            </p:spPr>
            <p:txBody>
              <a:bodyPr>
                <a:normAutofit/>
              </a:bodyPr>
              <a:lstStyle/>
              <a:p>
                <a:pPr marL="342900" lvl="3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i="0" dirty="0">
                    <a:latin typeface="Georgia Pro Light (Body)"/>
                  </a:rPr>
                  <a:t>2) </a:t>
                </a:r>
                <a:r>
                  <a:rPr lang="th-TH" sz="2000" i="0" dirty="0">
                    <a:latin typeface="Georgia Pro Light (Body)"/>
                  </a:rPr>
                  <a:t>หา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𝑎𝑑𝑗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ต่อ</m:t>
                    </m:r>
                  </m:oMath>
                </a14:m>
                <a:endParaRPr lang="en-US" sz="2000" i="0" dirty="0">
                  <a:latin typeface="Georgia Pro Light (Body)"/>
                </a:endParaRPr>
              </a:p>
              <a:p>
                <a:pPr marL="0" lvl="3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𝑎𝑑𝑗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000" i="0" dirty="0">
                  <a:latin typeface="Georgia Pro Light (Body)"/>
                </a:endParaRPr>
              </a:p>
              <a:p>
                <a:pPr marL="0" lvl="3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1C8641-F74D-6A57-3684-96C560AEF6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427840" cy="4227240"/>
              </a:xfrm>
              <a:blipFill>
                <a:blip r:embed="rId2"/>
                <a:stretch>
                  <a:fillRect l="-58" t="-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756CF8-9BB9-1594-4E80-99AE30780E54}"/>
                  </a:ext>
                </a:extLst>
              </p:cNvPr>
              <p:cNvSpPr txBox="1"/>
              <p:nvPr/>
            </p:nvSpPr>
            <p:spPr>
              <a:xfrm>
                <a:off x="1613648" y="3979549"/>
                <a:ext cx="2670346" cy="605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756CF8-9BB9-1594-4E80-99AE30780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648" y="3979549"/>
                <a:ext cx="2670346" cy="605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3A9EA2-9AB1-D8C6-D9D0-80D3688F518C}"/>
                  </a:ext>
                </a:extLst>
              </p:cNvPr>
              <p:cNvSpPr txBox="1"/>
              <p:nvPr/>
            </p:nvSpPr>
            <p:spPr>
              <a:xfrm>
                <a:off x="1613648" y="4644085"/>
                <a:ext cx="2670346" cy="605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3A9EA2-9AB1-D8C6-D9D0-80D3688F5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648" y="4644085"/>
                <a:ext cx="2670346" cy="6055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A7027FC-5089-6AF9-CB6D-D7C5D4F7EBB4}"/>
                  </a:ext>
                </a:extLst>
              </p:cNvPr>
              <p:cNvSpPr txBox="1"/>
              <p:nvPr/>
            </p:nvSpPr>
            <p:spPr>
              <a:xfrm>
                <a:off x="1613648" y="5283058"/>
                <a:ext cx="2670346" cy="603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A7027FC-5089-6AF9-CB6D-D7C5D4F7E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648" y="5283058"/>
                <a:ext cx="2670346" cy="6034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A9FA9A4-6AE2-B2BC-9C49-BA755ADD41DF}"/>
                  </a:ext>
                </a:extLst>
              </p:cNvPr>
              <p:cNvSpPr txBox="1"/>
              <p:nvPr/>
            </p:nvSpPr>
            <p:spPr>
              <a:xfrm>
                <a:off x="4760827" y="3979549"/>
                <a:ext cx="2588850" cy="605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A9FA9A4-6AE2-B2BC-9C49-BA755ADD4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827" y="3979549"/>
                <a:ext cx="2588850" cy="6055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ABE1B9B-0D0B-D2A2-21AB-319F3FAC03B4}"/>
                  </a:ext>
                </a:extLst>
              </p:cNvPr>
              <p:cNvSpPr txBox="1"/>
              <p:nvPr/>
            </p:nvSpPr>
            <p:spPr>
              <a:xfrm>
                <a:off x="4760827" y="4649089"/>
                <a:ext cx="2681824" cy="605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ABE1B9B-0D0B-D2A2-21AB-319F3FAC0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827" y="4649089"/>
                <a:ext cx="2681824" cy="6055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F89592C-69D1-A6B1-2696-F670D40A77A6}"/>
                  </a:ext>
                </a:extLst>
              </p:cNvPr>
              <p:cNvSpPr txBox="1"/>
              <p:nvPr/>
            </p:nvSpPr>
            <p:spPr>
              <a:xfrm>
                <a:off x="4760827" y="5249635"/>
                <a:ext cx="2681824" cy="603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F89592C-69D1-A6B1-2696-F670D40A7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827" y="5249635"/>
                <a:ext cx="2681824" cy="6034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5B800C1-64A5-4E82-A89C-F40F64FDD4C6}"/>
                  </a:ext>
                </a:extLst>
              </p:cNvPr>
              <p:cNvSpPr txBox="1"/>
              <p:nvPr/>
            </p:nvSpPr>
            <p:spPr>
              <a:xfrm>
                <a:off x="7826510" y="3948515"/>
                <a:ext cx="2681824" cy="603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5B800C1-64A5-4E82-A89C-F40F64FDD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510" y="3948515"/>
                <a:ext cx="2681824" cy="6034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F53370C-787C-0624-ADBC-C0B72AB28033}"/>
                  </a:ext>
                </a:extLst>
              </p:cNvPr>
              <p:cNvSpPr txBox="1"/>
              <p:nvPr/>
            </p:nvSpPr>
            <p:spPr>
              <a:xfrm>
                <a:off x="7826510" y="4585099"/>
                <a:ext cx="2681824" cy="605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F53370C-787C-0624-ADBC-C0B72AB28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510" y="4585099"/>
                <a:ext cx="2681824" cy="6055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A81BB05-9801-CAD6-4571-D5C5B2BB35EB}"/>
                  </a:ext>
                </a:extLst>
              </p:cNvPr>
              <p:cNvSpPr txBox="1"/>
              <p:nvPr/>
            </p:nvSpPr>
            <p:spPr>
              <a:xfrm>
                <a:off x="7826510" y="5247584"/>
                <a:ext cx="2681824" cy="605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A81BB05-9801-CAD6-4571-D5C5B2BB3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510" y="5247584"/>
                <a:ext cx="2681824" cy="60555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833558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32E57-828A-76D8-257C-51768EEFF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856D1-CB9A-202D-5488-42C740D0A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8 </a:t>
            </a:r>
            <a:r>
              <a:rPr lang="th-TH" dirty="0"/>
              <a:t>การดำเนินการตามแถว </a:t>
            </a:r>
            <a:r>
              <a:rPr lang="en-US" dirty="0"/>
              <a:t>(Elementary Row Operation)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1B5871-1863-8BA6-6E3C-B3E5DEE411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427840" cy="4227240"/>
              </a:xfrm>
            </p:spPr>
            <p:txBody>
              <a:bodyPr>
                <a:normAutofit/>
              </a:bodyPr>
              <a:lstStyle/>
              <a:p>
                <a:pPr marL="342900" lvl="3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i="0" dirty="0">
                    <a:latin typeface="Georgia Pro Light (Body)"/>
                  </a:rPr>
                  <a:t>2) </a:t>
                </a:r>
                <a:r>
                  <a:rPr lang="th-TH" sz="2000" i="0" dirty="0">
                    <a:latin typeface="Georgia Pro Light (Body)"/>
                  </a:rPr>
                  <a:t>หา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𝑎𝑑𝑗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ต่อ</m:t>
                    </m:r>
                  </m:oMath>
                </a14:m>
                <a:endParaRPr lang="en-US" sz="2000" i="0" dirty="0">
                  <a:latin typeface="Georgia Pro Light (Body)"/>
                </a:endParaRPr>
              </a:p>
              <a:p>
                <a:pPr marL="0" lvl="3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𝑎𝑑𝑗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000" i="0" dirty="0">
                  <a:latin typeface="Georgia Pro Light (Body)"/>
                </a:endParaRPr>
              </a:p>
              <a:p>
                <a:pPr marL="0" lvl="3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1B5871-1863-8BA6-6E3C-B3E5DEE411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427840" cy="4227240"/>
              </a:xfrm>
              <a:blipFill>
                <a:blip r:embed="rId2"/>
                <a:stretch>
                  <a:fillRect l="-58" t="-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2E263F-05FC-EB95-868C-0F67E89AAC5B}"/>
                  </a:ext>
                </a:extLst>
              </p:cNvPr>
              <p:cNvSpPr txBox="1"/>
              <p:nvPr/>
            </p:nvSpPr>
            <p:spPr>
              <a:xfrm>
                <a:off x="1613648" y="3979549"/>
                <a:ext cx="25383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2E263F-05FC-EB95-868C-0F67E89AA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648" y="3979549"/>
                <a:ext cx="2538324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B153E0-0ADA-A4E1-3850-8A7D862DE205}"/>
                  </a:ext>
                </a:extLst>
              </p:cNvPr>
              <p:cNvSpPr txBox="1"/>
              <p:nvPr/>
            </p:nvSpPr>
            <p:spPr>
              <a:xfrm>
                <a:off x="1613648" y="4644085"/>
                <a:ext cx="25383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B153E0-0ADA-A4E1-3850-8A7D862DE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648" y="4644085"/>
                <a:ext cx="2538324" cy="400110"/>
              </a:xfrm>
              <a:prstGeom prst="rect">
                <a:avLst/>
              </a:prstGeom>
              <a:blipFill>
                <a:blip r:embed="rId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766DA8-837F-40CF-9B76-0C02241FBA4C}"/>
                  </a:ext>
                </a:extLst>
              </p:cNvPr>
              <p:cNvSpPr txBox="1"/>
              <p:nvPr/>
            </p:nvSpPr>
            <p:spPr>
              <a:xfrm>
                <a:off x="1613648" y="5283058"/>
                <a:ext cx="21536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766DA8-837F-40CF-9B76-0C02241FB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648" y="5283058"/>
                <a:ext cx="2153603" cy="400110"/>
              </a:xfrm>
              <a:prstGeom prst="rect">
                <a:avLst/>
              </a:prstGeom>
              <a:blipFill>
                <a:blip r:embed="rId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445E78D-4C4C-4F04-42BD-349B8B96CBB6}"/>
                  </a:ext>
                </a:extLst>
              </p:cNvPr>
              <p:cNvSpPr txBox="1"/>
              <p:nvPr/>
            </p:nvSpPr>
            <p:spPr>
              <a:xfrm>
                <a:off x="4760827" y="3979549"/>
                <a:ext cx="25442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445E78D-4C4C-4F04-42BD-349B8B96C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827" y="3979549"/>
                <a:ext cx="2544286" cy="400110"/>
              </a:xfrm>
              <a:prstGeom prst="rect">
                <a:avLst/>
              </a:prstGeom>
              <a:blipFill>
                <a:blip r:embed="rId6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C2B585-44F8-36BC-8C5C-C134F1919DB9}"/>
                  </a:ext>
                </a:extLst>
              </p:cNvPr>
              <p:cNvSpPr txBox="1"/>
              <p:nvPr/>
            </p:nvSpPr>
            <p:spPr>
              <a:xfrm>
                <a:off x="4760827" y="4649089"/>
                <a:ext cx="25442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C2B585-44F8-36BC-8C5C-C134F1919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827" y="4649089"/>
                <a:ext cx="2544286" cy="400110"/>
              </a:xfrm>
              <a:prstGeom prst="rect">
                <a:avLst/>
              </a:prstGeom>
              <a:blipFill>
                <a:blip r:embed="rId7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638973C-EB33-A8E9-A42B-68B2D1C8AAD5}"/>
                  </a:ext>
                </a:extLst>
              </p:cNvPr>
              <p:cNvSpPr txBox="1"/>
              <p:nvPr/>
            </p:nvSpPr>
            <p:spPr>
              <a:xfrm>
                <a:off x="4760827" y="5249635"/>
                <a:ext cx="25442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638973C-EB33-A8E9-A42B-68B2D1C8A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827" y="5249635"/>
                <a:ext cx="2544286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F0907D3-9BA0-DF01-E386-1E10BB561E48}"/>
                  </a:ext>
                </a:extLst>
              </p:cNvPr>
              <p:cNvSpPr txBox="1"/>
              <p:nvPr/>
            </p:nvSpPr>
            <p:spPr>
              <a:xfrm>
                <a:off x="7826510" y="3948515"/>
                <a:ext cx="25442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F0907D3-9BA0-DF01-E386-1E10BB561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510" y="3948515"/>
                <a:ext cx="2544286" cy="400110"/>
              </a:xfrm>
              <a:prstGeom prst="rect">
                <a:avLst/>
              </a:prstGeom>
              <a:blipFill>
                <a:blip r:embed="rId9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4928CF3-B547-948A-BD16-A7D85787F0C5}"/>
                  </a:ext>
                </a:extLst>
              </p:cNvPr>
              <p:cNvSpPr txBox="1"/>
              <p:nvPr/>
            </p:nvSpPr>
            <p:spPr>
              <a:xfrm>
                <a:off x="7826510" y="4585099"/>
                <a:ext cx="25442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4928CF3-B547-948A-BD16-A7D85787F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510" y="4585099"/>
                <a:ext cx="2544286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6B40981-F777-D96E-475E-1F9D127126B2}"/>
                  </a:ext>
                </a:extLst>
              </p:cNvPr>
              <p:cNvSpPr txBox="1"/>
              <p:nvPr/>
            </p:nvSpPr>
            <p:spPr>
              <a:xfrm>
                <a:off x="7826510" y="5247584"/>
                <a:ext cx="25442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6B40981-F777-D96E-475E-1F9D12712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510" y="5247584"/>
                <a:ext cx="2544286" cy="400110"/>
              </a:xfrm>
              <a:prstGeom prst="rect">
                <a:avLst/>
              </a:prstGeom>
              <a:blipFill>
                <a:blip r:embed="rId11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041956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02BF0-7987-F6BD-BF25-1181B7F05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16A8-8F08-D0F6-4458-F8421D28F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8 </a:t>
            </a:r>
            <a:r>
              <a:rPr lang="th-TH" dirty="0"/>
              <a:t>การดำเนินการตามแถว </a:t>
            </a:r>
            <a:r>
              <a:rPr lang="en-US" dirty="0"/>
              <a:t>(Elementary Row Operation)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7F02B6-5A56-32F7-5FC9-6A072B825E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427840" cy="4227240"/>
              </a:xfrm>
            </p:spPr>
            <p:txBody>
              <a:bodyPr>
                <a:normAutofit/>
              </a:bodyPr>
              <a:lstStyle/>
              <a:p>
                <a:pPr marL="342900" lvl="3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i="0" dirty="0">
                    <a:latin typeface="Georgia Pro Light (Body)"/>
                  </a:rPr>
                  <a:t>3) </a:t>
                </a:r>
                <a:r>
                  <a:rPr lang="th-TH" sz="2000" i="0" dirty="0">
                    <a:latin typeface="Georgia Pro Light (Body)"/>
                  </a:rPr>
                  <a:t>นำกลับมาเขียนใหม่จะได้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𝑎𝑑𝑗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เป็น</m:t>
                    </m:r>
                  </m:oMath>
                </a14:m>
                <a:endParaRPr lang="en-US" sz="2000" i="0" dirty="0">
                  <a:latin typeface="Georgia Pro Light (Body)"/>
                </a:endParaRPr>
              </a:p>
              <a:p>
                <a:pPr marL="0" lvl="3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𝑎𝑑𝑗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i="0" dirty="0">
                  <a:latin typeface="Georgia Pro Light (Body)"/>
                </a:endParaRPr>
              </a:p>
              <a:p>
                <a:pPr marL="0" lvl="3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Georgia Pro Light (Body)"/>
                </a:endParaRPr>
              </a:p>
              <a:p>
                <a:pPr marL="342900" lvl="3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i="0" dirty="0">
                    <a:latin typeface="Georgia Pro Light (Body)"/>
                  </a:rPr>
                  <a:t>4) </a:t>
                </a:r>
                <a:r>
                  <a:rPr lang="th-TH" sz="2000" i="0" dirty="0">
                    <a:latin typeface="Georgia Pro Light (Body)"/>
                  </a:rPr>
                  <a:t>จากนั้นนำกลับมาแทนค่าหาตัวผกผันต่อ</a:t>
                </a:r>
                <a:r>
                  <a:rPr lang="en-US" sz="2000" i="0" dirty="0">
                    <a:latin typeface="Georgia Pro Light (Body)"/>
                  </a:rPr>
                  <a:t> </a:t>
                </a:r>
                <a:r>
                  <a:rPr lang="th-TH" sz="2000" i="0" dirty="0">
                    <a:latin typeface="Georgia Pro Light (Body)"/>
                  </a:rPr>
                  <a:t>จะได้คำตอบดังนี้</a:t>
                </a:r>
                <a:endParaRPr lang="en-US" sz="2000" i="0" dirty="0">
                  <a:latin typeface="Georgia Pro Light (Body)"/>
                </a:endParaRPr>
              </a:p>
              <a:p>
                <a:pPr marL="0" lvl="3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brk m:alnAt="7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หรือ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sz="2000" i="0" dirty="0">
                  <a:latin typeface="Georgia Pro Light (Body)"/>
                </a:endParaRPr>
              </a:p>
              <a:p>
                <a:pPr marL="0" lvl="3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7F02B6-5A56-32F7-5FC9-6A072B825E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427840" cy="4227240"/>
              </a:xfrm>
              <a:blipFill>
                <a:blip r:embed="rId2"/>
                <a:stretch>
                  <a:fillRect l="-58" t="-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64428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96CE0-5F23-51A3-0A29-6B588346B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CCB8F-1B4E-F055-1A4A-7027F1D29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8 </a:t>
            </a:r>
            <a:r>
              <a:rPr lang="th-TH" dirty="0"/>
              <a:t>การดำเนินการตามแถว </a:t>
            </a:r>
            <a:r>
              <a:rPr lang="en-US" dirty="0"/>
              <a:t>(Elementary Row Operation)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275D50-2DFB-0769-812B-111CB07F49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427840" cy="4227240"/>
              </a:xfrm>
            </p:spPr>
            <p:txBody>
              <a:bodyPr>
                <a:normAutofit/>
              </a:bodyPr>
              <a:lstStyle/>
              <a:p>
                <a:pPr marL="342900" lvl="3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ให้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จงหา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𝑖𝑛𝑣𝑒𝑟𝑠𝑒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ของ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000" i="0" dirty="0">
                  <a:latin typeface="Georgia Pro Light (Body)"/>
                </a:endParaRPr>
              </a:p>
              <a:p>
                <a:pPr marL="0" lvl="3" indent="34448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วิธีทำ</a:t>
                </a:r>
                <a:r>
                  <a:rPr lang="en-US" sz="2000" i="0" dirty="0">
                    <a:latin typeface="Georgia Pro Light (Body)"/>
                  </a:rPr>
                  <a:t> </a:t>
                </a:r>
                <a:r>
                  <a:rPr lang="th-TH" sz="2000" i="0" dirty="0">
                    <a:solidFill>
                      <a:srgbClr val="00B0F0"/>
                    </a:solidFill>
                    <a:latin typeface="Georgia Pro Light (Body)"/>
                  </a:rPr>
                  <a:t>คิดเอง</a:t>
                </a:r>
                <a:endParaRPr lang="en-US" sz="2000" i="0" dirty="0">
                  <a:solidFill>
                    <a:srgbClr val="00B0F0"/>
                  </a:solidFill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275D50-2DFB-0769-812B-111CB07F49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427840" cy="4227240"/>
              </a:xfrm>
              <a:blipFill>
                <a:blip r:embed="rId2"/>
                <a:stretch>
                  <a:fillRect l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466083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875833-CD74-8374-BA9F-6A06C1FE8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391E1-4B4C-B73C-1040-F3C74FB97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8 </a:t>
            </a:r>
            <a:r>
              <a:rPr lang="th-TH" dirty="0"/>
              <a:t>การดำเนินการตามแถว </a:t>
            </a:r>
            <a:r>
              <a:rPr lang="en-US" dirty="0"/>
              <a:t>(Elementary Row Operation)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F3CED0-F109-7B96-5140-B992A7CF56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338196" cy="3903298"/>
              </a:xfrm>
            </p:spPr>
            <p:txBody>
              <a:bodyPr>
                <a:normAutofit/>
              </a:bodyPr>
              <a:lstStyle/>
              <a:p>
                <a:pPr marL="845820" lvl="2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dirty="0">
                    <a:latin typeface="Georgia Pro Light (Body)"/>
                  </a:rPr>
                  <a:t>การใช้ </a:t>
                </a:r>
                <a:r>
                  <a:rPr lang="en-US" sz="2000" dirty="0">
                    <a:latin typeface="Georgia Pro Light (Body)"/>
                  </a:rPr>
                  <a:t>row operation </a:t>
                </a:r>
                <a:r>
                  <a:rPr lang="th-TH" sz="2000" dirty="0">
                    <a:latin typeface="Georgia Pro Light (Body)"/>
                  </a:rPr>
                  <a:t>จะมีประโยชน์ในการแก้สมการเชิงเส้น ซึ่งจะมีความสำคัญมากในการศึกษาหัวข้อ</a:t>
                </a:r>
                <a:r>
                  <a:rPr lang="en-US" sz="2000" dirty="0">
                    <a:latin typeface="Georgia Pro Light (Body)"/>
                  </a:rPr>
                  <a:t> Vector Space</a:t>
                </a:r>
              </a:p>
              <a:p>
                <a:pPr marL="891540" lvl="3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i="0" dirty="0">
                    <a:latin typeface="Georgia Pro Light (Body)"/>
                  </a:rPr>
                  <a:t>	</a:t>
                </a:r>
              </a:p>
              <a:p>
                <a:pPr marL="891540" lvl="3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i="0" dirty="0">
                    <a:latin typeface="Georgia Pro Light (Body)"/>
                  </a:rPr>
                  <a:t>	</a:t>
                </a:r>
                <a:r>
                  <a:rPr lang="th-TH" sz="2000" i="0" dirty="0">
                    <a:latin typeface="Georgia Pro Light (Body)"/>
                  </a:rPr>
                  <a:t>นิยามที่ </a:t>
                </a:r>
                <a:r>
                  <a:rPr lang="en-US" sz="2000" i="0" dirty="0">
                    <a:latin typeface="Georgia Pro Light (Body)"/>
                  </a:rPr>
                  <a:t>8.2 : </a:t>
                </a:r>
                <a:r>
                  <a:rPr lang="th-TH" sz="2000" i="0" dirty="0">
                    <a:latin typeface="Georgia Pro Light (Body)"/>
                  </a:rPr>
                  <a:t>การดำเนินการตามแถวของเมทริกซ์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ก็คือการกระทำแบบใดแบบหนึ่งใน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ข้อต่อไปนี้</m:t>
                    </m:r>
                  </m:oMath>
                </a14:m>
                <a:endParaRPr lang="en-US" sz="2000" i="0" dirty="0">
                  <a:latin typeface="Georgia Pro Light (Body)"/>
                </a:endParaRPr>
              </a:p>
              <a:p>
                <a:pPr marL="891540" lvl="3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i="0" dirty="0">
                    <a:latin typeface="Georgia Pro Light (Body)"/>
                  </a:rPr>
                  <a:t>			1. </a:t>
                </a:r>
                <a14:m>
                  <m:oMath xmlns:m="http://schemas.openxmlformats.org/officeDocument/2006/math"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สลับที่ระหว่างแถวที่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และ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หรือเขียนแทนด้วย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th-TH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b="0" i="0" dirty="0">
                    <a:latin typeface="Georgia Pro Light (Body)"/>
                  </a:rPr>
                  <a:t> </a:t>
                </a:r>
              </a:p>
              <a:p>
                <a:pPr marL="891540" lvl="3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i="0" dirty="0">
                    <a:latin typeface="Georgia Pro Light (Body)"/>
                  </a:rPr>
                  <a:t>			2. </a:t>
                </a:r>
                <a14:m>
                  <m:oMath xmlns:m="http://schemas.openxmlformats.org/officeDocument/2006/math"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คูณแถวที่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ด้วย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th-T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หรือเขียนแทนด้วย</m:t>
                    </m:r>
                    <m:r>
                      <a:rPr lang="th-T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th-T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i="0" dirty="0">
                  <a:latin typeface="Georgia Pro Light (Body)"/>
                </a:endParaRPr>
              </a:p>
              <a:p>
                <a:pPr marL="891540" lvl="3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i="0" dirty="0">
                    <a:latin typeface="Georgia Pro Light (Body)"/>
                  </a:rPr>
                  <a:t>			3. </a:t>
                </a:r>
                <a14:m>
                  <m:oMath xmlns:m="http://schemas.openxmlformats.org/officeDocument/2006/math"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คูณแถวที่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ด้วย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แล้วนำไปบวกกับแถวที่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เมื่อ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หรือเขียนแทนด้วย</m:t>
                    </m:r>
                    <m:r>
                      <a:rPr lang="th-T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th-T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000" i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F3CED0-F109-7B96-5140-B992A7CF56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338196" cy="3903298"/>
              </a:xfrm>
              <a:blipFill>
                <a:blip r:embed="rId2"/>
                <a:stretch>
                  <a:fillRect t="-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346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18941-D31D-E3E7-B53E-6138BF161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1E093-928A-89D3-F13D-55C410069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th-TH" dirty="0"/>
              <a:t>ระบบสมการเชิงเส้น </a:t>
            </a:r>
            <a:r>
              <a:rPr lang="en-US" dirty="0"/>
              <a:t>(Linear Equation System)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B1BCE4-D021-34A4-ECE4-60433B1ECB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th-TH" sz="2000" dirty="0">
                    <a:solidFill>
                      <a:schemeClr val="tx1"/>
                    </a:solidFill>
                    <a:latin typeface="+mj-lt"/>
                  </a:rPr>
                  <a:t>แทน</a:t>
                </a:r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th-TH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และ</m:t>
                    </m:r>
                    <m:r>
                      <a:rPr lang="th-TH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th-TH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ลงในสมการที่</m:t>
                    </m:r>
                    <m:r>
                      <a:rPr lang="th-TH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th-TH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เพื่อหา</m:t>
                    </m:r>
                    <m:r>
                      <a:rPr lang="th-TH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จะได้ว่า</m:t>
                    </m:r>
                  </m:oMath>
                </a14:m>
                <a:endParaRPr lang="en-US" sz="2000" b="0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b="0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+mj-lt"/>
                </a:endParaRPr>
              </a:p>
              <a:p>
                <a:r>
                  <a:rPr lang="th-TH" dirty="0">
                    <a:solidFill>
                      <a:schemeClr val="tx1"/>
                    </a:solidFill>
                    <a:latin typeface="+mj-lt"/>
                  </a:rPr>
                  <a:t>ทำการแทน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ลงในสมการที่</m:t>
                    </m:r>
                    <m:r>
                      <a:rPr lang="th-TH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th-TH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เพื่อหา</m:t>
                    </m:r>
                    <m:r>
                      <a:rPr lang="th-TH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จะได้ว่า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0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+mj-lt"/>
                </a:endParaRPr>
              </a:p>
              <a:p>
                <a:r>
                  <a:rPr lang="th-TH" sz="2000" dirty="0">
                    <a:solidFill>
                      <a:schemeClr val="tx1"/>
                    </a:solidFill>
                    <a:latin typeface="+mj-lt"/>
                  </a:rPr>
                  <a:t>ดังนั้นคำตอบของระบบสมการเชิงเส้น </a:t>
                </a:r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3 </a:t>
                </a:r>
                <a:r>
                  <a:rPr lang="th-TH" sz="2000" dirty="0">
                    <a:solidFill>
                      <a:schemeClr val="tx1"/>
                    </a:solidFill>
                    <a:latin typeface="+mj-lt"/>
                  </a:rPr>
                  <a:t>ตัวแปรนี้คือ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และ</m:t>
                    </m:r>
                    <m:r>
                      <a:rPr lang="th-TH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B1BCE4-D021-34A4-ECE4-60433B1ECB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" b="-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4392776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AEDA3-07AC-1D7C-7629-497DE9267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76344-F9C0-3389-5FC5-295D2DCA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8 </a:t>
            </a:r>
            <a:r>
              <a:rPr lang="th-TH" dirty="0"/>
              <a:t>การดำเนินการตามแถว </a:t>
            </a:r>
            <a:r>
              <a:rPr lang="en-US" dirty="0"/>
              <a:t>(Elementary Row Operation)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62929-EBDC-2852-76CA-6B1EA36EB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58" y="2065984"/>
            <a:ext cx="10338196" cy="3903298"/>
          </a:xfrm>
        </p:spPr>
        <p:txBody>
          <a:bodyPr>
            <a:normAutofit/>
          </a:bodyPr>
          <a:lstStyle/>
          <a:p>
            <a:pPr marL="891540" lvl="3" indent="-342900" defTabSz="855663">
              <a:buFont typeface="Arial" panose="020B0604020202020204" pitchFamily="34" charset="0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089525" algn="l"/>
                <a:tab pos="7315200" algn="l"/>
              </a:tabLst>
            </a:pPr>
            <a:r>
              <a:rPr lang="th-TH" sz="2000" i="0" dirty="0">
                <a:latin typeface="Georgia Pro Light (Body)"/>
              </a:rPr>
              <a:t>สำหรับการแก้สมการเชิงเส้นโดย</a:t>
            </a:r>
            <a:r>
              <a:rPr lang="en-US" sz="2000" i="0" dirty="0">
                <a:latin typeface="Georgia Pro Light (Body)"/>
              </a:rPr>
              <a:t> Row Operation</a:t>
            </a:r>
            <a:r>
              <a:rPr lang="th-TH" sz="2000" i="0" dirty="0">
                <a:latin typeface="Georgia Pro Light (Body)"/>
              </a:rPr>
              <a:t> จะมีอยู่ </a:t>
            </a:r>
            <a:r>
              <a:rPr lang="en-US" sz="2000" i="0" dirty="0">
                <a:latin typeface="Georgia Pro Light (Body)"/>
              </a:rPr>
              <a:t>2 </a:t>
            </a:r>
            <a:r>
              <a:rPr lang="th-TH" sz="2000" i="0" dirty="0">
                <a:latin typeface="Georgia Pro Light (Body)"/>
              </a:rPr>
              <a:t>แบบที่ใช้กันบ่อยคือ</a:t>
            </a:r>
            <a:endParaRPr lang="en-US" sz="2000" i="0" dirty="0">
              <a:latin typeface="Georgia Pro Light (Body)"/>
            </a:endParaRPr>
          </a:p>
          <a:p>
            <a:pPr marL="891540" lvl="3" indent="-342900" defTabSz="85566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089525" algn="l"/>
                <a:tab pos="7315200" algn="l"/>
              </a:tabLst>
            </a:pPr>
            <a:r>
              <a:rPr lang="en-US" sz="2000" i="0" dirty="0">
                <a:latin typeface="Georgia Pro Light (Body)"/>
              </a:rPr>
              <a:t>			1. Gaussian Elimination</a:t>
            </a:r>
          </a:p>
          <a:p>
            <a:pPr marL="891540" lvl="3" indent="-342900" defTabSz="85566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089525" algn="l"/>
                <a:tab pos="7315200" algn="l"/>
              </a:tabLst>
            </a:pPr>
            <a:r>
              <a:rPr lang="en-US" sz="2000" i="0" dirty="0">
                <a:latin typeface="Georgia Pro Light (Body)"/>
              </a:rPr>
              <a:t>			2. Gaussian - Jordan Elimination</a:t>
            </a:r>
          </a:p>
        </p:txBody>
      </p:sp>
    </p:spTree>
    <p:extLst>
      <p:ext uri="{BB962C8B-B14F-4D97-AF65-F5344CB8AC3E}">
        <p14:creationId xmlns:p14="http://schemas.microsoft.com/office/powerpoint/2010/main" val="265478350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32FFB-27ED-21B2-B594-62C0D1A6E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15967-D6E7-0B5B-D466-58E3D5F84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8 </a:t>
            </a:r>
            <a:r>
              <a:rPr lang="th-TH" dirty="0"/>
              <a:t>การดำเนินการตามแถว </a:t>
            </a:r>
            <a:r>
              <a:rPr lang="en-US" dirty="0"/>
              <a:t>(Elementary Row Operation)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CA09B-5761-9378-2C4B-4C278C25C8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338196" cy="3903298"/>
              </a:xfrm>
            </p:spPr>
            <p:txBody>
              <a:bodyPr>
                <a:normAutofit/>
              </a:bodyPr>
              <a:lstStyle/>
              <a:p>
                <a:pPr marL="845820" lvl="2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i="0" dirty="0">
                    <a:latin typeface="Georgia Pro Light (Body)"/>
                  </a:rPr>
                  <a:t>Gaussian Elimination</a:t>
                </a:r>
              </a:p>
              <a:p>
                <a:pPr marL="891540" lvl="3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i="0" dirty="0">
                    <a:latin typeface="Georgia Pro Light (Body)"/>
                  </a:rPr>
                  <a:t>	</a:t>
                </a:r>
              </a:p>
              <a:p>
                <a:pPr marL="891540" lvl="3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วิธีทำ </a:t>
                </a:r>
                <a:r>
                  <a:rPr lang="en-US" sz="2000" i="0" dirty="0">
                    <a:latin typeface="Georgia Pro Light (Body)"/>
                  </a:rPr>
                  <a:t>1) </a:t>
                </a:r>
                <a:r>
                  <a:rPr lang="th-TH" sz="2000" i="0" dirty="0">
                    <a:latin typeface="Georgia Pro Light (Body)"/>
                  </a:rPr>
                  <a:t>นำสมการมาสร้างเป็นเมทริกซ์แต่งเติม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i="0" dirty="0">
                  <a:latin typeface="Georgia Pro Light (Body)"/>
                </a:endParaRPr>
              </a:p>
              <a:p>
                <a:pPr marL="890588" lvl="3" indent="-890588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i="0" dirty="0">
                  <a:latin typeface="Georgia Pro Light (Body)"/>
                </a:endParaRPr>
              </a:p>
              <a:p>
                <a:pPr marL="890588" lvl="3" indent="481013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1800" i="0" dirty="0">
                  <a:latin typeface="Georgia Pro Light (Body)"/>
                </a:endParaRPr>
              </a:p>
              <a:p>
                <a:pPr marL="890588" lvl="3" indent="19685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i="0" dirty="0">
                    <a:latin typeface="Georgia Pro Light (Body)"/>
                  </a:rPr>
                  <a:t>2) </a:t>
                </a:r>
                <a:r>
                  <a:rPr lang="th-TH" sz="2000" i="0" dirty="0">
                    <a:solidFill>
                      <a:srgbClr val="D8F549"/>
                    </a:solidFill>
                    <a:latin typeface="Georgia Pro Light (Body)"/>
                  </a:rPr>
                  <a:t>ทำ</a:t>
                </a:r>
                <a:r>
                  <a:rPr lang="en-US" sz="2000" i="0" dirty="0">
                    <a:latin typeface="Georgia Pro Light (Body)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2000" i="0" dirty="0">
                    <a:latin typeface="Georgia Pro Light (Body)"/>
                  </a:rPr>
                  <a:t> </a:t>
                </a:r>
                <a:r>
                  <a:rPr lang="th-TH" sz="2000" i="0" dirty="0">
                    <a:latin typeface="Georgia Pro Light (Body)"/>
                  </a:rPr>
                  <a:t>ด้วย </a:t>
                </a:r>
                <a:r>
                  <a:rPr lang="en-US" sz="2000" i="0" dirty="0">
                    <a:latin typeface="Georgia Pro Light (Body)"/>
                  </a:rPr>
                  <a:t>Row Operation </a:t>
                </a:r>
                <a:r>
                  <a:rPr lang="th-TH" sz="2000" i="0" dirty="0">
                    <a:solidFill>
                      <a:srgbClr val="D8F549"/>
                    </a:solidFill>
                    <a:latin typeface="Georgia Pro Light (Body)"/>
                  </a:rPr>
                  <a:t>จนกว่า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D8F549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rgbClr val="D8F54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solidFill>
                          <a:srgbClr val="D8F549"/>
                        </a:solidFill>
                        <a:latin typeface="Cambria Math" panose="02040503050406030204" pitchFamily="18" charset="0"/>
                      </a:rPr>
                      <m:t>จะเป็นเมทริกซ์สามเหลี่ยมล่าง</m:t>
                    </m:r>
                  </m:oMath>
                </a14:m>
                <a:endParaRPr lang="en-US" sz="2000" b="0" i="0" dirty="0">
                  <a:solidFill>
                    <a:srgbClr val="D8F549"/>
                  </a:solidFill>
                  <a:latin typeface="Georgia Pro Light (Body)"/>
                </a:endParaRPr>
              </a:p>
              <a:p>
                <a:pPr marL="890588" lvl="3" indent="19685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i="0" dirty="0">
                    <a:latin typeface="Georgia Pro Light (Body)"/>
                  </a:rPr>
                  <a:t>3)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"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"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อ่านว่าสมมูล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ใช้ทำงานคล้าย</m:t>
                    </m:r>
                    <m:r>
                      <a:rPr lang="th-T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ๆ</m:t>
                    </m:r>
                    <m:r>
                      <a:rPr lang="th-T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กับเท่ากับ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"=" </m:t>
                    </m:r>
                    <m:r>
                      <m:rPr>
                        <m:nor/>
                      </m:rPr>
                      <a:rPr lang="th-TH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ในการเปรียบเทียบเมทริกซ์แต่งเติม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i="0" dirty="0">
                  <a:latin typeface="Georgia Pro Light (Body)"/>
                </a:endParaRPr>
              </a:p>
              <a:p>
                <a:pPr marL="890588" lvl="3" indent="19685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CA09B-5761-9378-2C4B-4C278C25C8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338196" cy="390329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883840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D047C-7161-A0FA-3FA1-F46DC280B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1BEFB-66C7-BC2B-36A3-DED66A610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8 </a:t>
            </a:r>
            <a:r>
              <a:rPr lang="th-TH" dirty="0"/>
              <a:t>การดำเนินการตามแถว </a:t>
            </a:r>
            <a:r>
              <a:rPr lang="en-US" dirty="0"/>
              <a:t>(Elementary Row Operation)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FE919C-9EE5-261A-F767-E98BCFAA24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600562" cy="4202736"/>
              </a:xfrm>
            </p:spPr>
            <p:txBody>
              <a:bodyPr>
                <a:normAutofit/>
              </a:bodyPr>
              <a:lstStyle/>
              <a:p>
                <a:pPr marL="617220" lvl="1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ตัวอย่างที่ </a:t>
                </a:r>
                <a:r>
                  <a:rPr lang="en-US" sz="2000" i="0" dirty="0">
                    <a:latin typeface="Georgia Pro Light (Body)"/>
                  </a:rPr>
                  <a:t>8.2) </a:t>
                </a:r>
                <a:r>
                  <a:rPr lang="th-TH" sz="2000" i="0" dirty="0">
                    <a:latin typeface="Georgia Pro Light (Body)"/>
                  </a:rPr>
                  <a:t>จงแก้สมการเชิงเส้นโดยใช้วิธีการกำจัดตัวแปรแบบ</a:t>
                </a:r>
                <a:r>
                  <a:rPr lang="en-US" sz="2000" i="0" dirty="0">
                    <a:latin typeface="Georgia Pro Light (Body)"/>
                  </a:rPr>
                  <a:t> Gaussian Elimination </a:t>
                </a:r>
                <a:r>
                  <a:rPr lang="th-TH" sz="2000" i="0" dirty="0">
                    <a:latin typeface="Georgia Pro Light (Body)"/>
                  </a:rPr>
                  <a:t>ดังนี้</a:t>
                </a:r>
                <a:endParaRPr lang="en-US" sz="2000" i="0" dirty="0">
                  <a:latin typeface="Georgia Pro Light (Body)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marL="273050" lvl="1" indent="35718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Cambria Math" panose="02040503050406030204" pitchFamily="18" charset="0"/>
                </a:endParaRPr>
              </a:p>
              <a:p>
                <a:pPr marL="273050" lvl="1" indent="35718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Cambria Math" panose="02040503050406030204" pitchFamily="18" charset="0"/>
                  </a:rPr>
                  <a:t>วิธีทำ </a:t>
                </a:r>
                <a:r>
                  <a:rPr lang="en-US" sz="2000" i="0" dirty="0">
                    <a:latin typeface="Cambria Math" panose="02040503050406030204" pitchFamily="18" charset="0"/>
                  </a:rPr>
                  <a:t>1) </a:t>
                </a:r>
                <a:r>
                  <a:rPr lang="th-TH" sz="2000" i="0" dirty="0">
                    <a:latin typeface="Cambria Math" panose="02040503050406030204" pitchFamily="18" charset="0"/>
                  </a:rPr>
                  <a:t>นำสัมประสิทธิ์จากสมการทั้งสามมาเขียนในรูปของเมทริกซ์</a:t>
                </a:r>
                <a:r>
                  <a:rPr lang="en-US" sz="2000" i="0" dirty="0">
                    <a:latin typeface="Cambria Math" panose="02040503050406030204" pitchFamily="18" charset="0"/>
                  </a:rPr>
                  <a:t> </a:t>
                </a: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273050" lvl="1" indent="35718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Cambria Math" panose="02040503050406030204" pitchFamily="18" charset="0"/>
                </a:endParaRPr>
              </a:p>
              <a:p>
                <a:pPr marL="273050" lvl="1" indent="35083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Georgia Pro Light (Body)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FE919C-9EE5-261A-F767-E98BCFAA24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600562" cy="4202736"/>
              </a:xfrm>
              <a:blipFill>
                <a:blip r:embed="rId2"/>
                <a:stretch>
                  <a:fillRect t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7ABDAD-B101-B49D-6179-B1763E12A401}"/>
                  </a:ext>
                </a:extLst>
              </p:cNvPr>
              <p:cNvSpPr txBox="1"/>
              <p:nvPr/>
            </p:nvSpPr>
            <p:spPr>
              <a:xfrm>
                <a:off x="5330952" y="5684760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7ABDAD-B101-B49D-6179-B1763E12A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952" y="5684760"/>
                <a:ext cx="36958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DCB615-2CD8-5981-E874-00346463F9C8}"/>
                  </a:ext>
                </a:extLst>
              </p:cNvPr>
              <p:cNvSpPr txBox="1"/>
              <p:nvPr/>
            </p:nvSpPr>
            <p:spPr>
              <a:xfrm>
                <a:off x="5833872" y="5684760"/>
                <a:ext cx="372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DCB615-2CD8-5981-E874-00346463F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872" y="5684760"/>
                <a:ext cx="372987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1E6714-9CF9-5A6C-0D3A-49519FD7ACCA}"/>
                  </a:ext>
                </a:extLst>
              </p:cNvPr>
              <p:cNvSpPr txBox="1"/>
              <p:nvPr/>
            </p:nvSpPr>
            <p:spPr>
              <a:xfrm>
                <a:off x="6289232" y="5684760"/>
                <a:ext cx="3553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1E6714-9CF9-5A6C-0D3A-49519FD7A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232" y="5684760"/>
                <a:ext cx="35535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3AA9A4-7BCC-A1A0-75DD-42C4AF3B036F}"/>
              </a:ext>
            </a:extLst>
          </p:cNvPr>
          <p:cNvCxnSpPr>
            <a:cxnSpLocks/>
          </p:cNvCxnSpPr>
          <p:nvPr/>
        </p:nvCxnSpPr>
        <p:spPr>
          <a:xfrm flipV="1">
            <a:off x="5512580" y="5461240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3DA7F2E-A371-0895-0CC6-811829F9EB84}"/>
              </a:ext>
            </a:extLst>
          </p:cNvPr>
          <p:cNvCxnSpPr>
            <a:cxnSpLocks/>
          </p:cNvCxnSpPr>
          <p:nvPr/>
        </p:nvCxnSpPr>
        <p:spPr>
          <a:xfrm flipV="1">
            <a:off x="6020365" y="5461240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65D20B5-8505-3A39-BBFD-30D1B4A4D3DE}"/>
              </a:ext>
            </a:extLst>
          </p:cNvPr>
          <p:cNvCxnSpPr>
            <a:cxnSpLocks/>
          </p:cNvCxnSpPr>
          <p:nvPr/>
        </p:nvCxnSpPr>
        <p:spPr>
          <a:xfrm flipV="1">
            <a:off x="6507449" y="5461240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5E80E3-670E-2A01-7F36-9193A64396D6}"/>
              </a:ext>
            </a:extLst>
          </p:cNvPr>
          <p:cNvCxnSpPr>
            <a:cxnSpLocks/>
          </p:cNvCxnSpPr>
          <p:nvPr/>
        </p:nvCxnSpPr>
        <p:spPr>
          <a:xfrm flipV="1">
            <a:off x="6928669" y="5461240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A575274-2E92-7751-97DD-8CE89D75698F}"/>
                  </a:ext>
                </a:extLst>
              </p:cNvPr>
              <p:cNvSpPr txBox="1"/>
              <p:nvPr/>
            </p:nvSpPr>
            <p:spPr>
              <a:xfrm>
                <a:off x="6526684" y="5684760"/>
                <a:ext cx="1117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h-TH" b="0" i="1" smtClean="0">
                          <a:latin typeface="Cambria Math" panose="02040503050406030204" pitchFamily="18" charset="0"/>
                        </a:rPr>
                        <m:t>คำตอบสมการ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A575274-2E92-7751-97DD-8CE89D756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684" y="5684760"/>
                <a:ext cx="111761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804333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5F18B-F922-3B4C-E1A8-2A2B32416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4BAA-CED8-F8F0-DA3A-BB6F56CCD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8 </a:t>
            </a:r>
            <a:r>
              <a:rPr lang="th-TH" dirty="0"/>
              <a:t>การดำเนินการตามแถว </a:t>
            </a:r>
            <a:r>
              <a:rPr lang="en-US" dirty="0"/>
              <a:t>(Elementary Row Operation)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F39DCF-B6BB-C01E-1A7B-4822B38A95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600562" cy="4202736"/>
              </a:xfrm>
            </p:spPr>
            <p:txBody>
              <a:bodyPr>
                <a:normAutofit/>
              </a:bodyPr>
              <a:lstStyle/>
              <a:p>
                <a:pPr marL="273050" lvl="1" indent="35718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Cambria Math" panose="02040503050406030204" pitchFamily="18" charset="0"/>
                  </a:rPr>
                  <a:t>วิธีทำ </a:t>
                </a:r>
                <a:r>
                  <a:rPr lang="en-US" sz="2000" i="0" dirty="0">
                    <a:latin typeface="Cambria Math" panose="02040503050406030204" pitchFamily="18" charset="0"/>
                  </a:rPr>
                  <a:t>2) </a:t>
                </a:r>
                <a:r>
                  <a:rPr lang="th-TH" sz="2000" i="0" dirty="0">
                    <a:latin typeface="Cambria Math" panose="02040503050406030204" pitchFamily="18" charset="0"/>
                  </a:rPr>
                  <a:t>ทำ</a:t>
                </a:r>
                <a:r>
                  <a:rPr lang="en-US" sz="2000" i="0" dirty="0">
                    <a:latin typeface="Cambria Math" panose="02040503050406030204" pitchFamily="18" charset="0"/>
                  </a:rPr>
                  <a:t> row operation </a:t>
                </a:r>
                <a:r>
                  <a:rPr lang="th-TH" sz="2000" i="0" dirty="0">
                    <a:latin typeface="Cambria Math" panose="02040503050406030204" pitchFamily="18" charset="0"/>
                  </a:rPr>
                  <a:t>โดยทำให้สมาชิกที่อยู่ข้างล่างแถวที่ </a:t>
                </a:r>
                <a:r>
                  <a:rPr lang="en-US" sz="2000" i="0" dirty="0">
                    <a:latin typeface="Cambria Math" panose="02040503050406030204" pitchFamily="18" charset="0"/>
                  </a:rPr>
                  <a:t>1 </a:t>
                </a:r>
                <a:r>
                  <a:rPr lang="th-TH" sz="2000" i="0" dirty="0">
                    <a:latin typeface="Cambria Math" panose="02040503050406030204" pitchFamily="18" charset="0"/>
                  </a:rPr>
                  <a:t>เป็นศูนย์ให้หมด</a:t>
                </a:r>
                <a:endParaRPr lang="en-US" sz="2000" i="0" dirty="0">
                  <a:latin typeface="Cambria Math" panose="02040503050406030204" pitchFamily="18" charset="0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Cambria Math" panose="02040503050406030204" pitchFamily="18" charset="0"/>
                </a:endParaRPr>
              </a:p>
              <a:p>
                <a:pPr marL="273050" lvl="1" indent="752475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i="0" dirty="0">
                    <a:latin typeface="Georgia Pro Light (Body)"/>
                  </a:rPr>
                  <a:t>3) </a:t>
                </a:r>
                <a:r>
                  <a:rPr lang="th-TH" sz="2000" i="0" dirty="0">
                    <a:latin typeface="Georgia Pro Light (Body)"/>
                  </a:rPr>
                  <a:t>ใช้แถวที่ </a:t>
                </a:r>
                <a:r>
                  <a:rPr lang="en-US" sz="2000" i="0" dirty="0">
                    <a:latin typeface="Georgia Pro Light (Body)"/>
                  </a:rPr>
                  <a:t>2 </a:t>
                </a:r>
                <a:r>
                  <a:rPr lang="th-TH" sz="2000" i="0" dirty="0">
                    <a:latin typeface="Georgia Pro Light (Body)"/>
                  </a:rPr>
                  <a:t>กำจัดค่าสมาชิกในแถวที่ </a:t>
                </a:r>
                <a:r>
                  <a:rPr lang="en-US" sz="2000" i="0" dirty="0">
                    <a:latin typeface="Georgia Pro Light (Body)"/>
                  </a:rPr>
                  <a:t>3 </a:t>
                </a:r>
                <a:r>
                  <a:rPr lang="th-TH" sz="2000" i="0" dirty="0">
                    <a:latin typeface="Georgia Pro Light (Body)"/>
                  </a:rPr>
                  <a:t>หลักที่ </a:t>
                </a:r>
                <a:r>
                  <a:rPr lang="en-US" sz="2000" i="0" dirty="0">
                    <a:latin typeface="Georgia Pro Light (Body)"/>
                  </a:rPr>
                  <a:t>2</a:t>
                </a: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sz="2000" smtClean="0">
                              <a:latin typeface="Cambria Math" panose="02040503050406030204" pitchFamily="18" charset="0"/>
                            </a:rPr>
                            <m:t>⋮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i="0" dirty="0">
                  <a:latin typeface="Georgia Pro Light (Body)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F39DCF-B6BB-C01E-1A7B-4822B38A95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600562" cy="4202736"/>
              </a:xfrm>
              <a:blipFill>
                <a:blip r:embed="rId2"/>
                <a:stretch>
                  <a:fillRect t="-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A57E8C-9457-E935-52FA-485AD3313868}"/>
                  </a:ext>
                </a:extLst>
              </p:cNvPr>
              <p:cNvSpPr txBox="1"/>
              <p:nvPr/>
            </p:nvSpPr>
            <p:spPr>
              <a:xfrm>
                <a:off x="7030732" y="2872740"/>
                <a:ext cx="42468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00B0F0"/>
                    </a:solidFill>
                  </a:rPr>
                  <a:t>*</a:t>
                </a:r>
                <a:r>
                  <a:rPr lang="th-TH" dirty="0">
                    <a:solidFill>
                      <a:srgbClr val="00B0F0"/>
                    </a:solidFill>
                  </a:rPr>
                  <a:t>เอาแถวที่ </a:t>
                </a:r>
                <a:r>
                  <a:rPr lang="en-US" dirty="0">
                    <a:solidFill>
                      <a:srgbClr val="00B0F0"/>
                    </a:solidFill>
                  </a:rPr>
                  <a:t>2 </a:t>
                </a:r>
                <a:r>
                  <a:rPr lang="th-TH" dirty="0">
                    <a:solidFill>
                      <a:srgbClr val="00B0F0"/>
                    </a:solidFill>
                  </a:rPr>
                  <a:t>ลบกับสองเท่าของแถวที่ </a:t>
                </a:r>
                <a:r>
                  <a:rPr lang="en-US" dirty="0">
                    <a:solidFill>
                      <a:srgbClr val="00B0F0"/>
                    </a:solidFill>
                  </a:rPr>
                  <a:t>1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A57E8C-9457-E935-52FA-485AD3313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732" y="2872740"/>
                <a:ext cx="4246868" cy="369332"/>
              </a:xfrm>
              <a:prstGeom prst="rect">
                <a:avLst/>
              </a:prstGeom>
              <a:blipFill>
                <a:blip r:embed="rId3"/>
                <a:stretch>
                  <a:fillRect t="-11475" r="-287" b="-27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E6A537-1DBE-7430-A774-C1BBD1B59D4A}"/>
                  </a:ext>
                </a:extLst>
              </p:cNvPr>
              <p:cNvSpPr txBox="1"/>
              <p:nvPr/>
            </p:nvSpPr>
            <p:spPr>
              <a:xfrm>
                <a:off x="6975557" y="3161032"/>
                <a:ext cx="15842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E6A537-1DBE-7430-A774-C1BBD1B59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557" y="3161032"/>
                <a:ext cx="158428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F8F0FC-DB28-2ED1-D93E-CB1D8094C527}"/>
                  </a:ext>
                </a:extLst>
              </p:cNvPr>
              <p:cNvSpPr txBox="1"/>
              <p:nvPr/>
            </p:nvSpPr>
            <p:spPr>
              <a:xfrm>
                <a:off x="6877934" y="4966972"/>
                <a:ext cx="1779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F8F0FC-DB28-2ED1-D93E-CB1D8094C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934" y="4966972"/>
                <a:ext cx="177952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0B6FC0-E9C7-2F45-B114-B0F10E2A8090}"/>
                  </a:ext>
                </a:extLst>
              </p:cNvPr>
              <p:cNvSpPr txBox="1"/>
              <p:nvPr/>
            </p:nvSpPr>
            <p:spPr>
              <a:xfrm>
                <a:off x="8559837" y="3252788"/>
                <a:ext cx="2839175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h-TH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h-TH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ก็คือนำ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h-TH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ไปคูณแถวที่</m:t>
                      </m:r>
                      <m:r>
                        <a:rPr lang="th-TH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h-TH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ให้หมด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0B6FC0-E9C7-2F45-B114-B0F10E2A8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9837" y="3252788"/>
                <a:ext cx="2839175" cy="277576"/>
              </a:xfrm>
              <a:prstGeom prst="rect">
                <a:avLst/>
              </a:prstGeom>
              <a:blipFill>
                <a:blip r:embed="rId6"/>
                <a:stretch>
                  <a:fillRect l="-429" t="-17778" r="-1717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251003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06176-8B30-C7E3-76C0-CA3FC90C3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A8530-3BC7-84D0-20F4-4EA6A408B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8 </a:t>
            </a:r>
            <a:r>
              <a:rPr lang="th-TH" dirty="0"/>
              <a:t>การดำเนินการตามแถว </a:t>
            </a:r>
            <a:r>
              <a:rPr lang="en-US" dirty="0"/>
              <a:t>(Elementary Row Operation)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423632-6102-9E62-AAFC-DC8FA39118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600562" cy="4202736"/>
              </a:xfrm>
            </p:spPr>
            <p:txBody>
              <a:bodyPr>
                <a:normAutofit/>
              </a:bodyPr>
              <a:lstStyle/>
              <a:p>
                <a:pPr marL="273050" lvl="1" indent="35718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Cambria Math" panose="02040503050406030204" pitchFamily="18" charset="0"/>
                  </a:rPr>
                  <a:t>วิธีทำ </a:t>
                </a:r>
                <a:r>
                  <a:rPr lang="en-US" sz="2000" i="0" dirty="0">
                    <a:latin typeface="Cambria Math" panose="02040503050406030204" pitchFamily="18" charset="0"/>
                  </a:rPr>
                  <a:t>4) </a:t>
                </a:r>
                <a:r>
                  <a:rPr lang="th-TH" sz="2000" i="0" dirty="0">
                    <a:latin typeface="Cambria Math" panose="02040503050406030204" pitchFamily="18" charset="0"/>
                  </a:rPr>
                  <a:t>ทำให้แถวที่ </a:t>
                </a:r>
                <a:r>
                  <a:rPr lang="en-US" sz="2000" i="0" dirty="0">
                    <a:latin typeface="Cambria Math" panose="02040503050406030204" pitchFamily="18" charset="0"/>
                  </a:rPr>
                  <a:t>3 </a:t>
                </a:r>
                <a:r>
                  <a:rPr lang="th-TH" sz="2000" i="0" dirty="0">
                    <a:latin typeface="Cambria Math" panose="02040503050406030204" pitchFamily="18" charset="0"/>
                  </a:rPr>
                  <a:t>หลักที่</a:t>
                </a:r>
                <a:r>
                  <a:rPr lang="en-US" sz="2000" i="0" dirty="0">
                    <a:latin typeface="Cambria Math" panose="02040503050406030204" pitchFamily="18" charset="0"/>
                  </a:rPr>
                  <a:t> 3 </a:t>
                </a:r>
                <a:r>
                  <a:rPr lang="th-TH" sz="2000" i="0" dirty="0">
                    <a:latin typeface="Cambria Math" panose="02040503050406030204" pitchFamily="18" charset="0"/>
                  </a:rPr>
                  <a:t>เป็น</a:t>
                </a:r>
                <a:r>
                  <a:rPr lang="en-US" sz="2000" i="0" dirty="0">
                    <a:latin typeface="Cambria Math" panose="02040503050406030204" pitchFamily="18" charset="0"/>
                  </a:rPr>
                  <a:t> 1 </a:t>
                </a:r>
                <a:r>
                  <a:rPr lang="th-TH" sz="2000" i="0" dirty="0">
                    <a:latin typeface="Cambria Math" panose="02040503050406030204" pitchFamily="18" charset="0"/>
                  </a:rPr>
                  <a:t>โดยการหารแถวที่ </a:t>
                </a:r>
                <a:r>
                  <a:rPr lang="en-US" sz="2000" i="0" dirty="0">
                    <a:latin typeface="Cambria Math" panose="02040503050406030204" pitchFamily="18" charset="0"/>
                  </a:rPr>
                  <a:t>3 </a:t>
                </a:r>
                <a:r>
                  <a:rPr lang="th-TH" sz="2000" i="0" dirty="0">
                    <a:latin typeface="Cambria Math" panose="02040503050406030204" pitchFamily="18" charset="0"/>
                  </a:rPr>
                  <a:t>ด้วย </a:t>
                </a:r>
                <a:r>
                  <a:rPr lang="en-US" sz="2000" i="0" dirty="0">
                    <a:latin typeface="Cambria Math" panose="02040503050406030204" pitchFamily="18" charset="0"/>
                  </a:rPr>
                  <a:t>11</a:t>
                </a: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marL="273050" lvl="1" indent="752475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marL="273050" lvl="1" indent="752475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b="0" i="0" dirty="0">
                    <a:latin typeface="Cambria Math" panose="02040503050406030204" pitchFamily="18" charset="0"/>
                  </a:rPr>
                  <a:t>5) </a:t>
                </a:r>
                <a:r>
                  <a:rPr lang="th-TH" sz="2000" b="0" i="0" dirty="0">
                    <a:latin typeface="Cambria Math" panose="02040503050406030204" pitchFamily="18" charset="0"/>
                  </a:rPr>
                  <a:t>นำกลับมาเขียนในรูปสมการเชิงเส้นใหม่</a:t>
                </a:r>
                <a:r>
                  <a:rPr lang="en-US" sz="2000" b="0" i="0" dirty="0">
                    <a:latin typeface="Cambria Math" panose="02040503050406030204" pitchFamily="18" charset="0"/>
                  </a:rPr>
                  <a:t> </a:t>
                </a:r>
                <a:r>
                  <a:rPr lang="th-TH" sz="2000" b="0" i="0" dirty="0">
                    <a:latin typeface="Cambria Math" panose="02040503050406030204" pitchFamily="18" charset="0"/>
                  </a:rPr>
                  <a:t>เพื่อหา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</m:oMath>
                  </m:oMathPara>
                </a14:m>
                <a:endParaRPr lang="en-US" sz="2000" i="0" dirty="0">
                  <a:latin typeface="Cambria Math" panose="02040503050406030204" pitchFamily="18" charset="0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b="0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423632-6102-9E62-AAFC-DC8FA39118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600562" cy="4202736"/>
              </a:xfrm>
              <a:blipFill>
                <a:blip r:embed="rId2"/>
                <a:stretch>
                  <a:fillRect t="-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31E8A1-20DB-31F3-E776-89AAAAC9EC7B}"/>
                  </a:ext>
                </a:extLst>
              </p:cNvPr>
              <p:cNvSpPr txBox="1"/>
              <p:nvPr/>
            </p:nvSpPr>
            <p:spPr>
              <a:xfrm>
                <a:off x="6888574" y="3240763"/>
                <a:ext cx="135800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31E8A1-20DB-31F3-E776-89AAAAC9E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574" y="3240763"/>
                <a:ext cx="1358000" cy="610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867975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4833D-3924-8EF8-942D-EEB5259F5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73C32-F8BB-3274-0DE1-5BCEBC249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8 </a:t>
            </a:r>
            <a:r>
              <a:rPr lang="th-TH" dirty="0"/>
              <a:t>การดำเนินการตามแถว </a:t>
            </a:r>
            <a:r>
              <a:rPr lang="en-US" dirty="0"/>
              <a:t>(Elementary Row Operation)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11654E-94A6-7D2F-2BE3-ECB17FC3AC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600562" cy="4202736"/>
              </a:xfrm>
            </p:spPr>
            <p:txBody>
              <a:bodyPr>
                <a:normAutofit/>
              </a:bodyPr>
              <a:lstStyle/>
              <a:p>
                <a:pPr marL="273050" lvl="1" indent="35718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Cambria Math" panose="02040503050406030204" pitchFamily="18" charset="0"/>
                  </a:rPr>
                  <a:t>วิธีทำ</a:t>
                </a:r>
                <a:r>
                  <a:rPr lang="en-US" sz="2000" i="0" dirty="0">
                    <a:latin typeface="Cambria Math" panose="02040503050406030204" pitchFamily="18" charset="0"/>
                  </a:rPr>
                  <a:t> 6) </a:t>
                </a:r>
                <a:r>
                  <a:rPr lang="th-TH" sz="2000" i="0" dirty="0">
                    <a:latin typeface="Cambria Math" panose="02040503050406030204" pitchFamily="18" charset="0"/>
                  </a:rPr>
                  <a:t>นำ</a:t>
                </a:r>
                <a:r>
                  <a:rPr lang="en-US" sz="2000" i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ที่ได้มากลับไปแทนค่าหาตัวแปรอื่นต่อ</m:t>
                    </m:r>
                  </m:oMath>
                </a14:m>
                <a:r>
                  <a:rPr lang="en-US" sz="2000" b="0" i="0" dirty="0">
                    <a:latin typeface="Cambria Math" panose="02040503050406030204" pitchFamily="18" charset="0"/>
                  </a:rPr>
                  <a:t> </a:t>
                </a:r>
              </a:p>
              <a:p>
                <a:pPr marL="273050" lvl="1" indent="-27305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5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000" b="0" dirty="0"/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14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70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70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</m:oMath>
                  </m:oMathPara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Cambria Math" panose="02040503050406030204" pitchFamily="18" charset="0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b="0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11654E-94A6-7D2F-2BE3-ECB17FC3AC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600562" cy="4202736"/>
              </a:xfrm>
              <a:blipFill>
                <a:blip r:embed="rId2"/>
                <a:stretch>
                  <a:fillRect t="-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839965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FF3CC5-5F52-B656-09C6-BA027AE56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4DEAF-22AA-BF2D-6191-40ECF4DC2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8 </a:t>
            </a:r>
            <a:r>
              <a:rPr lang="th-TH" dirty="0"/>
              <a:t>การดำเนินการตามแถว </a:t>
            </a:r>
            <a:r>
              <a:rPr lang="en-US" dirty="0"/>
              <a:t>(Elementary Row Operation)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001D44-3BEA-94C2-D0C2-6C0D3A3B74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600562" cy="4202736"/>
              </a:xfrm>
            </p:spPr>
            <p:txBody>
              <a:bodyPr>
                <a:normAutofit/>
              </a:bodyPr>
              <a:lstStyle/>
              <a:p>
                <a:pPr marL="273050" lvl="1" indent="35718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Cambria Math" panose="02040503050406030204" pitchFamily="18" charset="0"/>
                  </a:rPr>
                  <a:t>วิธีทำ</a:t>
                </a:r>
                <a:r>
                  <a:rPr lang="en-US" sz="2000" i="0" dirty="0">
                    <a:latin typeface="Cambria Math" panose="02040503050406030204" pitchFamily="18" charset="0"/>
                  </a:rPr>
                  <a:t> 7) </a:t>
                </a:r>
                <a:r>
                  <a:rPr lang="th-TH" sz="2000" i="0" dirty="0">
                    <a:latin typeface="Cambria Math" panose="02040503050406030204" pitchFamily="18" charset="0"/>
                  </a:rPr>
                  <a:t>นำ</a:t>
                </a:r>
                <a:r>
                  <a:rPr lang="en-US" sz="2000" i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ที่ได้มากลับไปแทนค่าหา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ต่อ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จะได้</m:t>
                    </m:r>
                  </m:oMath>
                </a14:m>
                <a:endParaRPr lang="en-US" sz="2000" i="0" dirty="0">
                  <a:latin typeface="Cambria Math" panose="02040503050406030204" pitchFamily="18" charset="0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</m:oMath>
                  </m:oMathPara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Cambria Math" panose="02040503050406030204" pitchFamily="18" charset="0"/>
                </a:endParaRPr>
              </a:p>
              <a:p>
                <a:pPr marL="273050" lvl="1" indent="35718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b="0" i="0" dirty="0">
                    <a:latin typeface="Cambria Math" panose="02040503050406030204" pitchFamily="18" charset="0"/>
                  </a:rPr>
                  <a:t>ดังนั้น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latin typeface="Cambria Math" panose="02040503050406030204" pitchFamily="18" charset="0"/>
                          </a:rPr>
                          <m:t>34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latin typeface="Cambria Math" panose="02040503050406030204" pitchFamily="18" charset="0"/>
                          </a:rPr>
                          <m:t>18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latin typeface="Cambria Math" panose="02040503050406030204" pitchFamily="18" charset="0"/>
                          </a:rPr>
                          <m:t>14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</m:oMath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b="0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001D44-3BEA-94C2-D0C2-6C0D3A3B74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600562" cy="4202736"/>
              </a:xfrm>
              <a:blipFill>
                <a:blip r:embed="rId2"/>
                <a:stretch>
                  <a:fillRect t="-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092168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DCB9D-6652-F9E3-70F0-701CB393D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00B0A-1CC0-05B3-C038-D88A2355F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8 </a:t>
            </a:r>
            <a:r>
              <a:rPr lang="th-TH" dirty="0"/>
              <a:t>การดำเนินการตามแถว </a:t>
            </a:r>
            <a:r>
              <a:rPr lang="en-US" dirty="0"/>
              <a:t>(Elementary Row Operation)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A767A4-39BC-D9AA-7AD7-FE57AC6A24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600562" cy="4202736"/>
              </a:xfrm>
            </p:spPr>
            <p:txBody>
              <a:bodyPr>
                <a:normAutofit/>
              </a:bodyPr>
              <a:lstStyle/>
              <a:p>
                <a:pPr marL="617220" lvl="1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จงแก้สมการเชิงเส้นโดยใช้วิธีการกำจัดตัวแปรแบบ</a:t>
                </a:r>
                <a:r>
                  <a:rPr lang="en-US" sz="2000" i="0" dirty="0">
                    <a:latin typeface="Georgia Pro Light (Body)"/>
                  </a:rPr>
                  <a:t> Gaussian Elimination </a:t>
                </a:r>
                <a:r>
                  <a:rPr lang="th-TH" sz="2000" i="0" dirty="0">
                    <a:latin typeface="Georgia Pro Light (Body)"/>
                  </a:rPr>
                  <a:t>ดังนี้</a:t>
                </a:r>
                <a:endParaRPr lang="en-US" sz="2000" i="0" dirty="0">
                  <a:latin typeface="Georgia Pro Light (Body)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000" i="0" dirty="0">
                  <a:latin typeface="Cambria Math" panose="02040503050406030204" pitchFamily="18" charset="0"/>
                </a:endParaRPr>
              </a:p>
              <a:p>
                <a:pPr marL="273050" lvl="1" indent="35718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Cambria Math" panose="02040503050406030204" pitchFamily="18" charset="0"/>
                  </a:rPr>
                  <a:t>วิธีทำ</a:t>
                </a:r>
                <a:r>
                  <a:rPr lang="en-US" sz="2000" i="0" dirty="0">
                    <a:latin typeface="Cambria Math" panose="02040503050406030204" pitchFamily="18" charset="0"/>
                  </a:rPr>
                  <a:t> </a:t>
                </a:r>
                <a:r>
                  <a:rPr lang="th-TH" sz="2000" i="0" dirty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ตอบ</a:t>
                </a:r>
                <a:r>
                  <a:rPr lang="en-US" sz="2000" i="0" dirty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30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0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den>
                    </m:f>
                  </m:oMath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Cambria Math" panose="02040503050406030204" pitchFamily="18" charset="0"/>
                </a:endParaRPr>
              </a:p>
              <a:p>
                <a:pPr marL="273050" lvl="1" indent="35083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Georgia Pro Light (Body)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A767A4-39BC-D9AA-7AD7-FE57AC6A24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600562" cy="4202736"/>
              </a:xfrm>
              <a:blipFill>
                <a:blip r:embed="rId2"/>
                <a:stretch>
                  <a:fillRect t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501370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5ACB7-12B7-FCFE-1897-EF816A3DE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0BE93-0314-81DF-EE47-C38E3577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8 </a:t>
            </a:r>
            <a:r>
              <a:rPr lang="th-TH" dirty="0"/>
              <a:t>การดำเนินการตามแถว </a:t>
            </a:r>
            <a:r>
              <a:rPr lang="en-US" dirty="0"/>
              <a:t>(Elementary Row Operation)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C0614-6DA5-BD82-9823-B02AC02A6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58" y="2065984"/>
            <a:ext cx="10600562" cy="4202736"/>
          </a:xfrm>
        </p:spPr>
        <p:txBody>
          <a:bodyPr>
            <a:normAutofit/>
          </a:bodyPr>
          <a:lstStyle/>
          <a:p>
            <a:pPr marL="273050" lvl="1" indent="-273050" defTabSz="85566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089525" algn="l"/>
                <a:tab pos="7315200" algn="l"/>
              </a:tabLst>
            </a:pPr>
            <a:endParaRPr lang="en-US" sz="2000" i="0" dirty="0">
              <a:latin typeface="Cambria Math" panose="02040503050406030204" pitchFamily="18" charset="0"/>
            </a:endParaRPr>
          </a:p>
          <a:p>
            <a:pPr marL="273050" lvl="1" indent="350838" defTabSz="85566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089525" algn="l"/>
                <a:tab pos="7315200" algn="l"/>
              </a:tabLst>
            </a:pPr>
            <a:endParaRPr lang="en-US" sz="2000" i="0" dirty="0">
              <a:latin typeface="Georgia Pro Light (Body)"/>
            </a:endParaRPr>
          </a:p>
          <a:p>
            <a:pPr marL="273050" lvl="1" indent="-273050" algn="ctr" defTabSz="85566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089525" algn="l"/>
                <a:tab pos="7315200" algn="l"/>
              </a:tabLst>
            </a:pPr>
            <a:endParaRPr lang="en-US" sz="2000" i="0" dirty="0">
              <a:latin typeface="Georgia Pro Light (Body)"/>
            </a:endParaRPr>
          </a:p>
        </p:txBody>
      </p:sp>
    </p:spTree>
    <p:extLst>
      <p:ext uri="{BB962C8B-B14F-4D97-AF65-F5344CB8AC3E}">
        <p14:creationId xmlns:p14="http://schemas.microsoft.com/office/powerpoint/2010/main" val="242663861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8A5342-C7FD-D065-4487-FBA4A96E9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A851E-BB47-8E5A-3595-EF07F59A4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8 </a:t>
            </a:r>
            <a:r>
              <a:rPr lang="th-TH" dirty="0"/>
              <a:t>การดำเนินการตามแถว </a:t>
            </a:r>
            <a:r>
              <a:rPr lang="en-US" dirty="0"/>
              <a:t>(Elementary Row Operation)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F6B845-DE9F-0750-36FC-9C5F13C9BC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338196" cy="3903298"/>
              </a:xfrm>
            </p:spPr>
            <p:txBody>
              <a:bodyPr>
                <a:normAutofit lnSpcReduction="10000"/>
              </a:bodyPr>
              <a:lstStyle/>
              <a:p>
                <a:pPr marL="845820" lvl="2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i="0" dirty="0">
                    <a:latin typeface="Georgia Pro Light (Body)"/>
                  </a:rPr>
                  <a:t>Gaussian - Jordan Elimination</a:t>
                </a:r>
              </a:p>
              <a:p>
                <a:pPr marL="891540" lvl="3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i="0" dirty="0">
                    <a:latin typeface="Georgia Pro Light (Body)"/>
                  </a:rPr>
                  <a:t>	</a:t>
                </a:r>
              </a:p>
              <a:p>
                <a:pPr marL="891540" lvl="3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วิธีทำ </a:t>
                </a:r>
                <a:r>
                  <a:rPr lang="en-US" sz="2000" i="0" dirty="0">
                    <a:latin typeface="Georgia Pro Light (Body)"/>
                  </a:rPr>
                  <a:t>1) </a:t>
                </a:r>
                <a:r>
                  <a:rPr lang="th-TH" sz="2000" i="0" dirty="0">
                    <a:latin typeface="Georgia Pro Light (Body)"/>
                  </a:rPr>
                  <a:t>นำสมการมาสร้างเป็นเมทริกซ์แต่งเติม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i="0" dirty="0">
                  <a:latin typeface="Georgia Pro Light (Body)"/>
                </a:endParaRPr>
              </a:p>
              <a:p>
                <a:pPr marL="890588" lvl="3" indent="-890588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i="0" dirty="0">
                  <a:latin typeface="Georgia Pro Light (Body)"/>
                </a:endParaRPr>
              </a:p>
              <a:p>
                <a:pPr marL="890588" lvl="3" indent="481013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1800" i="0" dirty="0">
                  <a:latin typeface="Georgia Pro Light (Body)"/>
                </a:endParaRPr>
              </a:p>
              <a:p>
                <a:pPr marL="890588" lvl="3" indent="19685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i="0" dirty="0">
                    <a:latin typeface="Georgia Pro Light (Body)"/>
                  </a:rPr>
                  <a:t>2) </a:t>
                </a:r>
                <a:r>
                  <a:rPr lang="th-TH" sz="2000" i="0" dirty="0">
                    <a:solidFill>
                      <a:srgbClr val="D8F549"/>
                    </a:solidFill>
                    <a:latin typeface="Georgia Pro Light (Body)"/>
                  </a:rPr>
                  <a:t>ทำ</a:t>
                </a:r>
                <a:r>
                  <a:rPr lang="en-US" sz="2000" i="0" dirty="0">
                    <a:latin typeface="Georgia Pro Light (Body)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2000" i="0" dirty="0">
                    <a:latin typeface="Georgia Pro Light (Body)"/>
                  </a:rPr>
                  <a:t> </a:t>
                </a:r>
                <a:r>
                  <a:rPr lang="th-TH" sz="2000" i="0" dirty="0">
                    <a:latin typeface="Georgia Pro Light (Body)"/>
                  </a:rPr>
                  <a:t>ด้วย </a:t>
                </a:r>
                <a:r>
                  <a:rPr lang="en-US" sz="2000" i="0" dirty="0">
                    <a:latin typeface="Georgia Pro Light (Body)"/>
                  </a:rPr>
                  <a:t>Row Operation </a:t>
                </a:r>
                <a:r>
                  <a:rPr lang="th-TH" sz="2000" i="0" dirty="0">
                    <a:solidFill>
                      <a:srgbClr val="D8F549"/>
                    </a:solidFill>
                    <a:latin typeface="Georgia Pro Light (Body)"/>
                  </a:rPr>
                  <a:t>จนกว่า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D8F549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rgbClr val="D8F54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solidFill>
                          <a:srgbClr val="D8F549"/>
                        </a:solidFill>
                        <a:latin typeface="Cambria Math" panose="02040503050406030204" pitchFamily="18" charset="0"/>
                      </a:rPr>
                      <m:t>จะเป็นเมทริกซ์เอกลักษณ์</m:t>
                    </m:r>
                  </m:oMath>
                </a14:m>
                <a:endParaRPr lang="en-US" sz="2000" i="0" dirty="0">
                  <a:latin typeface="Georgia Pro Light (Body)"/>
                </a:endParaRPr>
              </a:p>
              <a:p>
                <a:pPr marL="890588" lvl="3" indent="19685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i="0" dirty="0">
                    <a:latin typeface="Georgia Pro Light (Body)"/>
                  </a:rPr>
                  <a:t>3)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"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"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อ่านว่าสมมูล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ใช้ทำงานคล้าย</m:t>
                    </m:r>
                    <m:r>
                      <a:rPr lang="th-T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ๆ</m:t>
                    </m:r>
                    <m:r>
                      <a:rPr lang="th-T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เท่ากับ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"=" </m:t>
                    </m:r>
                    <m:r>
                      <m:rPr>
                        <m:nor/>
                      </m:rPr>
                      <a:rPr lang="th-TH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ในการเปรียบเทียบเมทริกซ์แต่งเติม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 </m:t>
                    </m:r>
                    <m:r>
                      <m:rPr>
                        <m:nor/>
                      </m:rPr>
                      <a:rPr lang="th-TH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เพราะเราไม่นิยมใช้ 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"=" </m:t>
                    </m:r>
                    <m:r>
                      <m:rPr>
                        <m:nor/>
                      </m:rPr>
                      <a:rPr lang="th-TH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ในการเปรียบเทียบเมทริกซ์แต่งเติม</m:t>
                    </m:r>
                  </m:oMath>
                </a14:m>
                <a:endParaRPr lang="en-US" sz="2000" i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F6B845-DE9F-0750-36FC-9C5F13C9BC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338196" cy="3903298"/>
              </a:xfrm>
              <a:blipFill>
                <a:blip r:embed="rId2"/>
                <a:stretch>
                  <a:fillRect t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5723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EA4CA-9A71-26D0-7219-10748630A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64F8B-D1B7-24E8-86C7-D3782D295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th-TH" dirty="0"/>
              <a:t>ระบบสมการเชิงเส้น </a:t>
            </a:r>
            <a:r>
              <a:rPr lang="en-US" dirty="0"/>
              <a:t>(Linear Equation System)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347431-9FB1-5A23-346B-55D580FC2E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h-TH" dirty="0"/>
                  <a:t>จงแก้ระบบสมการเชิงเส้นต่อไปนี้เพื่อหาค่า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b="0" i="1" smtClean="0">
                        <a:latin typeface="Cambria Math" panose="02040503050406030204" pitchFamily="18" charset="0"/>
                      </a:rPr>
                      <m:t>และ</m:t>
                    </m:r>
                    <m:r>
                      <a:rPr lang="th-T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</a:t>
                </a:r>
                <a:r>
                  <a:rPr lang="th-TH" dirty="0"/>
                  <a:t>โดยที่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th-TH" sz="2000" dirty="0"/>
                  <a:t>วิธีทำ </a:t>
                </a:r>
                <a:r>
                  <a:rPr lang="th-TH" sz="2000" dirty="0">
                    <a:solidFill>
                      <a:srgbClr val="FF0000"/>
                    </a:solidFill>
                  </a:rPr>
                  <a:t>คิดเองตอบ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347431-9FB1-5A23-346B-55D580FC2E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233517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8EF7FD-B91B-05FB-116E-12A18C87F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A43AE-6C74-9F2E-6A2B-968E87618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8 </a:t>
            </a:r>
            <a:r>
              <a:rPr lang="th-TH" dirty="0"/>
              <a:t>การดำเนินการตามแถว </a:t>
            </a:r>
            <a:r>
              <a:rPr lang="en-US" dirty="0"/>
              <a:t>(Elementary Row Operation)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25F338-AF2C-DAED-5AC1-46EF5A43BF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600562" cy="4202736"/>
              </a:xfrm>
            </p:spPr>
            <p:txBody>
              <a:bodyPr>
                <a:normAutofit/>
              </a:bodyPr>
              <a:lstStyle/>
              <a:p>
                <a:pPr marL="617220" lvl="1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ตัวอย่างที่ </a:t>
                </a:r>
                <a:r>
                  <a:rPr lang="en-US" sz="2000" i="0" dirty="0">
                    <a:latin typeface="Georgia Pro Light (Body)"/>
                  </a:rPr>
                  <a:t>8.3) </a:t>
                </a:r>
                <a:r>
                  <a:rPr lang="th-TH" sz="2000" i="0" dirty="0">
                    <a:latin typeface="Georgia Pro Light (Body)"/>
                  </a:rPr>
                  <a:t>จงแก้สมการเชิงเส้นโดยใช้วิธีการกำจัดตัวแปรแบบ</a:t>
                </a:r>
                <a:r>
                  <a:rPr lang="en-US" sz="2000" i="0" dirty="0">
                    <a:latin typeface="Georgia Pro Light (Body)"/>
                  </a:rPr>
                  <a:t> Gaussian - Jordan Elimination </a:t>
                </a:r>
                <a:r>
                  <a:rPr lang="th-TH" sz="2000" i="0" dirty="0">
                    <a:latin typeface="Georgia Pro Light (Body)"/>
                  </a:rPr>
                  <a:t>ดังนี้</a:t>
                </a:r>
                <a:endParaRPr lang="en-US" sz="2000" i="0" dirty="0">
                  <a:latin typeface="Georgia Pro Light (Body)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i="0" dirty="0">
                  <a:latin typeface="Cambria Math" panose="02040503050406030204" pitchFamily="18" charset="0"/>
                </a:endParaRPr>
              </a:p>
              <a:p>
                <a:pPr marL="273050" lvl="1" indent="35718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Cambria Math" panose="02040503050406030204" pitchFamily="18" charset="0"/>
                  </a:rPr>
                  <a:t>วิธีทำ</a:t>
                </a:r>
                <a:r>
                  <a:rPr lang="en-US" sz="2000" i="0" dirty="0">
                    <a:latin typeface="Cambria Math" panose="02040503050406030204" pitchFamily="18" charset="0"/>
                  </a:rPr>
                  <a:t> </a:t>
                </a:r>
                <a:r>
                  <a:rPr lang="th-TH" sz="2000" i="0" dirty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หลักการจะคล้ายกับการทำ </a:t>
                </a:r>
                <a:r>
                  <a:rPr lang="en-US" sz="2000" i="0" dirty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Gaussian Elimination </a:t>
                </a:r>
                <a:r>
                  <a:rPr lang="th-TH" sz="2000" i="0" dirty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เพียงแต่จะลดรูปไปเรื่อย ๆ จนเป็นเมทริกซ์เอกลักษณ์</a:t>
                </a:r>
                <a:endParaRPr lang="en-US" sz="2000" i="0" dirty="0">
                  <a:solidFill>
                    <a:srgbClr val="00B0F0"/>
                  </a:solidFill>
                  <a:latin typeface="Cambria Math" panose="02040503050406030204" pitchFamily="18" charset="0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i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r>
                          <a:rPr lang="en-US" sz="2000">
                            <a:latin typeface="Cambria Math" panose="02040503050406030204" pitchFamily="18" charset="0"/>
                          </a:rPr>
                          <m:t>⋮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b="0" i="0" dirty="0">
                    <a:latin typeface="Cambria Math" panose="02040503050406030204" pitchFamily="18" charset="0"/>
                  </a:rPr>
                  <a:t> </a:t>
                </a: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Cambria Math" panose="02040503050406030204" pitchFamily="18" charset="0"/>
                </a:endParaRPr>
              </a:p>
              <a:p>
                <a:pPr marL="273050" lvl="1" indent="35083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Georgia Pro Light (Body)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25F338-AF2C-DAED-5AC1-46EF5A43BF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600562" cy="4202736"/>
              </a:xfrm>
              <a:blipFill>
                <a:blip r:embed="rId2"/>
                <a:stretch>
                  <a:fillRect t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07E732-EC11-DEDC-D113-D82B1528B34C}"/>
                  </a:ext>
                </a:extLst>
              </p:cNvPr>
              <p:cNvSpPr txBox="1"/>
              <p:nvPr/>
            </p:nvSpPr>
            <p:spPr>
              <a:xfrm>
                <a:off x="8084819" y="4457013"/>
                <a:ext cx="16990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07E732-EC11-DEDC-D113-D82B1528B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819" y="4457013"/>
                <a:ext cx="16990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CEB885-BBA1-BFC3-26A2-6041AF5EBB61}"/>
                  </a:ext>
                </a:extLst>
              </p:cNvPr>
              <p:cNvSpPr txBox="1"/>
              <p:nvPr/>
            </p:nvSpPr>
            <p:spPr>
              <a:xfrm>
                <a:off x="7997952" y="4745305"/>
                <a:ext cx="1989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CEB885-BBA1-BFC3-26A2-6041AF5EB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952" y="4745305"/>
                <a:ext cx="198932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4925661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024B2-3068-74FF-21FF-805D548A6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08EC7-72F5-1CF5-429C-A64B32DB5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8 </a:t>
            </a:r>
            <a:r>
              <a:rPr lang="th-TH" dirty="0"/>
              <a:t>การดำเนินการตามแถว </a:t>
            </a:r>
            <a:r>
              <a:rPr lang="en-US" dirty="0"/>
              <a:t>(Elementary Row Operation)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3572A9-E09A-827C-1713-212A488C90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600562" cy="4202736"/>
              </a:xfrm>
            </p:spPr>
            <p:txBody>
              <a:bodyPr>
                <a:normAutofit/>
              </a:bodyPr>
              <a:lstStyle/>
              <a:p>
                <a:pPr marL="615950" lvl="1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Cambria Math" panose="02040503050406030204" pitchFamily="18" charset="0"/>
                  </a:rPr>
                  <a:t>สลับแถวที่ </a:t>
                </a:r>
                <a:r>
                  <a:rPr lang="en-US" sz="2000" i="0" dirty="0">
                    <a:latin typeface="Cambria Math" panose="02040503050406030204" pitchFamily="18" charset="0"/>
                  </a:rPr>
                  <a:t>3 </a:t>
                </a:r>
                <a:r>
                  <a:rPr lang="th-TH" sz="2000" i="0" dirty="0">
                    <a:latin typeface="Cambria Math" panose="02040503050406030204" pitchFamily="18" charset="0"/>
                  </a:rPr>
                  <a:t>กับแถวที่ </a:t>
                </a:r>
                <a:r>
                  <a:rPr lang="en-US" sz="2000" i="0" dirty="0">
                    <a:latin typeface="Cambria Math" panose="02040503050406030204" pitchFamily="18" charset="0"/>
                  </a:rPr>
                  <a:t>2</a:t>
                </a:r>
              </a:p>
              <a:p>
                <a:pPr marL="273050" lvl="1" indent="35083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⋮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⋮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i="0" dirty="0">
                  <a:latin typeface="Cambria Math" panose="02040503050406030204" pitchFamily="18" charset="0"/>
                </a:endParaRPr>
              </a:p>
              <a:p>
                <a:pPr marL="617220" lvl="3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ทำต่อให้อยู่ในรูปเมทริกซ์เอกลักษณ์</a:t>
                </a:r>
                <a:endParaRPr lang="en-US" sz="2000" i="0" dirty="0">
                  <a:latin typeface="Georgia Pro Light (Body)"/>
                </a:endParaRPr>
              </a:p>
              <a:p>
                <a:pPr marL="0" lvl="3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⋮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i="0" dirty="0">
                  <a:solidFill>
                    <a:schemeClr val="tx1"/>
                  </a:solidFill>
                  <a:latin typeface="Georgia Pro Light (Body)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3572A9-E09A-827C-1713-212A488C90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600562" cy="4202736"/>
              </a:xfrm>
              <a:blipFill>
                <a:blip r:embed="rId2"/>
                <a:stretch>
                  <a:fillRect t="-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A7963F-F279-FA3B-B8C5-517C8625A044}"/>
                  </a:ext>
                </a:extLst>
              </p:cNvPr>
              <p:cNvSpPr txBox="1"/>
              <p:nvPr/>
            </p:nvSpPr>
            <p:spPr>
              <a:xfrm>
                <a:off x="7955280" y="2883634"/>
                <a:ext cx="11235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A7963F-F279-FA3B-B8C5-517C8625A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280" y="2883634"/>
                <a:ext cx="112357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9E48C8-58FC-28DB-8CCD-B325F4982510}"/>
                  </a:ext>
                </a:extLst>
              </p:cNvPr>
              <p:cNvSpPr txBox="1"/>
              <p:nvPr/>
            </p:nvSpPr>
            <p:spPr>
              <a:xfrm>
                <a:off x="6987539" y="4314773"/>
                <a:ext cx="11811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9E48C8-58FC-28DB-8CCD-B325F4982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7539" y="4314773"/>
                <a:ext cx="118110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5C2723-33A9-F96F-7DF2-BA85EDBEBD7F}"/>
                  </a:ext>
                </a:extLst>
              </p:cNvPr>
              <p:cNvSpPr txBox="1"/>
              <p:nvPr/>
            </p:nvSpPr>
            <p:spPr>
              <a:xfrm>
                <a:off x="6818017" y="4684105"/>
                <a:ext cx="1699051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5C2723-33A9-F96F-7DF2-BA85EDBEB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8017" y="4684105"/>
                <a:ext cx="1699051" cy="6347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27145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C6BBC5-6101-9461-81FF-7CECC84760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9BB83-ACB6-72EF-CBBD-1A41E3003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8 </a:t>
            </a:r>
            <a:r>
              <a:rPr lang="th-TH" dirty="0"/>
              <a:t>การดำเนินการตามแถว </a:t>
            </a:r>
            <a:r>
              <a:rPr lang="en-US" dirty="0"/>
              <a:t>(Elementary Row Operation)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FA7C3C-B137-3B28-97E5-8663E45AC7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600562" cy="4202736"/>
              </a:xfrm>
            </p:spPr>
            <p:txBody>
              <a:bodyPr>
                <a:normAutofit/>
              </a:bodyPr>
              <a:lstStyle/>
              <a:p>
                <a:pPr marL="615950" lvl="1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solidFill>
                      <a:schemeClr val="tx1"/>
                    </a:solidFill>
                    <a:latin typeface="Georgia Pro Light (Body)"/>
                  </a:rPr>
                  <a:t>ลดรูปให้เหลือเมทริกซ์เอกลักษณ์</a:t>
                </a:r>
                <a:endParaRPr lang="en-US" sz="2000" i="0" dirty="0">
                  <a:solidFill>
                    <a:schemeClr val="tx1"/>
                  </a:solidFill>
                  <a:latin typeface="Georgia Pro Light (Body)"/>
                </a:endParaRPr>
              </a:p>
              <a:p>
                <a:pPr marL="0" lvl="1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r>
                          <a:rPr lang="en-US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⋮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⋮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00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2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sz="2000" i="0" dirty="0">
                  <a:solidFill>
                    <a:schemeClr val="tx1"/>
                  </a:solidFill>
                  <a:latin typeface="Georgia Pro Light (Body)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Georgia Pro Light (Body)"/>
                </a:endParaRPr>
              </a:p>
              <a:p>
                <a:pPr marL="615950" lvl="1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ดังนั้น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2000" i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FA7C3C-B137-3B28-97E5-8663E45AC7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600562" cy="420273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BD8EB1-C0BF-CEE2-CBC7-123472B39D5E}"/>
                  </a:ext>
                </a:extLst>
              </p:cNvPr>
              <p:cNvSpPr txBox="1"/>
              <p:nvPr/>
            </p:nvSpPr>
            <p:spPr>
              <a:xfrm>
                <a:off x="7904480" y="3059668"/>
                <a:ext cx="1849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BD8EB1-C0BF-CEE2-CBC7-123472B39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480" y="3059668"/>
                <a:ext cx="184912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63BAE3-0812-F2E5-79B0-D53092382FD0}"/>
                  </a:ext>
                </a:extLst>
              </p:cNvPr>
              <p:cNvSpPr txBox="1"/>
              <p:nvPr/>
            </p:nvSpPr>
            <p:spPr>
              <a:xfrm>
                <a:off x="7904480" y="2690336"/>
                <a:ext cx="1849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63BAE3-0812-F2E5-79B0-D53092382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480" y="2690336"/>
                <a:ext cx="184912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498740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02E0F1-3A1F-4670-BA52-591C67783F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D6D0E-168B-E5A6-2894-3F42C282C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8 </a:t>
            </a:r>
            <a:r>
              <a:rPr lang="th-TH" dirty="0"/>
              <a:t>การดำเนินการตามแถว </a:t>
            </a:r>
            <a:r>
              <a:rPr lang="en-US" dirty="0"/>
              <a:t>(Elementary Row Operation)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4DE70A-6098-DA6F-4FCA-B62D2CC43F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600562" cy="4202736"/>
              </a:xfrm>
            </p:spPr>
            <p:txBody>
              <a:bodyPr>
                <a:normAutofit/>
              </a:bodyPr>
              <a:lstStyle/>
              <a:p>
                <a:pPr marL="615950" lvl="1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solidFill>
                      <a:schemeClr val="tx1"/>
                    </a:solidFill>
                    <a:latin typeface="Georgia Pro Light (Body)"/>
                  </a:rPr>
                  <a:t>ลดรูปให้เหลือเมทริกซ์เอกลักษณ์</a:t>
                </a:r>
                <a:endParaRPr lang="en-US" sz="2000" i="0" dirty="0">
                  <a:solidFill>
                    <a:schemeClr val="tx1"/>
                  </a:solidFill>
                  <a:latin typeface="Georgia Pro Light (Body)"/>
                </a:endParaRPr>
              </a:p>
              <a:p>
                <a:pPr marL="0" lvl="1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r>
                          <a:rPr lang="en-US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⋮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⋮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00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2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sz="2000" i="0" dirty="0">
                  <a:solidFill>
                    <a:schemeClr val="tx1"/>
                  </a:solidFill>
                  <a:latin typeface="Georgia Pro Light (Body)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Georgia Pro Light (Body)"/>
                </a:endParaRPr>
              </a:p>
              <a:p>
                <a:pPr marL="615950" lvl="1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ดังนั้น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2000" i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4DE70A-6098-DA6F-4FCA-B62D2CC43F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600562" cy="420273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C10807-D627-A517-96E2-CE832902652B}"/>
                  </a:ext>
                </a:extLst>
              </p:cNvPr>
              <p:cNvSpPr txBox="1"/>
              <p:nvPr/>
            </p:nvSpPr>
            <p:spPr>
              <a:xfrm>
                <a:off x="7904480" y="3059668"/>
                <a:ext cx="1849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C10807-D627-A517-96E2-CE8329026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480" y="3059668"/>
                <a:ext cx="184912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1703F85-F779-A842-BC9D-BD5B726E21C2}"/>
                  </a:ext>
                </a:extLst>
              </p:cNvPr>
              <p:cNvSpPr txBox="1"/>
              <p:nvPr/>
            </p:nvSpPr>
            <p:spPr>
              <a:xfrm>
                <a:off x="7904480" y="2690336"/>
                <a:ext cx="1849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1703F85-F779-A842-BC9D-BD5B726E2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480" y="2690336"/>
                <a:ext cx="184912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880857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03FFC-0655-1ABE-2F9D-175B5AC63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57AB5-BAD2-E342-F040-AB6162B0C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8 </a:t>
            </a:r>
            <a:r>
              <a:rPr lang="th-TH" dirty="0"/>
              <a:t>การดำเนินการตามแถว </a:t>
            </a:r>
            <a:r>
              <a:rPr lang="en-US" dirty="0"/>
              <a:t>(Elementary Row Operation)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D69DB5-8291-B282-5CB3-A2968E7946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600562" cy="4202736"/>
              </a:xfrm>
            </p:spPr>
            <p:txBody>
              <a:bodyPr>
                <a:normAutofit/>
              </a:bodyPr>
              <a:lstStyle/>
              <a:p>
                <a:pPr marL="617220" lvl="1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จงแก้สมการเชิงเส้นโดยใช้วิธีการกำจัดตัวแปรแบบ</a:t>
                </a:r>
                <a:r>
                  <a:rPr lang="en-US" sz="2000" i="0" dirty="0">
                    <a:latin typeface="Georgia Pro Light (Body)"/>
                  </a:rPr>
                  <a:t> Gaussian - Jordan Elimination </a:t>
                </a:r>
                <a:r>
                  <a:rPr lang="th-TH" sz="2000" i="0" dirty="0">
                    <a:latin typeface="Georgia Pro Light (Body)"/>
                  </a:rPr>
                  <a:t>ดังนี้</a:t>
                </a:r>
                <a:endParaRPr lang="en-US" sz="2000" i="0" dirty="0">
                  <a:latin typeface="Georgia Pro Light (Body)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000" i="0" dirty="0">
                  <a:latin typeface="Cambria Math" panose="02040503050406030204" pitchFamily="18" charset="0"/>
                </a:endParaRPr>
              </a:p>
              <a:p>
                <a:pPr marL="273050" lvl="1" indent="35718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Cambria Math" panose="02040503050406030204" pitchFamily="18" charset="0"/>
                  </a:rPr>
                  <a:t>วิธีทำ</a:t>
                </a:r>
                <a:r>
                  <a:rPr lang="en-US" sz="2000" i="0" dirty="0">
                    <a:latin typeface="Cambria Math" panose="02040503050406030204" pitchFamily="18" charset="0"/>
                  </a:rPr>
                  <a:t> </a:t>
                </a:r>
                <a:r>
                  <a:rPr lang="th-TH" sz="2000" i="0" dirty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ตอบ</a:t>
                </a:r>
                <a:r>
                  <a:rPr lang="en-US" sz="2000" i="0" dirty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30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0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den>
                    </m:f>
                  </m:oMath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Cambria Math" panose="02040503050406030204" pitchFamily="18" charset="0"/>
                </a:endParaRPr>
              </a:p>
              <a:p>
                <a:pPr marL="273050" lvl="1" indent="35083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Georgia Pro Light (Body)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D69DB5-8291-B282-5CB3-A2968E7946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600562" cy="4202736"/>
              </a:xfrm>
              <a:blipFill>
                <a:blip r:embed="rId2"/>
                <a:stretch>
                  <a:fillRect t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644635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33F04-1595-312E-C2FE-CD4B9EB70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34F4E-607B-CF3B-A6F7-293F30A37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8 </a:t>
            </a:r>
            <a:r>
              <a:rPr lang="th-TH" dirty="0"/>
              <a:t>การดำเนินการตามแถว </a:t>
            </a:r>
            <a:r>
              <a:rPr lang="en-US" dirty="0"/>
              <a:t>(Elementary Row Operation)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AE07A-AF2D-942C-E8C5-9E71F846D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58" y="2065984"/>
            <a:ext cx="10600562" cy="4202736"/>
          </a:xfrm>
        </p:spPr>
        <p:txBody>
          <a:bodyPr>
            <a:normAutofit/>
          </a:bodyPr>
          <a:lstStyle/>
          <a:p>
            <a:pPr marL="617220" lvl="1" indent="-342900" defTabSz="855663">
              <a:buFont typeface="Arial" panose="020B0604020202020204" pitchFamily="34" charset="0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089525" algn="l"/>
                <a:tab pos="7315200" algn="l"/>
              </a:tabLst>
            </a:pPr>
            <a:endParaRPr lang="en-US" sz="2000" b="0" i="0" dirty="0">
              <a:latin typeface="Cambria Math" panose="02040503050406030204" pitchFamily="18" charset="0"/>
            </a:endParaRPr>
          </a:p>
          <a:p>
            <a:pPr marL="273050" lvl="1" indent="-273050" algn="ctr" defTabSz="85566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089525" algn="l"/>
                <a:tab pos="7315200" algn="l"/>
              </a:tabLst>
            </a:pPr>
            <a:endParaRPr lang="en-US" sz="2000" i="0" dirty="0">
              <a:latin typeface="Cambria Math" panose="02040503050406030204" pitchFamily="18" charset="0"/>
            </a:endParaRPr>
          </a:p>
          <a:p>
            <a:pPr marL="273050" lvl="1" indent="350838" defTabSz="85566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089525" algn="l"/>
                <a:tab pos="7315200" algn="l"/>
              </a:tabLst>
            </a:pPr>
            <a:endParaRPr lang="en-US" sz="2000" i="0" dirty="0">
              <a:latin typeface="Georgia Pro Light (Body)"/>
            </a:endParaRPr>
          </a:p>
          <a:p>
            <a:pPr marL="273050" lvl="1" indent="-273050" algn="ctr" defTabSz="85566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089525" algn="l"/>
                <a:tab pos="7315200" algn="l"/>
              </a:tabLst>
            </a:pPr>
            <a:endParaRPr lang="en-US" sz="2000" i="0" dirty="0">
              <a:latin typeface="Georgia Pro Light (Body)"/>
            </a:endParaRPr>
          </a:p>
        </p:txBody>
      </p:sp>
    </p:spTree>
    <p:extLst>
      <p:ext uri="{BB962C8B-B14F-4D97-AF65-F5344CB8AC3E}">
        <p14:creationId xmlns:p14="http://schemas.microsoft.com/office/powerpoint/2010/main" val="4262635763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0E865-FC70-8F1E-7E21-BE02CDF33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1B0-74EE-1D8C-AF88-02E25E16E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/>
              <a:t>แบบฝึกหัดท้ายบทที่ </a:t>
            </a:r>
            <a:r>
              <a:rPr lang="en-US" dirty="0"/>
              <a:t>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0C9B9B-7AA1-0733-5DCC-A5AC43D734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600562" cy="4202736"/>
              </a:xfrm>
            </p:spPr>
            <p:txBody>
              <a:bodyPr>
                <a:normAutofit/>
              </a:bodyPr>
              <a:lstStyle/>
              <a:p>
                <a:pPr lvl="1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b="0" i="0" dirty="0">
                    <a:latin typeface="Cambria Math" panose="02040503050406030204" pitchFamily="18" charset="0"/>
                  </a:rPr>
                  <a:t>จงหาอินเวอร์สของเมทริกซ์ดังต่อไปนี้</a:t>
                </a:r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lvl="1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i="0" dirty="0">
                    <a:latin typeface="Cambria Math" panose="02040503050406030204" pitchFamily="18" charset="0"/>
                  </a:rPr>
                  <a:t>	1.1) </a:t>
                </a:r>
                <a:r>
                  <a:rPr lang="th-TH" sz="2000" i="0" dirty="0">
                    <a:latin typeface="Georgia Pro Light (Body)"/>
                  </a:rPr>
                  <a:t>ให้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จงหา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𝑖𝑛𝑣𝑒𝑟𝑠𝑒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ของ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000" i="0" dirty="0">
                  <a:latin typeface="Georgia Pro Light (Body)"/>
                </a:endParaRPr>
              </a:p>
              <a:p>
                <a:pPr lvl="1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Georgia Pro Light (Body)"/>
                </a:endParaRPr>
              </a:p>
              <a:p>
                <a:pPr lvl="1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i="0" dirty="0">
                    <a:latin typeface="Georgia Pro Light (Body)"/>
                  </a:rPr>
                  <a:t>	1.2) </a:t>
                </a:r>
                <a:r>
                  <a:rPr lang="th-TH" sz="2000" i="0" dirty="0">
                    <a:latin typeface="Georgia Pro Light (Body)"/>
                  </a:rPr>
                  <a:t>ให้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จงหา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𝑖𝑛𝑣𝑒𝑟𝑠𝑒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ของ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000" i="0" dirty="0">
                  <a:latin typeface="Georgia Pro Light (Body)"/>
                </a:endParaRPr>
              </a:p>
              <a:p>
                <a:pPr lvl="1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Cambria Math" panose="02040503050406030204" pitchFamily="18" charset="0"/>
                </a:endParaRPr>
              </a:p>
              <a:p>
                <a:pPr marL="273050" lvl="1" indent="35083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Georgia Pro Light (Body)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0C9B9B-7AA1-0733-5DCC-A5AC43D734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600562" cy="420273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6461924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BC3E7-6012-67B6-DD45-CE833EBDC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18721-AE45-0081-9005-84A9068B0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/>
              <a:t>แบบฝึกหัดท้ายบทที่ </a:t>
            </a:r>
            <a:r>
              <a:rPr lang="en-US" dirty="0"/>
              <a:t>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14D58D-8198-9C8D-7E39-B5D6E61A50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600562" cy="4202736"/>
              </a:xfrm>
            </p:spPr>
            <p:txBody>
              <a:bodyPr>
                <a:normAutofit/>
              </a:bodyPr>
              <a:lstStyle/>
              <a:p>
                <a:pPr lvl="1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Cambria Math" panose="02040503050406030204" pitchFamily="18" charset="0"/>
                  </a:rPr>
                  <a:t>จงแก้สมการเชิงเส้นนี้ด้วยวิธีแบบ </a:t>
                </a:r>
                <a:r>
                  <a:rPr lang="en-US" sz="2000" i="0" dirty="0">
                    <a:latin typeface="Cambria Math" panose="02040503050406030204" pitchFamily="18" charset="0"/>
                  </a:rPr>
                  <a:t>Gaussian Elimination</a:t>
                </a:r>
              </a:p>
              <a:p>
                <a:pPr lvl="1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lvl="1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lvl="1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lvl="1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Cambria Math" panose="02040503050406030204" pitchFamily="18" charset="0"/>
                </a:endParaRPr>
              </a:p>
              <a:p>
                <a:pPr lvl="1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Cambria Math" panose="02040503050406030204" pitchFamily="18" charset="0"/>
                  </a:rPr>
                  <a:t>จงแก้สมการเชิงเส้นนี้ด้วยวิธีแบบ </a:t>
                </a:r>
                <a:r>
                  <a:rPr lang="en-US" sz="2000" i="0" dirty="0">
                    <a:latin typeface="Cambria Math" panose="02040503050406030204" pitchFamily="18" charset="0"/>
                  </a:rPr>
                  <a:t>Gaussian – Jordan Elimination</a:t>
                </a: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14</m:t>
                      </m:r>
                    </m:oMath>
                  </m:oMathPara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Cambria Math" panose="02040503050406030204" pitchFamily="18" charset="0"/>
                </a:endParaRPr>
              </a:p>
              <a:p>
                <a:pPr marL="273050" lvl="1" indent="35083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Georgia Pro Light (Body)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14D58D-8198-9C8D-7E39-B5D6E61A50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600562" cy="4202736"/>
              </a:xfrm>
              <a:blipFill>
                <a:blip r:embed="rId2"/>
                <a:stretch>
                  <a:fillRect t="-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48426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7F33A9-B584-BB14-701C-44A258F58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Vector background of vibrant colors splashing">
            <a:extLst>
              <a:ext uri="{FF2B5EF4-FFF2-40B4-BE49-F238E27FC236}">
                <a16:creationId xmlns:a16="http://schemas.microsoft.com/office/drawing/2014/main" id="{10A221FF-073E-24E3-55EF-A0679F46450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7280"/>
          <a:stretch/>
        </p:blipFill>
        <p:spPr>
          <a:xfrm>
            <a:off x="6822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E41EC8-702B-39AF-B022-FD0454686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9691" y="1256045"/>
            <a:ext cx="6962052" cy="1884207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Basic Linear Algebra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Linear Equations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E9A4A1-DF2A-B818-A8F3-617D92E71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1857" y="5159228"/>
            <a:ext cx="6581930" cy="442727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1500" dirty="0">
                <a:solidFill>
                  <a:srgbClr val="FFFFFF"/>
                </a:solidFill>
              </a:rPr>
              <a:t>Piyaphum </a:t>
            </a:r>
            <a:r>
              <a:rPr lang="en-US" sz="1500" dirty="0" err="1">
                <a:solidFill>
                  <a:srgbClr val="FFFFFF"/>
                </a:solidFill>
              </a:rPr>
              <a:t>muetkhambong</a:t>
            </a:r>
            <a:endParaRPr lang="en-US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852400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D30296-2F61-4ADC-B9E0-EB4417731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8B920-8145-9245-C28D-46B27EA30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9 </a:t>
            </a:r>
            <a:r>
              <a:rPr lang="th-TH" dirty="0"/>
              <a:t>ระบบสมการเชิงเส้น</a:t>
            </a:r>
            <a:r>
              <a:rPr lang="en-US" dirty="0"/>
              <a:t> (Linear Equation Systems)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7A5C0-BCE2-C4B7-6782-E341C4988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58" y="2065984"/>
            <a:ext cx="10600562" cy="4202736"/>
          </a:xfrm>
        </p:spPr>
        <p:txBody>
          <a:bodyPr>
            <a:normAutofit/>
          </a:bodyPr>
          <a:lstStyle/>
          <a:p>
            <a:pPr marL="342900" lvl="1" indent="-342900" defTabSz="855663">
              <a:buFont typeface="Arial" panose="020B0604020202020204" pitchFamily="34" charset="0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089525" algn="l"/>
                <a:tab pos="7315200" algn="l"/>
              </a:tabLst>
            </a:pPr>
            <a:r>
              <a:rPr lang="th-TH" sz="2000" i="0" dirty="0">
                <a:latin typeface="Cambria Math" panose="02040503050406030204" pitchFamily="18" charset="0"/>
              </a:rPr>
              <a:t>ในการแก้สมการเชิงเส้นด้วยวิธีการเดิม ๆ ดังที่เคยเรียนไปอาจจะมีความยุ่งยากและเสียเวลามากในการแทนค่า ดังนั้นการนำความรู้เรื่อง </a:t>
            </a:r>
            <a:r>
              <a:rPr lang="en-US" sz="2000" i="0" dirty="0">
                <a:latin typeface="Cambria Math" panose="02040503050406030204" pitchFamily="18" charset="0"/>
              </a:rPr>
              <a:t>row operation </a:t>
            </a:r>
            <a:r>
              <a:rPr lang="th-TH" sz="2000" i="0" dirty="0">
                <a:latin typeface="Cambria Math" panose="02040503050406030204" pitchFamily="18" charset="0"/>
              </a:rPr>
              <a:t>มาช่วยในการแก้สมการเชิงเส้นจะทำให้เราแก้สมการเชิงเส้นหลายตัวแปรได้ง่ายมากขึ้น</a:t>
            </a:r>
            <a:endParaRPr lang="en-US" sz="2000" i="0" dirty="0">
              <a:latin typeface="Cambria Math" panose="02040503050406030204" pitchFamily="18" charset="0"/>
            </a:endParaRPr>
          </a:p>
          <a:p>
            <a:pPr marL="342900" lvl="1" indent="-342900" defTabSz="855663">
              <a:buFont typeface="Arial" panose="020B0604020202020204" pitchFamily="34" charset="0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089525" algn="l"/>
                <a:tab pos="7315200" algn="l"/>
              </a:tabLst>
            </a:pPr>
            <a:endParaRPr lang="en-US" sz="2000" i="0" dirty="0">
              <a:latin typeface="Cambria Math" panose="02040503050406030204" pitchFamily="18" charset="0"/>
            </a:endParaRPr>
          </a:p>
          <a:p>
            <a:pPr marL="342900" lvl="1" indent="-342900" defTabSz="855663">
              <a:buFont typeface="Arial" panose="020B0604020202020204" pitchFamily="34" charset="0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089525" algn="l"/>
                <a:tab pos="7315200" algn="l"/>
              </a:tabLst>
            </a:pPr>
            <a:r>
              <a:rPr lang="th-TH" sz="2000" i="0" dirty="0">
                <a:latin typeface="Cambria Math" panose="02040503050406030204" pitchFamily="18" charset="0"/>
              </a:rPr>
              <a:t>เนื้อหาที่ควรรู้มาก่อน</a:t>
            </a:r>
            <a:endParaRPr lang="en-US" sz="2000" i="0" dirty="0">
              <a:latin typeface="Cambria Math" panose="02040503050406030204" pitchFamily="18" charset="0"/>
            </a:endParaRPr>
          </a:p>
          <a:p>
            <a:pPr marL="228600" lvl="2" indent="0" defTabSz="855663"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089525" algn="l"/>
                <a:tab pos="7315200" algn="l"/>
              </a:tabLst>
            </a:pPr>
            <a:r>
              <a:rPr lang="en-US" sz="2000" dirty="0">
                <a:latin typeface="Cambria Math" panose="02040503050406030204" pitchFamily="18" charset="0"/>
              </a:rPr>
              <a:t>	1. Row Operation</a:t>
            </a:r>
          </a:p>
          <a:p>
            <a:pPr marL="228600" lvl="2" indent="0" defTabSz="855663"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089525" algn="l"/>
                <a:tab pos="7315200" algn="l"/>
              </a:tabLst>
            </a:pPr>
            <a:r>
              <a:rPr lang="en-US" sz="2000" dirty="0">
                <a:latin typeface="Cambria Math" panose="02040503050406030204" pitchFamily="18" charset="0"/>
              </a:rPr>
              <a:t>	2. Gaussian Elimination</a:t>
            </a:r>
          </a:p>
          <a:p>
            <a:pPr marL="228600" lvl="2" indent="0" defTabSz="855663"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089525" algn="l"/>
                <a:tab pos="7315200" algn="l"/>
              </a:tabLst>
            </a:pPr>
            <a:r>
              <a:rPr lang="en-US" sz="2000" i="0" dirty="0">
                <a:latin typeface="Cambria Math" panose="02040503050406030204" pitchFamily="18" charset="0"/>
              </a:rPr>
              <a:t>	3. Ga</a:t>
            </a:r>
            <a:r>
              <a:rPr lang="en-US" sz="2000" dirty="0">
                <a:latin typeface="Cambria Math" panose="02040503050406030204" pitchFamily="18" charset="0"/>
              </a:rPr>
              <a:t>ussian – Jordan Elimination</a:t>
            </a:r>
          </a:p>
          <a:p>
            <a:pPr marL="228600" lvl="2" indent="0" defTabSz="855663"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089525" algn="l"/>
                <a:tab pos="7315200" algn="l"/>
              </a:tabLst>
            </a:pPr>
            <a:r>
              <a:rPr lang="en-US" sz="2000" i="0" dirty="0">
                <a:latin typeface="Cambria Math" panose="02040503050406030204" pitchFamily="18" charset="0"/>
              </a:rPr>
              <a:t>	4. Determinant</a:t>
            </a:r>
          </a:p>
          <a:p>
            <a:pPr marL="273050" lvl="1" indent="350838" defTabSz="85566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089525" algn="l"/>
                <a:tab pos="7315200" algn="l"/>
              </a:tabLst>
            </a:pPr>
            <a:endParaRPr lang="en-US" sz="2000" i="0" dirty="0">
              <a:latin typeface="Georgia Pro Light (Body)"/>
            </a:endParaRPr>
          </a:p>
          <a:p>
            <a:pPr marL="273050" lvl="1" indent="-273050" algn="ctr" defTabSz="85566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089525" algn="l"/>
                <a:tab pos="7315200" algn="l"/>
              </a:tabLst>
            </a:pPr>
            <a:endParaRPr lang="en-US" sz="2000" i="0" dirty="0">
              <a:latin typeface="Georgia Pro Light (Body)"/>
            </a:endParaRPr>
          </a:p>
        </p:txBody>
      </p:sp>
    </p:spTree>
    <p:extLst>
      <p:ext uri="{BB962C8B-B14F-4D97-AF65-F5344CB8AC3E}">
        <p14:creationId xmlns:p14="http://schemas.microsoft.com/office/powerpoint/2010/main" val="3275943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09F30C-0EA8-75BD-7E0A-0939C427F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Vector background of vibrant colors splashing">
            <a:extLst>
              <a:ext uri="{FF2B5EF4-FFF2-40B4-BE49-F238E27FC236}">
                <a16:creationId xmlns:a16="http://schemas.microsoft.com/office/drawing/2014/main" id="{97848930-ED9C-CF19-00B9-3F7224B5F4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7280"/>
          <a:stretch/>
        </p:blipFill>
        <p:spPr>
          <a:xfrm>
            <a:off x="6822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D4BD14-B83E-6C43-92E9-1A3F0DDA3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9691" y="1256045"/>
            <a:ext cx="6962052" cy="1884207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Basic Linear Algebra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Matrix Operations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745FC-1ED3-67BA-EF54-1816A0117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1857" y="5159228"/>
            <a:ext cx="6581930" cy="442727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1500" dirty="0">
                <a:solidFill>
                  <a:srgbClr val="FFFFFF"/>
                </a:solidFill>
              </a:rPr>
              <a:t>Piyaphum </a:t>
            </a:r>
            <a:r>
              <a:rPr lang="en-US" sz="1500" dirty="0" err="1">
                <a:solidFill>
                  <a:srgbClr val="FFFFFF"/>
                </a:solidFill>
              </a:rPr>
              <a:t>muetkhambong</a:t>
            </a:r>
            <a:endParaRPr lang="en-US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16059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8BE78-5900-5BBE-E6AA-FB0183BB4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09E10-DF5F-A045-6F9B-CF456F855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9 </a:t>
            </a:r>
            <a:r>
              <a:rPr lang="th-TH" dirty="0"/>
              <a:t>ระบบสมการเชิงเส้น</a:t>
            </a:r>
            <a:r>
              <a:rPr lang="en-US" dirty="0"/>
              <a:t> (Linear Equation Systems)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F1534-7E48-1625-0A3A-505CD9D0D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58" y="2065984"/>
            <a:ext cx="10600562" cy="4202736"/>
          </a:xfrm>
        </p:spPr>
        <p:txBody>
          <a:bodyPr>
            <a:normAutofit lnSpcReduction="10000"/>
          </a:bodyPr>
          <a:lstStyle/>
          <a:p>
            <a:pPr marL="615950" lvl="1" indent="-342900" defTabSz="855663">
              <a:buFont typeface="Arial" panose="020B0604020202020204" pitchFamily="34" charset="0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089525" algn="l"/>
                <a:tab pos="7315200" algn="l"/>
              </a:tabLst>
            </a:pPr>
            <a:r>
              <a:rPr lang="th-TH" sz="2000" i="0" dirty="0">
                <a:latin typeface="Georgia Pro Light (Body)"/>
              </a:rPr>
              <a:t>ทบทวน </a:t>
            </a:r>
            <a:r>
              <a:rPr lang="en-US" sz="2000" i="0" dirty="0">
                <a:latin typeface="Georgia Pro Light (Body)"/>
              </a:rPr>
              <a:t>Gaussian Elimination</a:t>
            </a:r>
          </a:p>
          <a:p>
            <a:pPr marL="501650" lvl="2" indent="0" defTabSz="855663"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089525" algn="l"/>
                <a:tab pos="7315200" algn="l"/>
              </a:tabLst>
            </a:pPr>
            <a:r>
              <a:rPr lang="en-US" sz="2000" i="0" dirty="0">
                <a:latin typeface="Georgia Pro Light (Body)"/>
              </a:rPr>
              <a:t>	</a:t>
            </a:r>
            <a:r>
              <a:rPr lang="th-TH" sz="2000" i="0" dirty="0">
                <a:latin typeface="Georgia Pro Light (Body)"/>
              </a:rPr>
              <a:t>มันคือกระบวนการแก้สมการเชิงเส้นโดยนำความรู้เรื่อง </a:t>
            </a:r>
            <a:r>
              <a:rPr lang="en-US" sz="2000" i="0" dirty="0">
                <a:latin typeface="Georgia Pro Light (Body)"/>
              </a:rPr>
              <a:t>row operation </a:t>
            </a:r>
            <a:r>
              <a:rPr lang="th-TH" sz="2000" i="0" dirty="0">
                <a:latin typeface="Georgia Pro Light (Body)"/>
              </a:rPr>
              <a:t>มาใช้</a:t>
            </a:r>
            <a:r>
              <a:rPr lang="en-US" sz="2000" i="0" dirty="0">
                <a:latin typeface="Georgia Pro Light (Body)"/>
              </a:rPr>
              <a:t> </a:t>
            </a:r>
            <a:r>
              <a:rPr lang="th-TH" sz="2000" i="0" dirty="0">
                <a:latin typeface="Georgia Pro Light (Body)"/>
              </a:rPr>
              <a:t>โดยมีขั้นตอนดังนี้</a:t>
            </a:r>
            <a:endParaRPr lang="en-US" sz="2000" i="0" dirty="0">
              <a:latin typeface="Georgia Pro Light (Body)"/>
            </a:endParaRPr>
          </a:p>
          <a:p>
            <a:pPr marL="501650" lvl="2" indent="0" defTabSz="855663"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089525" algn="l"/>
                <a:tab pos="7315200" algn="l"/>
              </a:tabLst>
            </a:pPr>
            <a:r>
              <a:rPr lang="en-US" sz="2000" dirty="0">
                <a:latin typeface="Georgia Pro Light (Body)"/>
              </a:rPr>
              <a:t>	1. </a:t>
            </a:r>
            <a:r>
              <a:rPr lang="th-TH" sz="2000" dirty="0">
                <a:latin typeface="Georgia Pro Light (Body)"/>
              </a:rPr>
              <a:t>แปลงเมทริกซ์ให้อยู่ในรูปสามเหลี่ยมบนหรือเมทริกซ์ขั้นบันได ดังภาพ</a:t>
            </a:r>
            <a:endParaRPr lang="en-US" sz="2000" dirty="0">
              <a:latin typeface="Georgia Pro Light (Body)"/>
            </a:endParaRPr>
          </a:p>
          <a:p>
            <a:pPr marL="501650" lvl="2" indent="-501650" algn="ctr" defTabSz="855663"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089525" algn="l"/>
                <a:tab pos="7315200" algn="l"/>
              </a:tabLst>
            </a:pPr>
            <a:endParaRPr lang="en-US" sz="2000" i="0" dirty="0">
              <a:latin typeface="Georgia Pro Light (Body)"/>
            </a:endParaRPr>
          </a:p>
          <a:p>
            <a:pPr marL="273050" lvl="1" indent="-273050" defTabSz="85566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089525" algn="l"/>
                <a:tab pos="7315200" algn="l"/>
              </a:tabLst>
            </a:pPr>
            <a:r>
              <a:rPr lang="en-US" sz="2000" i="0" dirty="0">
                <a:latin typeface="Georgia Pro Light (Body)"/>
              </a:rPr>
              <a:t>		</a:t>
            </a:r>
          </a:p>
          <a:p>
            <a:pPr marL="273050" lvl="1" indent="-273050" defTabSz="85566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089525" algn="l"/>
                <a:tab pos="7315200" algn="l"/>
              </a:tabLst>
            </a:pPr>
            <a:r>
              <a:rPr lang="en-US" sz="2000" i="0" dirty="0">
                <a:latin typeface="Georgia Pro Light (Body)"/>
              </a:rPr>
              <a:t>		</a:t>
            </a:r>
          </a:p>
          <a:p>
            <a:pPr marL="273050" lvl="1" indent="-273050" defTabSz="85566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089525" algn="l"/>
                <a:tab pos="7315200" algn="l"/>
              </a:tabLst>
            </a:pPr>
            <a:r>
              <a:rPr lang="en-US" sz="2000" i="0" dirty="0">
                <a:latin typeface="Georgia Pro Light (Body)"/>
              </a:rPr>
              <a:t>		2. </a:t>
            </a:r>
            <a:r>
              <a:rPr lang="th-TH" sz="2000" i="0" dirty="0">
                <a:latin typeface="Georgia Pro Light (Body)"/>
              </a:rPr>
              <a:t>ใช้ </a:t>
            </a:r>
            <a:r>
              <a:rPr lang="en-US" sz="2000" i="0" dirty="0">
                <a:latin typeface="Georgia Pro Light (Body)"/>
              </a:rPr>
              <a:t>row operation </a:t>
            </a:r>
            <a:r>
              <a:rPr lang="th-TH" sz="2000" i="0" dirty="0">
                <a:latin typeface="Georgia Pro Light (Body)"/>
              </a:rPr>
              <a:t>ในการดัดแปลงเมทริกซ์ เช่น</a:t>
            </a:r>
            <a:endParaRPr lang="en-US" i="0" dirty="0">
              <a:latin typeface="Georgia Pro Light (Body)"/>
            </a:endParaRPr>
          </a:p>
          <a:p>
            <a:pPr marL="273050" lvl="1" indent="-273050" defTabSz="85566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089525" algn="l"/>
                <a:tab pos="7315200" algn="l"/>
              </a:tabLst>
            </a:pPr>
            <a:r>
              <a:rPr lang="en-US" sz="2000" i="0" dirty="0">
                <a:latin typeface="Georgia Pro Light (Body)"/>
              </a:rPr>
              <a:t>			1. </a:t>
            </a:r>
            <a:r>
              <a:rPr lang="th-TH" sz="2000" i="0" dirty="0">
                <a:latin typeface="Georgia Pro Light (Body)"/>
              </a:rPr>
              <a:t>การสลับแถว</a:t>
            </a:r>
            <a:endParaRPr lang="en-US" sz="2000" i="0" dirty="0">
              <a:latin typeface="Georgia Pro Light (Body)"/>
            </a:endParaRPr>
          </a:p>
          <a:p>
            <a:pPr marL="273050" lvl="1" indent="-273050" defTabSz="85566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089525" algn="l"/>
                <a:tab pos="7315200" algn="l"/>
              </a:tabLst>
            </a:pPr>
            <a:r>
              <a:rPr lang="en-US" sz="2000" i="0" dirty="0">
                <a:latin typeface="Georgia Pro Light (Body)"/>
              </a:rPr>
              <a:t>			2. </a:t>
            </a:r>
            <a:r>
              <a:rPr lang="th-TH" sz="2000" i="0" dirty="0">
                <a:latin typeface="Georgia Pro Light (Body)"/>
              </a:rPr>
              <a:t>คูณค่าคงที่เข้าแถว</a:t>
            </a:r>
            <a:endParaRPr lang="en-US" sz="2000" i="0" dirty="0">
              <a:latin typeface="Georgia Pro Light (Body)"/>
            </a:endParaRPr>
          </a:p>
          <a:p>
            <a:pPr marL="273050" lvl="1" indent="-273050" defTabSz="85566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089525" algn="l"/>
                <a:tab pos="7315200" algn="l"/>
              </a:tabLst>
            </a:pPr>
            <a:r>
              <a:rPr lang="en-US" sz="2000" i="0" dirty="0">
                <a:latin typeface="Georgia Pro Light (Body)"/>
              </a:rPr>
              <a:t>			3. </a:t>
            </a:r>
            <a:r>
              <a:rPr lang="th-TH" sz="2000" i="0" dirty="0">
                <a:latin typeface="Georgia Pro Light (Body)"/>
              </a:rPr>
              <a:t>การบวกหรือลบแถวเพื่อกำจัดตัวแปรในแถวล่าง</a:t>
            </a:r>
            <a:endParaRPr lang="en-US" sz="2000" i="0" dirty="0">
              <a:latin typeface="Georgia Pro Light (Body)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5F48E5-6289-A784-8413-59436D352F14}"/>
                  </a:ext>
                </a:extLst>
              </p:cNvPr>
              <p:cNvSpPr txBox="1"/>
              <p:nvPr/>
            </p:nvSpPr>
            <p:spPr>
              <a:xfrm>
                <a:off x="5428826" y="3298653"/>
                <a:ext cx="1269707" cy="824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5F48E5-6289-A784-8413-59436D352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8826" y="3298653"/>
                <a:ext cx="1269707" cy="8249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535E889-5C36-96E5-EAC6-C4019F4950C0}"/>
              </a:ext>
            </a:extLst>
          </p:cNvPr>
          <p:cNvSpPr txBox="1"/>
          <p:nvPr/>
        </p:nvSpPr>
        <p:spPr>
          <a:xfrm>
            <a:off x="5274040" y="4123622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เมทริกซ์สามเหลี่ยมบน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628636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11F1A8-EB20-C91E-D277-5CD8CC71F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E5A9A-19C1-2364-3A10-9958F5211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9 </a:t>
            </a:r>
            <a:r>
              <a:rPr lang="th-TH" dirty="0"/>
              <a:t>ระบบสมการเชิงเส้น</a:t>
            </a:r>
            <a:r>
              <a:rPr lang="en-US" dirty="0"/>
              <a:t> (Linear Equation Systems)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4EA29F-A34D-B060-6E5F-EA64F096FD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600562" cy="4202736"/>
              </a:xfrm>
            </p:spPr>
            <p:txBody>
              <a:bodyPr>
                <a:normAutofit/>
              </a:bodyPr>
              <a:lstStyle/>
              <a:p>
                <a:pPr marL="273050" lvl="1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i="0" dirty="0">
                    <a:latin typeface="Georgia Pro Light (Body)"/>
                  </a:rPr>
                  <a:t>	3) </a:t>
                </a:r>
                <a:r>
                  <a:rPr lang="th-TH" sz="2000" i="0" dirty="0">
                    <a:latin typeface="Georgia Pro Light (Body)"/>
                  </a:rPr>
                  <a:t>นำกลับมาเขียนในรูปสมการเชิงเส้นต่อ 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273050" lvl="1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i="0" dirty="0">
                  <a:latin typeface="Georgia Pro Light (Body)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เราจะนำเลขสัมประสิทธิ์ตัวละตัวแปรมาขียนเป็นสมการเชิงเส้นดังนี้</a:t>
                </a:r>
                <a:endParaRPr lang="en-US" sz="2000" i="0" dirty="0">
                  <a:latin typeface="Georgia Pro Light (Body)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b="0" i="0" dirty="0">
                  <a:latin typeface="Georgia Pro Light (Body)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b="0" i="0" dirty="0">
                  <a:latin typeface="Georgia Pro Light (Body)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000" i="0" dirty="0">
                  <a:latin typeface="Georgia Pro Light (Body)"/>
                </a:endParaRPr>
              </a:p>
              <a:p>
                <a:pPr marL="342900" lvl="1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เมื่อถึงขั้นนี้แล้วให้เราแก้สมการหาตัวแปรอื่นต่อโดยใช้วิธีการแทนค่าเหมือนที่เคยทำในบทที่ </a:t>
                </a:r>
                <a:r>
                  <a:rPr lang="en-US" sz="2000" i="0" dirty="0">
                    <a:latin typeface="Georgia Pro Light (Body)"/>
                  </a:rPr>
                  <a:t>1 </a:t>
                </a:r>
                <a:r>
                  <a:rPr lang="th-TH" sz="2000" i="0" dirty="0">
                    <a:latin typeface="Georgia Pro Light (Body)"/>
                  </a:rPr>
                  <a:t>ได้เลย</a:t>
                </a:r>
                <a:r>
                  <a:rPr lang="en-US" sz="2000" i="0" dirty="0">
                    <a:latin typeface="Georgia Pro Light (Body)"/>
                  </a:rPr>
                  <a:t> </a:t>
                </a:r>
                <a:r>
                  <a:rPr lang="th-TH" sz="2000" i="0" dirty="0">
                    <a:latin typeface="Georgia Pro Light (Body)"/>
                  </a:rPr>
                  <a:t>เพราะตอนนี้เราทราบแล้วว่า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มีค่าเท่าใด</m:t>
                    </m:r>
                  </m:oMath>
                </a14:m>
                <a:endParaRPr lang="en-US" sz="2000" b="0" i="0" dirty="0">
                  <a:latin typeface="Georgia Pro Light (Body)"/>
                </a:endParaRPr>
              </a:p>
              <a:p>
                <a:pPr marL="0" lvl="1" indent="346075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ที่เราต้องทำคือนำ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ไปหา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ต่อจากสมการที่เรานำมาเขียน</m:t>
                    </m:r>
                  </m:oMath>
                </a14:m>
                <a:endParaRPr lang="th-TH" sz="2000" i="0" dirty="0">
                  <a:latin typeface="Georgia Pro Light (Body)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4EA29F-A34D-B060-6E5F-EA64F096FD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600562" cy="4202736"/>
              </a:xfrm>
              <a:blipFill>
                <a:blip r:embed="rId2"/>
                <a:stretch>
                  <a:fillRect l="-58" t="-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F0220D-9765-9EFD-617C-7D838887C265}"/>
                  </a:ext>
                </a:extLst>
              </p:cNvPr>
              <p:cNvSpPr txBox="1"/>
              <p:nvPr/>
            </p:nvSpPr>
            <p:spPr>
              <a:xfrm>
                <a:off x="7447280" y="4267200"/>
                <a:ext cx="25927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FF00"/>
                    </a:solidFill>
                  </a:rPr>
                  <a:t>*</a:t>
                </a:r>
                <a:r>
                  <a:rPr lang="th-TH" sz="2000" dirty="0">
                    <a:solidFill>
                      <a:srgbClr val="FFFF00"/>
                    </a:solidFill>
                  </a:rPr>
                  <a:t>ลองไปแก้สมการหา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เอาเอง</m:t>
                    </m:r>
                  </m:oMath>
                </a14:m>
                <a:endParaRPr lang="en-US" sz="2000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F0220D-9765-9EFD-617C-7D838887C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280" y="4267200"/>
                <a:ext cx="2592761" cy="400110"/>
              </a:xfrm>
              <a:prstGeom prst="rect">
                <a:avLst/>
              </a:prstGeom>
              <a:blipFill>
                <a:blip r:embed="rId3"/>
                <a:stretch>
                  <a:fillRect l="-2588" t="-1212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259351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76735-7B1A-77B4-7B98-5F7CFAB0B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CFE33-05A2-2BFE-4AD9-8F338A3F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8 </a:t>
            </a:r>
            <a:r>
              <a:rPr lang="th-TH" dirty="0"/>
              <a:t>การดำเนินการตามแถว </a:t>
            </a:r>
            <a:r>
              <a:rPr lang="en-US" dirty="0"/>
              <a:t>(Elementary Row Operation)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4EDAF4-E836-4373-065E-9ACB477DAE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600562" cy="4202736"/>
              </a:xfrm>
            </p:spPr>
            <p:txBody>
              <a:bodyPr>
                <a:normAutofit/>
              </a:bodyPr>
              <a:lstStyle/>
              <a:p>
                <a:pPr lvl="1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Cambria Math" panose="02040503050406030204" pitchFamily="18" charset="0"/>
                  </a:rPr>
                  <a:t>จงแก้สมการเชิงเส้นนี้ด้วยวิธีแบบ </a:t>
                </a:r>
                <a:r>
                  <a:rPr lang="en-US" sz="2000" i="0" dirty="0">
                    <a:latin typeface="Cambria Math" panose="02040503050406030204" pitchFamily="18" charset="0"/>
                  </a:rPr>
                  <a:t>Gaussian Elimination</a:t>
                </a:r>
              </a:p>
              <a:p>
                <a:pPr lvl="1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lvl="1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lvl="1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marL="273050" lvl="1" indent="35718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b="0" i="0" dirty="0">
                    <a:latin typeface="Cambria Math" panose="02040503050406030204" pitchFamily="18" charset="0"/>
                  </a:rPr>
                  <a:t>วิธีทำ </a:t>
                </a:r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Cambria Math" panose="02040503050406030204" pitchFamily="18" charset="0"/>
                </a:endParaRPr>
              </a:p>
              <a:p>
                <a:pPr marL="273050" lvl="1" indent="35083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Georgia Pro Light (Body)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Georgia Pro Light (Body)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4EDAF4-E836-4373-065E-9ACB477DAE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600562" cy="4202736"/>
              </a:xfrm>
              <a:blipFill>
                <a:blip r:embed="rId2"/>
                <a:stretch>
                  <a:fillRect t="-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3508454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E63E8E-79F3-53FD-972C-04DA29FD28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9C047-EC09-C239-961E-CA90F3EAC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8 </a:t>
            </a:r>
            <a:r>
              <a:rPr lang="th-TH" dirty="0"/>
              <a:t>การดำเนินการตามแถว </a:t>
            </a:r>
            <a:r>
              <a:rPr lang="en-US" dirty="0"/>
              <a:t>(Elementary Row Operation)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EDC51-0A68-74DF-21D8-8F648CE8C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58" y="2065984"/>
            <a:ext cx="10600562" cy="4202736"/>
          </a:xfrm>
        </p:spPr>
        <p:txBody>
          <a:bodyPr>
            <a:normAutofit/>
          </a:bodyPr>
          <a:lstStyle/>
          <a:p>
            <a:pPr marL="617220" lvl="1" indent="-342900" defTabSz="855663">
              <a:buFont typeface="Arial" panose="020B0604020202020204" pitchFamily="34" charset="0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089525" algn="l"/>
                <a:tab pos="7315200" algn="l"/>
              </a:tabLst>
            </a:pPr>
            <a:endParaRPr lang="en-US" sz="2000" b="0" i="0" dirty="0">
              <a:latin typeface="Cambria Math" panose="02040503050406030204" pitchFamily="18" charset="0"/>
            </a:endParaRPr>
          </a:p>
          <a:p>
            <a:pPr marL="273050" lvl="1" indent="-273050" algn="ctr" defTabSz="85566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089525" algn="l"/>
                <a:tab pos="7315200" algn="l"/>
              </a:tabLst>
            </a:pPr>
            <a:endParaRPr lang="en-US" sz="2000" i="0" dirty="0">
              <a:latin typeface="Cambria Math" panose="02040503050406030204" pitchFamily="18" charset="0"/>
            </a:endParaRPr>
          </a:p>
          <a:p>
            <a:pPr marL="273050" lvl="1" indent="350838" defTabSz="85566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089525" algn="l"/>
                <a:tab pos="7315200" algn="l"/>
              </a:tabLst>
            </a:pPr>
            <a:endParaRPr lang="en-US" sz="2000" i="0" dirty="0">
              <a:latin typeface="Georgia Pro Light (Body)"/>
            </a:endParaRPr>
          </a:p>
          <a:p>
            <a:pPr marL="273050" lvl="1" indent="-273050" algn="ctr" defTabSz="85566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089525" algn="l"/>
                <a:tab pos="7315200" algn="l"/>
              </a:tabLst>
            </a:pPr>
            <a:endParaRPr lang="en-US" sz="2000" i="0" dirty="0">
              <a:latin typeface="Georgia Pro Light (Body)"/>
            </a:endParaRPr>
          </a:p>
        </p:txBody>
      </p:sp>
    </p:spTree>
    <p:extLst>
      <p:ext uri="{BB962C8B-B14F-4D97-AF65-F5344CB8AC3E}">
        <p14:creationId xmlns:p14="http://schemas.microsoft.com/office/powerpoint/2010/main" val="3747690280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796F1-1CB7-07BD-EBD1-3436020923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DEC24-86E2-C374-BBD0-6626F8D81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9 </a:t>
            </a:r>
            <a:r>
              <a:rPr lang="th-TH" dirty="0"/>
              <a:t>ระบบสมการเชิงเส้น</a:t>
            </a:r>
            <a:r>
              <a:rPr lang="en-US" dirty="0"/>
              <a:t> (Linear Equation Systems)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716F0-E081-7A3C-4585-D6E7D13D5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58" y="2065984"/>
            <a:ext cx="10600562" cy="4202736"/>
          </a:xfrm>
        </p:spPr>
        <p:txBody>
          <a:bodyPr>
            <a:normAutofit fontScale="92500"/>
          </a:bodyPr>
          <a:lstStyle/>
          <a:p>
            <a:pPr marL="615950" lvl="1" indent="-342900" defTabSz="855663">
              <a:buFont typeface="Arial" panose="020B0604020202020204" pitchFamily="34" charset="0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089525" algn="l"/>
                <a:tab pos="7315200" algn="l"/>
              </a:tabLst>
            </a:pPr>
            <a:r>
              <a:rPr lang="th-TH" sz="2000" i="0" dirty="0">
                <a:latin typeface="Georgia Pro Light (Body)"/>
              </a:rPr>
              <a:t>ทบทวน </a:t>
            </a:r>
            <a:r>
              <a:rPr lang="en-US" sz="2000" i="0" dirty="0">
                <a:latin typeface="Georgia Pro Light (Body)"/>
              </a:rPr>
              <a:t>Gaussian - Jordan Elimination</a:t>
            </a:r>
          </a:p>
          <a:p>
            <a:pPr marL="501650" lvl="2" indent="0" defTabSz="855663"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089525" algn="l"/>
                <a:tab pos="7315200" algn="l"/>
              </a:tabLst>
            </a:pPr>
            <a:r>
              <a:rPr lang="en-US" sz="2000" i="0" dirty="0">
                <a:latin typeface="Georgia Pro Light (Body)"/>
              </a:rPr>
              <a:t>	</a:t>
            </a:r>
            <a:r>
              <a:rPr lang="th-TH" sz="2000" dirty="0">
                <a:latin typeface="Georgia Pro Light (Body)"/>
              </a:rPr>
              <a:t>คล้ายกับการทำ </a:t>
            </a:r>
            <a:r>
              <a:rPr lang="en-US" sz="2000" dirty="0">
                <a:latin typeface="Georgia Pro Light (Body)"/>
              </a:rPr>
              <a:t>Gaussian Elimination </a:t>
            </a:r>
            <a:r>
              <a:rPr lang="th-TH" sz="2000" dirty="0">
                <a:latin typeface="Georgia Pro Light (Body)"/>
              </a:rPr>
              <a:t>แต่ว่า</a:t>
            </a:r>
            <a:r>
              <a:rPr lang="en-US" sz="2000" dirty="0">
                <a:latin typeface="Georgia Pro Light (Body)"/>
              </a:rPr>
              <a:t> </a:t>
            </a:r>
            <a:r>
              <a:rPr lang="th-TH" sz="2000" dirty="0">
                <a:latin typeface="Georgia Pro Light (Body)"/>
              </a:rPr>
              <a:t>แค่ทำให้อยู่ในรูปเมทริกซ์เอกลักษณ์ บางตำราอาจจะเรียก </a:t>
            </a:r>
            <a:r>
              <a:rPr lang="en-US" sz="2000" dirty="0">
                <a:latin typeface="Georgia Pro Light (Body)"/>
              </a:rPr>
              <a:t>“</a:t>
            </a:r>
            <a:r>
              <a:rPr lang="th-TH" sz="2000" dirty="0">
                <a:latin typeface="Georgia Pro Light (Body)"/>
              </a:rPr>
              <a:t>เมทริกซ์ขั้นบันไดลดรูป</a:t>
            </a:r>
            <a:r>
              <a:rPr lang="en-US" sz="2000" dirty="0">
                <a:latin typeface="Georgia Pro Light (Body)"/>
              </a:rPr>
              <a:t>”</a:t>
            </a:r>
            <a:endParaRPr lang="en-US" sz="2000" i="0" dirty="0">
              <a:latin typeface="Georgia Pro Light (Body)"/>
            </a:endParaRPr>
          </a:p>
          <a:p>
            <a:pPr marL="501650" lvl="2" indent="0" defTabSz="855663"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089525" algn="l"/>
                <a:tab pos="7315200" algn="l"/>
              </a:tabLst>
            </a:pPr>
            <a:r>
              <a:rPr lang="en-US" sz="2000" dirty="0">
                <a:latin typeface="Georgia Pro Light (Body)"/>
              </a:rPr>
              <a:t>	1. </a:t>
            </a:r>
            <a:r>
              <a:rPr lang="th-TH" sz="2000" dirty="0">
                <a:latin typeface="Georgia Pro Light (Body)"/>
              </a:rPr>
              <a:t>แปลงเมทริกซ์ให้อยู่ในรูปเมทริกซ์เอกลักษณ์หรือเมทริกซ์ขั้นบันไดลดรูป</a:t>
            </a:r>
            <a:r>
              <a:rPr lang="en-US" sz="2000" dirty="0">
                <a:latin typeface="Georgia Pro Light (Body)"/>
              </a:rPr>
              <a:t> </a:t>
            </a:r>
            <a:r>
              <a:rPr lang="th-TH" sz="2000" dirty="0">
                <a:latin typeface="Georgia Pro Light (Body)"/>
              </a:rPr>
              <a:t>ดังภาพ</a:t>
            </a:r>
            <a:endParaRPr lang="en-US" sz="2000" dirty="0">
              <a:latin typeface="Georgia Pro Light (Body)"/>
            </a:endParaRPr>
          </a:p>
          <a:p>
            <a:pPr marL="501650" lvl="2" indent="-501650" algn="ctr" defTabSz="855663"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089525" algn="l"/>
                <a:tab pos="7315200" algn="l"/>
              </a:tabLst>
            </a:pPr>
            <a:endParaRPr lang="en-US" sz="2000" i="0" dirty="0">
              <a:latin typeface="Georgia Pro Light (Body)"/>
            </a:endParaRPr>
          </a:p>
          <a:p>
            <a:pPr marL="273050" lvl="1" indent="-273050" defTabSz="85566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089525" algn="l"/>
                <a:tab pos="7315200" algn="l"/>
              </a:tabLst>
            </a:pPr>
            <a:r>
              <a:rPr lang="en-US" sz="2000" i="0" dirty="0">
                <a:latin typeface="Georgia Pro Light (Body)"/>
              </a:rPr>
              <a:t>		</a:t>
            </a:r>
          </a:p>
          <a:p>
            <a:pPr marL="273050" lvl="1" indent="-273050" defTabSz="85566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089525" algn="l"/>
                <a:tab pos="7315200" algn="l"/>
              </a:tabLst>
            </a:pPr>
            <a:endParaRPr lang="en-US" sz="2000" i="0" dirty="0">
              <a:latin typeface="Georgia Pro Light (Body)"/>
            </a:endParaRPr>
          </a:p>
          <a:p>
            <a:pPr marL="273050" lvl="1" indent="-273050" defTabSz="85566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089525" algn="l"/>
                <a:tab pos="7315200" algn="l"/>
              </a:tabLst>
            </a:pPr>
            <a:r>
              <a:rPr lang="en-US" sz="2000" i="0" dirty="0">
                <a:latin typeface="Georgia Pro Light (Body)"/>
              </a:rPr>
              <a:t>		2. </a:t>
            </a:r>
            <a:r>
              <a:rPr lang="th-TH" sz="2000" i="0" dirty="0">
                <a:latin typeface="Georgia Pro Light (Body)"/>
              </a:rPr>
              <a:t>ใช้ </a:t>
            </a:r>
            <a:r>
              <a:rPr lang="en-US" sz="2000" i="0" dirty="0">
                <a:latin typeface="Georgia Pro Light (Body)"/>
              </a:rPr>
              <a:t>row operation </a:t>
            </a:r>
            <a:r>
              <a:rPr lang="th-TH" sz="2000" i="0" dirty="0">
                <a:latin typeface="Georgia Pro Light (Body)"/>
              </a:rPr>
              <a:t>ในการดัดแปลงเมทริกซ์ เช่น</a:t>
            </a:r>
            <a:endParaRPr lang="en-US" i="0" dirty="0">
              <a:latin typeface="Georgia Pro Light (Body)"/>
            </a:endParaRPr>
          </a:p>
          <a:p>
            <a:pPr marL="273050" lvl="1" indent="-273050" defTabSz="85566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089525" algn="l"/>
                <a:tab pos="7315200" algn="l"/>
              </a:tabLst>
            </a:pPr>
            <a:r>
              <a:rPr lang="en-US" sz="2000" i="0" dirty="0">
                <a:latin typeface="Georgia Pro Light (Body)"/>
              </a:rPr>
              <a:t>			1. </a:t>
            </a:r>
            <a:r>
              <a:rPr lang="th-TH" sz="2000" i="0" dirty="0">
                <a:latin typeface="Georgia Pro Light (Body)"/>
              </a:rPr>
              <a:t>การสลับแถว</a:t>
            </a:r>
            <a:endParaRPr lang="en-US" sz="2000" i="0" dirty="0">
              <a:latin typeface="Georgia Pro Light (Body)"/>
            </a:endParaRPr>
          </a:p>
          <a:p>
            <a:pPr marL="273050" lvl="1" indent="-273050" defTabSz="85566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089525" algn="l"/>
                <a:tab pos="7315200" algn="l"/>
              </a:tabLst>
            </a:pPr>
            <a:r>
              <a:rPr lang="en-US" sz="2000" i="0" dirty="0">
                <a:latin typeface="Georgia Pro Light (Body)"/>
              </a:rPr>
              <a:t>			2. </a:t>
            </a:r>
            <a:r>
              <a:rPr lang="th-TH" sz="2000" i="0" dirty="0">
                <a:latin typeface="Georgia Pro Light (Body)"/>
              </a:rPr>
              <a:t>คูณค่าคงที่เข้าแถว</a:t>
            </a:r>
            <a:endParaRPr lang="en-US" sz="2000" i="0" dirty="0">
              <a:latin typeface="Georgia Pro Light (Body)"/>
            </a:endParaRPr>
          </a:p>
          <a:p>
            <a:pPr marL="273050" lvl="1" indent="-273050" defTabSz="85566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089525" algn="l"/>
                <a:tab pos="7315200" algn="l"/>
              </a:tabLst>
            </a:pPr>
            <a:r>
              <a:rPr lang="en-US" sz="2000" i="0" dirty="0">
                <a:latin typeface="Georgia Pro Light (Body)"/>
              </a:rPr>
              <a:t>			3. </a:t>
            </a:r>
            <a:r>
              <a:rPr lang="th-TH" sz="2000" i="0" dirty="0">
                <a:latin typeface="Georgia Pro Light (Body)"/>
              </a:rPr>
              <a:t>การบวกหรือลบแถวเพื่อกำจัดตัวแปรในแถวล่าง</a:t>
            </a:r>
            <a:endParaRPr lang="en-US" sz="2000" i="0" dirty="0">
              <a:latin typeface="Georgia Pro Light (Body)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3647579-F7A9-A9DF-D48A-0778F7CA279C}"/>
                  </a:ext>
                </a:extLst>
              </p:cNvPr>
              <p:cNvSpPr txBox="1"/>
              <p:nvPr/>
            </p:nvSpPr>
            <p:spPr>
              <a:xfrm>
                <a:off x="4206533" y="3313718"/>
                <a:ext cx="1269707" cy="824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3647579-F7A9-A9DF-D48A-0778F7CA2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533" y="3313718"/>
                <a:ext cx="1269707" cy="8249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29CFB78-DC2A-2381-3EEC-3C3FFAD7924C}"/>
                  </a:ext>
                </a:extLst>
              </p:cNvPr>
              <p:cNvSpPr txBox="1"/>
              <p:nvPr/>
            </p:nvSpPr>
            <p:spPr>
              <a:xfrm>
                <a:off x="6715762" y="3313718"/>
                <a:ext cx="1269707" cy="824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29CFB78-DC2A-2381-3EEC-3C3FFAD79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762" y="3313718"/>
                <a:ext cx="1269707" cy="8249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DD0080D-6CD6-95E4-BD95-46C47992DB66}"/>
              </a:ext>
            </a:extLst>
          </p:cNvPr>
          <p:cNvSpPr txBox="1"/>
          <p:nvPr/>
        </p:nvSpPr>
        <p:spPr>
          <a:xfrm>
            <a:off x="4179987" y="4167352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เมทริกซ์เอกลักษณ์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86A503-C9C6-1AE7-4618-E9670AD6DD39}"/>
              </a:ext>
            </a:extLst>
          </p:cNvPr>
          <p:cNvSpPr txBox="1"/>
          <p:nvPr/>
        </p:nvSpPr>
        <p:spPr>
          <a:xfrm>
            <a:off x="6529717" y="4167352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เมทริกซ์ขั้นบันไดลดรูป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533967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40F0D-1AFD-B0F2-35BA-556CDA186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60E8B-39B5-4090-B851-66AF569D6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9 </a:t>
            </a:r>
            <a:r>
              <a:rPr lang="th-TH" dirty="0"/>
              <a:t>ระบบสมการเชิงเส้น</a:t>
            </a:r>
            <a:r>
              <a:rPr lang="en-US" dirty="0"/>
              <a:t> (Linear Equation Systems)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D6E0D6-683B-4FD5-AE8D-D5C7A331B5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600562" cy="4202736"/>
              </a:xfrm>
            </p:spPr>
            <p:txBody>
              <a:bodyPr>
                <a:normAutofit/>
              </a:bodyPr>
              <a:lstStyle/>
              <a:p>
                <a:pPr marL="273050" lvl="1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i="0" dirty="0">
                    <a:latin typeface="Georgia Pro Light (Body)"/>
                  </a:rPr>
                  <a:t>	3) </a:t>
                </a:r>
                <a:r>
                  <a:rPr lang="th-TH" sz="2000" i="0" dirty="0">
                    <a:latin typeface="Georgia Pro Light (Body)"/>
                  </a:rPr>
                  <a:t>ลดรูปจนเป็นเมทริกซ์เอกลักษณ์หรือเมทริกซ์ขั้นบันไดลดรูป</a:t>
                </a:r>
                <a:r>
                  <a:rPr lang="en-US" sz="2000" i="0" dirty="0">
                    <a:latin typeface="Georgia Pro Light (Body)"/>
                  </a:rPr>
                  <a:t> </a:t>
                </a:r>
                <a:r>
                  <a:rPr lang="th-TH" sz="2000" i="0" dirty="0">
                    <a:latin typeface="Georgia Pro Light (Body)"/>
                  </a:rPr>
                  <a:t>เช่น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273050" lvl="1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i="0" dirty="0">
                  <a:latin typeface="Georgia Pro Light (Body)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เราจะนำเลขสัมประสิทธิ์ตัวละตัวแปรมาขียนเป็นสมการเชิงเส้นดังนี้</a:t>
                </a:r>
                <a:endParaRPr lang="en-US" sz="2000" i="0" dirty="0">
                  <a:latin typeface="Georgia Pro Light (Body)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b="0" i="0" dirty="0">
                  <a:latin typeface="Georgia Pro Light (Body)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b="0" i="0" dirty="0">
                  <a:latin typeface="Georgia Pro Light (Body)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000" i="0" dirty="0">
                  <a:latin typeface="Georgia Pro Light (Body)"/>
                </a:endParaRPr>
              </a:p>
              <a:p>
                <a:pPr marL="342900" lvl="1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เมื่อถึงขั้นนี้แล้วให้เราแก้สมการหาตัวแปรอื่นต่อโดยใช้วิธีการแทนค่าเหมือนที่เคยทำในบทที่ </a:t>
                </a:r>
                <a:r>
                  <a:rPr lang="en-US" sz="2000" i="0" dirty="0">
                    <a:latin typeface="Georgia Pro Light (Body)"/>
                  </a:rPr>
                  <a:t>1 </a:t>
                </a:r>
                <a:r>
                  <a:rPr lang="th-TH" sz="2000" i="0" dirty="0">
                    <a:latin typeface="Georgia Pro Light (Body)"/>
                  </a:rPr>
                  <a:t>ได้เลย</a:t>
                </a:r>
                <a:r>
                  <a:rPr lang="en-US" sz="2000" i="0" dirty="0">
                    <a:latin typeface="Georgia Pro Light (Body)"/>
                  </a:rPr>
                  <a:t> </a:t>
                </a:r>
                <a:r>
                  <a:rPr lang="th-TH" sz="2000" i="0" dirty="0">
                    <a:latin typeface="Georgia Pro Light (Body)"/>
                  </a:rPr>
                  <a:t>เพราะตอนนี้เราทราบแล้วว่า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มีค่าเท่าใด</m:t>
                    </m:r>
                  </m:oMath>
                </a14:m>
                <a:endParaRPr lang="en-US" sz="2000" b="0" i="0" dirty="0">
                  <a:latin typeface="Georgia Pro Light (Body)"/>
                </a:endParaRPr>
              </a:p>
              <a:p>
                <a:pPr marL="0" lvl="1" indent="346075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ที่เราต้องทำคือนำ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ไปหา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ต่อจากสมการที่เรานำมาเขียน</m:t>
                    </m:r>
                  </m:oMath>
                </a14:m>
                <a:endParaRPr lang="th-TH" sz="2000" i="0" dirty="0">
                  <a:latin typeface="Georgia Pro Light (Body)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D6E0D6-683B-4FD5-AE8D-D5C7A331B5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600562" cy="4202736"/>
              </a:xfrm>
              <a:blipFill>
                <a:blip r:embed="rId2"/>
                <a:stretch>
                  <a:fillRect l="-58" t="-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25E9255-1EC2-75E6-2CED-7CE0C33D9AA1}"/>
              </a:ext>
            </a:extLst>
          </p:cNvPr>
          <p:cNvSpPr txBox="1"/>
          <p:nvPr/>
        </p:nvSpPr>
        <p:spPr>
          <a:xfrm>
            <a:off x="6766560" y="4277360"/>
            <a:ext cx="5075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*</a:t>
            </a:r>
            <a:r>
              <a:rPr lang="th-TH" sz="2000" dirty="0">
                <a:solidFill>
                  <a:srgbClr val="FFFF00"/>
                </a:solidFill>
              </a:rPr>
              <a:t>ถึงตรงนี้ย้ายข้างหาตัวแปรเอาเองได้เลย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th-TH" sz="2000" dirty="0">
                <a:solidFill>
                  <a:srgbClr val="FFFF00"/>
                </a:solidFill>
              </a:rPr>
              <a:t>เราก็จะได้คำตอบตัวแปรทุกตัว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052993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CDC0D-F9F4-80F4-6495-36E4E5EF9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A306B-49A4-82EC-9B8F-356D66225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9 </a:t>
            </a:r>
            <a:r>
              <a:rPr lang="th-TH" dirty="0"/>
              <a:t>ระบบสมการเชิงเส้น</a:t>
            </a:r>
            <a:r>
              <a:rPr lang="en-US" dirty="0"/>
              <a:t> (Linear Equation Systems)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331942-A11E-F10B-FA91-85E9CD0B0F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600562" cy="4202736"/>
              </a:xfrm>
            </p:spPr>
            <p:txBody>
              <a:bodyPr>
                <a:normAutofit/>
              </a:bodyPr>
              <a:lstStyle/>
              <a:p>
                <a:pPr lvl="1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Cambria Math" panose="02040503050406030204" pitchFamily="18" charset="0"/>
                  </a:rPr>
                  <a:t>จงแก้สมการเชิงเส้นนี้ด้วยวิธีแบบ </a:t>
                </a:r>
                <a:r>
                  <a:rPr lang="en-US" sz="2000" i="0" dirty="0">
                    <a:latin typeface="Cambria Math" panose="02040503050406030204" pitchFamily="18" charset="0"/>
                  </a:rPr>
                  <a:t>Gaussian – Jordan Elimination</a:t>
                </a: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14</m:t>
                      </m:r>
                    </m:oMath>
                  </m:oMathPara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marL="273050" lvl="1" indent="-27305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i="0" dirty="0">
                    <a:latin typeface="Cambria Math" panose="02040503050406030204" pitchFamily="18" charset="0"/>
                  </a:rPr>
                  <a:t>	</a:t>
                </a:r>
                <a:r>
                  <a:rPr lang="th-TH" sz="2000" i="0" dirty="0">
                    <a:latin typeface="Cambria Math" panose="02040503050406030204" pitchFamily="18" charset="0"/>
                  </a:rPr>
                  <a:t>วิธีทำ</a:t>
                </a:r>
                <a:endParaRPr lang="en-US" sz="2000" i="0" dirty="0">
                  <a:latin typeface="Cambria Math" panose="02040503050406030204" pitchFamily="18" charset="0"/>
                </a:endParaRPr>
              </a:p>
              <a:p>
                <a:pPr marL="273050" lvl="1" indent="35083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Georgia Pro Light (Body)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Georgia Pro Light (Body)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331942-A11E-F10B-FA91-85E9CD0B0F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600562" cy="4202736"/>
              </a:xfrm>
              <a:blipFill>
                <a:blip r:embed="rId2"/>
                <a:stretch>
                  <a:fillRect t="-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7823410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448722-902C-9FED-FD99-C98F9BED1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78D28-0860-1F6D-14E0-2A24ACC03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9 </a:t>
            </a:r>
            <a:r>
              <a:rPr lang="th-TH" dirty="0"/>
              <a:t>ระบบสมการเชิงเส้น</a:t>
            </a:r>
            <a:r>
              <a:rPr lang="en-US" dirty="0"/>
              <a:t> (Linear Equation Systems)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5DAFD-58DE-E019-C522-809B69863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58" y="2065984"/>
            <a:ext cx="10600562" cy="4202736"/>
          </a:xfrm>
        </p:spPr>
        <p:txBody>
          <a:bodyPr>
            <a:normAutofit/>
          </a:bodyPr>
          <a:lstStyle/>
          <a:p>
            <a:pPr marL="617220" lvl="1" indent="-342900" defTabSz="855663">
              <a:buFont typeface="Arial" panose="020B0604020202020204" pitchFamily="34" charset="0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089525" algn="l"/>
                <a:tab pos="7315200" algn="l"/>
              </a:tabLst>
            </a:pPr>
            <a:endParaRPr lang="en-US" sz="2000" b="0" i="0" dirty="0">
              <a:latin typeface="Cambria Math" panose="02040503050406030204" pitchFamily="18" charset="0"/>
            </a:endParaRPr>
          </a:p>
          <a:p>
            <a:pPr marL="273050" lvl="1" indent="-273050" algn="ctr" defTabSz="85566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089525" algn="l"/>
                <a:tab pos="7315200" algn="l"/>
              </a:tabLst>
            </a:pPr>
            <a:endParaRPr lang="en-US" sz="2000" i="0" dirty="0">
              <a:latin typeface="Cambria Math" panose="02040503050406030204" pitchFamily="18" charset="0"/>
            </a:endParaRPr>
          </a:p>
          <a:p>
            <a:pPr marL="273050" lvl="1" indent="350838" defTabSz="85566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089525" algn="l"/>
                <a:tab pos="7315200" algn="l"/>
              </a:tabLst>
            </a:pPr>
            <a:endParaRPr lang="en-US" sz="2000" i="0" dirty="0">
              <a:latin typeface="Georgia Pro Light (Body)"/>
            </a:endParaRPr>
          </a:p>
          <a:p>
            <a:pPr marL="273050" lvl="1" indent="-273050" algn="ctr" defTabSz="85566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089525" algn="l"/>
                <a:tab pos="7315200" algn="l"/>
              </a:tabLst>
            </a:pPr>
            <a:endParaRPr lang="en-US" sz="2000" i="0" dirty="0">
              <a:latin typeface="Georgia Pro Light (Body)"/>
            </a:endParaRPr>
          </a:p>
        </p:txBody>
      </p:sp>
    </p:spTree>
    <p:extLst>
      <p:ext uri="{BB962C8B-B14F-4D97-AF65-F5344CB8AC3E}">
        <p14:creationId xmlns:p14="http://schemas.microsoft.com/office/powerpoint/2010/main" val="841011487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78E168-61DE-720B-DC6E-9584FD17F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7B341-B6B1-BF7D-DF21-73F538DBA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9 </a:t>
            </a:r>
            <a:r>
              <a:rPr lang="th-TH" dirty="0"/>
              <a:t>ระบบสมการเชิงเส้น</a:t>
            </a:r>
            <a:r>
              <a:rPr lang="en-US" dirty="0"/>
              <a:t> (Linear Equation Systems)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FAC931-E249-401C-659C-CB2D1D47FB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600562" cy="4202736"/>
              </a:xfrm>
            </p:spPr>
            <p:txBody>
              <a:bodyPr>
                <a:normAutofit/>
              </a:bodyPr>
              <a:lstStyle/>
              <a:p>
                <a:pPr marL="617220" lvl="1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b="0" i="0" dirty="0">
                    <a:latin typeface="Cambria Math" panose="02040503050406030204" pitchFamily="18" charset="0"/>
                  </a:rPr>
                  <a:t>ระบบสมการเชิงเส้นเอกพันธ์</a:t>
                </a:r>
                <a:r>
                  <a:rPr lang="en-US" sz="2000" b="0" i="0" dirty="0">
                    <a:latin typeface="Cambria Math" panose="02040503050406030204" pitchFamily="18" charset="0"/>
                  </a:rPr>
                  <a:t> (Homogeneous Linear System)</a:t>
                </a:r>
              </a:p>
              <a:p>
                <a:pPr lvl="2" indent="0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dirty="0">
                    <a:latin typeface="Cambria Math" panose="02040503050406030204" pitchFamily="18" charset="0"/>
                  </a:rPr>
                  <a:t>	คือระบบสมการที่คำตอบของสมการทุกสมการมีค่าเป็น </a:t>
                </a:r>
                <a:r>
                  <a:rPr lang="en-US" sz="2000" dirty="0">
                    <a:latin typeface="Cambria Math" panose="02040503050406030204" pitchFamily="18" charset="0"/>
                  </a:rPr>
                  <a:t>“</a:t>
                </a:r>
                <a:r>
                  <a:rPr lang="th-TH" sz="2000" dirty="0">
                    <a:latin typeface="Cambria Math" panose="02040503050406030204" pitchFamily="18" charset="0"/>
                  </a:rPr>
                  <a:t>ศูนย์</a:t>
                </a:r>
                <a:r>
                  <a:rPr lang="en-US" sz="2000" dirty="0">
                    <a:latin typeface="Cambria Math" panose="02040503050406030204" pitchFamily="18" charset="0"/>
                  </a:rPr>
                  <a:t>”</a:t>
                </a:r>
                <a:r>
                  <a:rPr lang="th-TH" sz="2000" dirty="0">
                    <a:latin typeface="Cambria Math" panose="02040503050406030204" pitchFamily="18" charset="0"/>
                  </a:rPr>
                  <a:t> นั่นคือ</a:t>
                </a:r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501650" lvl="2" indent="-501650" algn="ctr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501650" lvl="2" indent="-501650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b="0" i="0" dirty="0">
                    <a:latin typeface="Cambria Math" panose="02040503050406030204" pitchFamily="18" charset="0"/>
                  </a:rPr>
                  <a:t>		</a:t>
                </a:r>
                <a:r>
                  <a:rPr lang="th-TH" sz="2000" b="0" i="0" dirty="0">
                    <a:latin typeface="Cambria Math" panose="02040503050406030204" pitchFamily="18" charset="0"/>
                  </a:rPr>
                  <a:t>โดยที่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คือเมทริกซ์สัมประสิทธิ์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คือตัวแปรที่ต้องการหา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คือคำตอบของสมการ</m:t>
                    </m:r>
                  </m:oMath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marL="501650" lvl="2" indent="-501650" algn="ctr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501650" lvl="2" indent="-501650" algn="ctr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dirty="0">
                    <a:latin typeface="Cambria Math" panose="02040503050406030204" pitchFamily="18" charset="0"/>
                  </a:rPr>
                  <a:t>หากเป็นในมุมมองของระบบสมการเชิงเส้นก็จะเป็น</a:t>
                </a:r>
                <a:r>
                  <a:rPr lang="en-US" sz="2000" dirty="0">
                    <a:latin typeface="Cambria Math" panose="02040503050406030204" pitchFamily="18" charset="0"/>
                  </a:rPr>
                  <a:t> </a:t>
                </a:r>
                <a:r>
                  <a:rPr lang="th-TH" sz="2000" dirty="0">
                    <a:latin typeface="Cambria Math" panose="02040503050406030204" pitchFamily="18" charset="0"/>
                  </a:rPr>
                  <a:t>ดังตัวอย่างนี้</a:t>
                </a:r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501650" lvl="2" indent="-501650" algn="ctr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marL="501650" lvl="2" indent="-501650" algn="ctr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marL="501650" lvl="2" indent="-501650" algn="ctr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marL="501650" lvl="2" indent="809625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Cambria Math" panose="02040503050406030204" pitchFamily="18" charset="0"/>
                </a:endParaRPr>
              </a:p>
              <a:p>
                <a:pPr marL="273050" lvl="1" indent="35083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Georgia Pro Light (Body)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Georgia Pro Light (Body)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FAC931-E249-401C-659C-CB2D1D47FB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600562" cy="4202736"/>
              </a:xfrm>
              <a:blipFill>
                <a:blip r:embed="rId2"/>
                <a:stretch>
                  <a:fillRect t="-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493BC70-9B89-221D-155B-DB6E7DF06E9D}"/>
              </a:ext>
            </a:extLst>
          </p:cNvPr>
          <p:cNvSpPr txBox="1"/>
          <p:nvPr/>
        </p:nvSpPr>
        <p:spPr>
          <a:xfrm>
            <a:off x="7498080" y="4897120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*</a:t>
            </a:r>
            <a:r>
              <a:rPr lang="th-TH" dirty="0">
                <a:solidFill>
                  <a:srgbClr val="FFFF00"/>
                </a:solidFill>
              </a:rPr>
              <a:t>จะเห็นว่าคำตอบทุกสมการคือ ศูนย์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196168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89259-BE5F-161E-7324-67A941CC9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8AA8E-CE44-B31F-619B-CAB69C2C0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9 </a:t>
            </a:r>
            <a:r>
              <a:rPr lang="th-TH" dirty="0"/>
              <a:t>ระบบสมการเชิงเส้น</a:t>
            </a:r>
            <a:r>
              <a:rPr lang="en-US" dirty="0"/>
              <a:t> (Linear Equation Systems)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F5F414-F68B-69F5-DD5F-735E099B2B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600562" cy="4202736"/>
              </a:xfrm>
            </p:spPr>
            <p:txBody>
              <a:bodyPr>
                <a:normAutofit/>
              </a:bodyPr>
              <a:lstStyle/>
              <a:p>
                <a:pPr marL="501650" lvl="2" indent="-50165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dirty="0">
                    <a:latin typeface="Cambria Math" panose="02040503050406030204" pitchFamily="18" charset="0"/>
                  </a:rPr>
                  <a:t>ในการหาค่าของระบบสมการเชิงเส้นเอกพันธ์นั้นเราจะใช้วิธีการแบบ </a:t>
                </a:r>
                <a:r>
                  <a:rPr lang="en-US" sz="2000" dirty="0">
                    <a:latin typeface="Cambria Math" panose="02040503050406030204" pitchFamily="18" charset="0"/>
                  </a:rPr>
                  <a:t>Gaussian Elimination </a:t>
                </a:r>
                <a:r>
                  <a:rPr lang="th-TH" sz="2000" dirty="0">
                    <a:latin typeface="Cambria Math" panose="02040503050406030204" pitchFamily="18" charset="0"/>
                  </a:rPr>
                  <a:t>และ </a:t>
                </a:r>
                <a:r>
                  <a:rPr lang="en-US" sz="2000" dirty="0">
                    <a:latin typeface="Cambria Math" panose="02040503050406030204" pitchFamily="18" charset="0"/>
                  </a:rPr>
                  <a:t>Gaussian – Jordan Elimination </a:t>
                </a:r>
                <a:r>
                  <a:rPr lang="th-TH" sz="2000" dirty="0">
                    <a:latin typeface="Cambria Math" panose="02040503050406030204" pitchFamily="18" charset="0"/>
                  </a:rPr>
                  <a:t>เข้ามาช่วย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501650" lvl="2" indent="-50165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dirty="0">
                    <a:latin typeface="Cambria Math" panose="02040503050406030204" pitchFamily="18" charset="0"/>
                  </a:rPr>
                  <a:t>จากตัวอย่างที่เราเห็นกัน</a:t>
                </a:r>
                <a:r>
                  <a:rPr lang="en-US" sz="2000" dirty="0">
                    <a:latin typeface="Cambria Math" panose="02040503050406030204" pitchFamily="18" charset="0"/>
                  </a:rPr>
                  <a:t> </a:t>
                </a:r>
                <a:r>
                  <a:rPr lang="th-TH" sz="2000" dirty="0">
                    <a:latin typeface="Cambria Math" panose="02040503050406030204" pitchFamily="18" charset="0"/>
                  </a:rPr>
                  <a:t>เราจะเรียกคำตอบสมการที่เป็น </a:t>
                </a:r>
                <a:r>
                  <a:rPr lang="en-US" sz="2000" dirty="0">
                    <a:latin typeface="Cambria Math" panose="02040503050406030204" pitchFamily="18" charset="0"/>
                  </a:rPr>
                  <a:t>0 </a:t>
                </a:r>
                <a:r>
                  <a:rPr lang="th-TH" sz="2000" dirty="0">
                    <a:latin typeface="Cambria Math" panose="02040503050406030204" pitchFamily="18" charset="0"/>
                  </a:rPr>
                  <a:t>ทั้งหมดแบบนี้ว่า </a:t>
                </a:r>
                <a:r>
                  <a:rPr lang="en-US" sz="2000" dirty="0">
                    <a:latin typeface="Cambria Math" panose="02040503050406030204" pitchFamily="18" charset="0"/>
                  </a:rPr>
                  <a:t>“trivial solution” </a:t>
                </a:r>
                <a:r>
                  <a:rPr lang="th-TH" sz="2000" dirty="0">
                    <a:latin typeface="Cambria Math" panose="02040503050406030204" pitchFamily="18" charset="0"/>
                  </a:rPr>
                  <a:t>แต่หากมีตัวใดตัวหนึ่งที่ไม่เป็นศูนย์เช่น</a:t>
                </a:r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0" lvl="2" indent="0" algn="ctr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b="0" dirty="0">
                  <a:latin typeface="Cambria Math" panose="02040503050406030204" pitchFamily="18" charset="0"/>
                </a:endParaRPr>
              </a:p>
              <a:p>
                <a:pPr marL="0" lvl="2" indent="0" algn="ctr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dirty="0">
                    <a:latin typeface="Cambria Math" panose="02040503050406030204" pitchFamily="18" charset="0"/>
                  </a:rPr>
                  <a:t>จะได้สมการเป็น</a:t>
                </a:r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273050" lvl="1" indent="35083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Georgia Pro Light (Body)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จะเห็นว่า</a:t>
                </a:r>
                <a:r>
                  <a:rPr lang="en-US" sz="2000" i="0" dirty="0">
                    <a:latin typeface="Georgia Pro Light (Body)"/>
                  </a:rPr>
                  <a:t> </a:t>
                </a:r>
                <a:r>
                  <a:rPr lang="th-TH" sz="2000" i="0" dirty="0">
                    <a:latin typeface="Georgia Pro Light (Body)"/>
                  </a:rPr>
                  <a:t>หากเราย้าย</a:t>
                </a:r>
                <a:r>
                  <a:rPr lang="en-US" sz="2000" i="0" dirty="0">
                    <a:latin typeface="Georgia Pro Light (Body)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ไปอีกฝั่งในสมการที่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จะได้ว่า</m:t>
                    </m:r>
                  </m:oMath>
                </a14:m>
                <a:endParaRPr lang="en-US" sz="2000" b="0" i="0" dirty="0">
                  <a:latin typeface="Georgia Pro Light (Body)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i="0" dirty="0">
                  <a:latin typeface="Georgia Pro Light (Body)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ซึ่ง</a:t>
                </a:r>
                <a:r>
                  <a:rPr lang="en-US" sz="2000" i="0" dirty="0">
                    <a:latin typeface="Georgia Pro Light (Body)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ไม่เท่ากับ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ดังนั้น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มันจึงไม่สอดคล้องกับนิยามของระบบสมการเชิงเส้นเอกพันธ์ที่กล่าวว่าตัวแปรตัวตัวต้องมีค่าเป็น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เสมอ</m:t>
                    </m:r>
                  </m:oMath>
                </a14:m>
                <a:endParaRPr lang="en-US" sz="2000" i="0" dirty="0">
                  <a:latin typeface="Georgia Pro Light (Body)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F5F414-F68B-69F5-DD5F-735E099B2B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600562" cy="4202736"/>
              </a:xfrm>
              <a:blipFill>
                <a:blip r:embed="rId2"/>
                <a:stretch>
                  <a:fillRect l="-58" t="-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7ABE54-FA09-E419-89D9-1D970BD00B34}"/>
                  </a:ext>
                </a:extLst>
              </p:cNvPr>
              <p:cNvSpPr txBox="1"/>
              <p:nvPr/>
            </p:nvSpPr>
            <p:spPr>
              <a:xfrm>
                <a:off x="2976880" y="3429000"/>
                <a:ext cx="1605280" cy="846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7ABE54-FA09-E419-89D9-1D970BD00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880" y="3429000"/>
                <a:ext cx="1605280" cy="8469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CB498D-D2E6-24D2-597F-CD6C5FBC9A06}"/>
                  </a:ext>
                </a:extLst>
              </p:cNvPr>
              <p:cNvSpPr txBox="1"/>
              <p:nvPr/>
            </p:nvSpPr>
            <p:spPr>
              <a:xfrm>
                <a:off x="7609842" y="3429000"/>
                <a:ext cx="246676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CB498D-D2E6-24D2-597F-CD6C5FBC9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842" y="3429000"/>
                <a:ext cx="2466766" cy="923330"/>
              </a:xfrm>
              <a:prstGeom prst="rect">
                <a:avLst/>
              </a:prstGeom>
              <a:blipFill>
                <a:blip r:embed="rId4"/>
                <a:stretch>
                  <a:fillRect b="-4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4750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309FC7-1363-4B0B-8484-D18A2800C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9FD43-A669-7AA1-E12E-20E45DB6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 </a:t>
            </a:r>
            <a:r>
              <a:rPr lang="th-TH" dirty="0"/>
              <a:t>การดำเนินการระหว่างเมทริกซ์ </a:t>
            </a:r>
            <a:r>
              <a:rPr lang="en-US" dirty="0"/>
              <a:t>(Matrix Operation)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44D6BB-E94F-B003-6743-5EB477C750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845820" lvl="2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dirty="0">
                    <a:latin typeface="Georgia Pro Light (Body)"/>
                  </a:rPr>
                  <a:t>การเท่ากันของเมทริกซ์</a:t>
                </a:r>
                <a:r>
                  <a:rPr lang="en-US" sz="2000" dirty="0">
                    <a:latin typeface="Georgia Pro Light (Body)"/>
                  </a:rPr>
                  <a:t> (Equality of Matrices)</a:t>
                </a:r>
              </a:p>
              <a:p>
                <a:pPr lvl="2" indent="0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dirty="0">
                    <a:latin typeface="Georgia Pro Light (Body)"/>
                  </a:rPr>
                  <a:t>	</a:t>
                </a:r>
              </a:p>
              <a:p>
                <a:pPr lvl="2" indent="0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dirty="0">
                    <a:latin typeface="Georgia Pro Light (Body)"/>
                  </a:rPr>
                  <a:t>	</a:t>
                </a:r>
                <a:r>
                  <a:rPr lang="th-TH" sz="2000" dirty="0">
                    <a:latin typeface="Georgia Pro Light (Body)"/>
                  </a:rPr>
                  <a:t>นิยาม </a:t>
                </a:r>
                <a:r>
                  <a:rPr lang="en-US" sz="2000" dirty="0">
                    <a:latin typeface="Georgia Pro Light (Body)"/>
                  </a:rPr>
                  <a:t>3.1 : </a:t>
                </a:r>
                <a:r>
                  <a:rPr lang="th-TH" sz="2000" dirty="0">
                    <a:latin typeface="Georgia Pro Light (Body)"/>
                  </a:rPr>
                  <a:t>ถ้า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และ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เป็นเมทริกซ์ที่มีขนาด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i="0" dirty="0">
                    <a:latin typeface="Georgia Pro Light (Body)"/>
                  </a:rPr>
                  <a:t> </a:t>
                </a:r>
                <a:r>
                  <a:rPr lang="th-TH" sz="2000" i="0" dirty="0">
                    <a:latin typeface="Georgia Pro Light (Body)"/>
                  </a:rPr>
                  <a:t>เราจะกล่าวว่าเมทริกซ์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i="0" dirty="0">
                    <a:latin typeface="Georgia Pro Light (Body)"/>
                  </a:rPr>
                  <a:t> </a:t>
                </a:r>
                <a:r>
                  <a:rPr lang="th-TH" sz="2000" i="0" dirty="0">
                    <a:latin typeface="Georgia Pro Light (Body)"/>
                  </a:rPr>
                  <a:t>เท่ากับเมทริกซ์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i="0" dirty="0">
                    <a:latin typeface="Georgia Pro Light (Body)"/>
                  </a:rPr>
                  <a:t> 	</a:t>
                </a:r>
                <a:r>
                  <a:rPr lang="th-TH" sz="2000" i="0" dirty="0">
                    <a:latin typeface="Georgia Pro Light (Body)"/>
                  </a:rPr>
                  <a:t>ถ้าสมาชิกทุกตัวของ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i="0" dirty="0">
                    <a:latin typeface="Georgia Pro Light (Body)"/>
                  </a:rPr>
                  <a:t> </a:t>
                </a:r>
                <a:r>
                  <a:rPr lang="th-TH" sz="2000" i="0" dirty="0">
                    <a:latin typeface="Georgia Pro Light (Body)"/>
                  </a:rPr>
                  <a:t>และ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i="0" dirty="0">
                    <a:latin typeface="Georgia Pro Light (Body)"/>
                  </a:rPr>
                  <a:t> </a:t>
                </a:r>
                <a:r>
                  <a:rPr lang="th-TH" sz="2000" i="0" dirty="0">
                    <a:latin typeface="Georgia Pro Light (Body)"/>
                  </a:rPr>
                  <a:t>ที่อยู่ในตำแหน่งเดียวกันเท่านั้น</a:t>
                </a:r>
                <a:endParaRPr lang="en-US" sz="2000" i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44D6BB-E94F-B003-6743-5EB477C750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866895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378BE8-BF00-F2BF-A20F-85808219D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5480C-D0A0-DF7E-C29E-E75D52260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9 </a:t>
            </a:r>
            <a:r>
              <a:rPr lang="th-TH" dirty="0"/>
              <a:t>ระบบสมการเชิงเส้น</a:t>
            </a:r>
            <a:r>
              <a:rPr lang="en-US" dirty="0"/>
              <a:t> (Linear Equation Systems)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77CE24-6BDA-1485-7AA9-E5B0AA78A1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600562" cy="4202736"/>
              </a:xfrm>
            </p:spPr>
            <p:txBody>
              <a:bodyPr>
                <a:normAutofit/>
              </a:bodyPr>
              <a:lstStyle/>
              <a:p>
                <a:pPr marL="501650" lvl="2" indent="-50165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dirty="0">
                    <a:latin typeface="Cambria Math" panose="02040503050406030204" pitchFamily="18" charset="0"/>
                  </a:rPr>
                  <a:t>ตัวอย่างที่ </a:t>
                </a:r>
                <a:r>
                  <a:rPr lang="en-US" sz="2000" dirty="0">
                    <a:latin typeface="Cambria Math" panose="02040503050406030204" pitchFamily="18" charset="0"/>
                  </a:rPr>
                  <a:t>9.1) </a:t>
                </a:r>
                <a:r>
                  <a:rPr lang="th-TH" sz="2000" dirty="0">
                    <a:latin typeface="Cambria Math" panose="02040503050406030204" pitchFamily="18" charset="0"/>
                  </a:rPr>
                  <a:t>จงหาค่าของระบบสมการและพิสูจน์ว่าระบบสมการนี้เป็น</a:t>
                </a:r>
                <a:r>
                  <a:rPr lang="en-US" sz="2000" dirty="0">
                    <a:latin typeface="Cambria Math" panose="02040503050406030204" pitchFamily="18" charset="0"/>
                  </a:rPr>
                  <a:t> trivial solution </a:t>
                </a:r>
                <a:r>
                  <a:rPr lang="th-TH" sz="2000" dirty="0">
                    <a:latin typeface="Cambria Math" panose="02040503050406030204" pitchFamily="18" charset="0"/>
                  </a:rPr>
                  <a:t>หรือไม่</a:t>
                </a:r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0" lvl="2" indent="0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marL="0" lvl="2" indent="0" algn="ctr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marL="0" lvl="2" indent="0" algn="ctr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marL="0" lvl="2" indent="517525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b="0" i="0" dirty="0">
                    <a:latin typeface="Cambria Math" panose="02040503050406030204" pitchFamily="18" charset="0"/>
                  </a:rPr>
                  <a:t>วิธีทำ นำมาเขียนในรูปเมทริกซ์ แล้วทำ</a:t>
                </a:r>
                <a:r>
                  <a:rPr lang="en-US" sz="2000" b="0" i="0" dirty="0">
                    <a:latin typeface="Cambria Math" panose="02040503050406030204" pitchFamily="18" charset="0"/>
                  </a:rPr>
                  <a:t> row operation </a:t>
                </a:r>
                <a:r>
                  <a:rPr lang="th-TH" sz="2000" b="0" i="0" dirty="0">
                    <a:latin typeface="Cambria Math" panose="02040503050406030204" pitchFamily="18" charset="0"/>
                  </a:rPr>
                  <a:t>เพื่อให้อยู่ในรูปเมทริกซ์ขั้นบันไดลดรูป</a:t>
                </a:r>
              </a:p>
              <a:p>
                <a:pPr marL="0" lvl="2" indent="0" algn="ctr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00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200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17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mr>
                        </m: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|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77CE24-6BDA-1485-7AA9-E5B0AA78A1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600562" cy="4202736"/>
              </a:xfrm>
              <a:blipFill>
                <a:blip r:embed="rId2"/>
                <a:stretch>
                  <a:fillRect l="-58" t="-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2E02A5-0BA5-C5E4-ECF9-0BFC35306CEF}"/>
                  </a:ext>
                </a:extLst>
              </p:cNvPr>
              <p:cNvSpPr txBox="1"/>
              <p:nvPr/>
            </p:nvSpPr>
            <p:spPr>
              <a:xfrm>
                <a:off x="8117840" y="4543062"/>
                <a:ext cx="1747520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2E02A5-0BA5-C5E4-ECF9-0BFC35306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7840" y="4543062"/>
                <a:ext cx="1747520" cy="6347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EBEA4F-1E76-36AF-79E6-9F4C051B6CA1}"/>
                  </a:ext>
                </a:extLst>
              </p:cNvPr>
              <p:cNvSpPr txBox="1"/>
              <p:nvPr/>
            </p:nvSpPr>
            <p:spPr>
              <a:xfrm>
                <a:off x="8117840" y="5088496"/>
                <a:ext cx="1747520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EBEA4F-1E76-36AF-79E6-9F4C051B6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7840" y="5088496"/>
                <a:ext cx="1747520" cy="6347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8240444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E71917-C07C-9251-3156-2BCEC48FEC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30A76-5374-8F6F-6DD1-47D1421D0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9 </a:t>
            </a:r>
            <a:r>
              <a:rPr lang="th-TH" dirty="0"/>
              <a:t>ระบบสมการเชิงเส้น</a:t>
            </a:r>
            <a:r>
              <a:rPr lang="en-US" dirty="0"/>
              <a:t> (Linear Equation Systems)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B78517-AB85-CF03-4CBD-0317FCF95B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600562" cy="4202736"/>
              </a:xfrm>
            </p:spPr>
            <p:txBody>
              <a:bodyPr>
                <a:normAutofit/>
              </a:bodyPr>
              <a:lstStyle/>
              <a:p>
                <a:pPr marL="0" lvl="2" indent="0" algn="ctr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</m: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|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e>
                            </m:mr>
                          </m: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|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marL="0" lvl="2" indent="0" algn="ctr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e>
                            </m:mr>
                          </m: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|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marL="0" lvl="2" indent="0" algn="ctr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|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B78517-AB85-CF03-4CBD-0317FCF95B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600562" cy="420273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1BC106-65D8-5E4F-A45A-36EBA2DF8728}"/>
                  </a:ext>
                </a:extLst>
              </p:cNvPr>
              <p:cNvSpPr txBox="1"/>
              <p:nvPr/>
            </p:nvSpPr>
            <p:spPr>
              <a:xfrm>
                <a:off x="8392160" y="3337115"/>
                <a:ext cx="1747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1BC106-65D8-5E4F-A45A-36EBA2DF8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2160" y="3337115"/>
                <a:ext cx="174752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EA8DE4-3F36-A20C-56E6-5E1FCDF14C9B}"/>
                  </a:ext>
                </a:extLst>
              </p:cNvPr>
              <p:cNvSpPr txBox="1"/>
              <p:nvPr/>
            </p:nvSpPr>
            <p:spPr>
              <a:xfrm>
                <a:off x="7112000" y="4167352"/>
                <a:ext cx="802640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sSub>
                        <m:sSubPr>
                          <m:ctrlP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EA8DE4-3F36-A20C-56E6-5E1FCDF14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0" y="4167352"/>
                <a:ext cx="802640" cy="6347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855EEC-6E85-5B18-2456-56B44FA40E09}"/>
                  </a:ext>
                </a:extLst>
              </p:cNvPr>
              <p:cNvSpPr txBox="1"/>
              <p:nvPr/>
            </p:nvSpPr>
            <p:spPr>
              <a:xfrm>
                <a:off x="7112000" y="5438483"/>
                <a:ext cx="1747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855EEC-6E85-5B18-2456-56B44FA40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0" y="5438483"/>
                <a:ext cx="174752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15285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8BE91-FB24-F397-01EA-9069678E74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D660F-C247-F36D-C424-47E3E4E0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9 </a:t>
            </a:r>
            <a:r>
              <a:rPr lang="th-TH" dirty="0"/>
              <a:t>ระบบสมการเชิงเส้น</a:t>
            </a:r>
            <a:r>
              <a:rPr lang="en-US" dirty="0"/>
              <a:t> (Linear Equation Systems)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61287A-735A-5012-7D4A-1214321AE8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600562" cy="4202736"/>
              </a:xfrm>
            </p:spPr>
            <p:txBody>
              <a:bodyPr>
                <a:normAutofit/>
              </a:bodyPr>
              <a:lstStyle/>
              <a:p>
                <a:pPr marL="0" lvl="2" indent="0" algn="ctr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</m:mr>
                          </m: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|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|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marL="0" lvl="2" indent="0" algn="ctr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|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marL="0" lvl="2" indent="0" algn="ctr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00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00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|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marL="0" lvl="2" indent="0" algn="ctr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b="0" i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61287A-735A-5012-7D4A-1214321AE8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600562" cy="420273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9087C2D-88DA-ED8D-81D7-3ED3B581227C}"/>
                  </a:ext>
                </a:extLst>
              </p:cNvPr>
              <p:cNvSpPr txBox="1"/>
              <p:nvPr/>
            </p:nvSpPr>
            <p:spPr>
              <a:xfrm>
                <a:off x="8046720" y="2588482"/>
                <a:ext cx="1747520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9087C2D-88DA-ED8D-81D7-3ED3B5812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6720" y="2588482"/>
                <a:ext cx="1747520" cy="6347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B0EABA-C329-1687-1BD8-93B221F1AF5B}"/>
                  </a:ext>
                </a:extLst>
              </p:cNvPr>
              <p:cNvSpPr txBox="1"/>
              <p:nvPr/>
            </p:nvSpPr>
            <p:spPr>
              <a:xfrm>
                <a:off x="7020560" y="3450064"/>
                <a:ext cx="1747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B0EABA-C329-1687-1BD8-93B221F1A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560" y="3450064"/>
                <a:ext cx="174752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1656B3-9CC5-7BC8-B8E2-B76A6CD227F4}"/>
                  </a:ext>
                </a:extLst>
              </p:cNvPr>
              <p:cNvSpPr txBox="1"/>
              <p:nvPr/>
            </p:nvSpPr>
            <p:spPr>
              <a:xfrm>
                <a:off x="7172960" y="4167352"/>
                <a:ext cx="1747520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1656B3-9CC5-7BC8-B8E2-B76A6CD22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960" y="4167352"/>
                <a:ext cx="1747520" cy="6347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3494502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3103E-6242-53E0-0502-4DF1E74DC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C8A22-36FA-04B1-6C9B-EFA1EBB93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9 </a:t>
            </a:r>
            <a:r>
              <a:rPr lang="th-TH" dirty="0"/>
              <a:t>ระบบสมการเชิงเส้น</a:t>
            </a:r>
            <a:r>
              <a:rPr lang="en-US" dirty="0"/>
              <a:t> (Linear Equation Systems)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7CC31-6D0C-CC87-8E63-B87CFF4A6F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600562" cy="4202736"/>
              </a:xfrm>
            </p:spPr>
            <p:txBody>
              <a:bodyPr>
                <a:normAutofit fontScale="92500"/>
              </a:bodyPr>
              <a:lstStyle/>
              <a:p>
                <a:pPr marL="0" lvl="2" indent="0" algn="ctr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|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|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marL="0" lvl="2" indent="0" algn="ctr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|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marL="0" lvl="2" indent="0" algn="ctr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0" lvl="2" indent="0" algn="ctr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dirty="0">
                    <a:latin typeface="Cambria Math" panose="02040503050406030204" pitchFamily="18" charset="0"/>
                  </a:rPr>
                  <a:t>จากเมทริกซ์จะได้สมการออกมาดังนี้</a:t>
                </a:r>
              </a:p>
              <a:p>
                <a:pPr marL="0" lvl="2" indent="0" algn="ctr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b="0" dirty="0">
                  <a:latin typeface="Cambria Math" panose="02040503050406030204" pitchFamily="18" charset="0"/>
                </a:endParaRPr>
              </a:p>
              <a:p>
                <a:pPr marL="0" lvl="2" indent="0" algn="ctr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b="0" dirty="0">
                  <a:latin typeface="Cambria Math" panose="02040503050406030204" pitchFamily="18" charset="0"/>
                </a:endParaRPr>
              </a:p>
              <a:p>
                <a:pPr marL="0" lvl="2" indent="0" algn="ctr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th-TH" sz="20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7CC31-6D0C-CC87-8E63-B87CFF4A6F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600562" cy="420273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D127B48-78D6-D1CC-EDCB-148F9CA6BDCC}"/>
                  </a:ext>
                </a:extLst>
              </p:cNvPr>
              <p:cNvSpPr txBox="1"/>
              <p:nvPr/>
            </p:nvSpPr>
            <p:spPr>
              <a:xfrm>
                <a:off x="7823200" y="2273223"/>
                <a:ext cx="1747520" cy="61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D127B48-78D6-D1CC-EDCB-148F9CA6B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3200" y="2273223"/>
                <a:ext cx="1747520" cy="612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6CD438-DE85-381B-B160-9C01B4D4713E}"/>
                  </a:ext>
                </a:extLst>
              </p:cNvPr>
              <p:cNvSpPr txBox="1"/>
              <p:nvPr/>
            </p:nvSpPr>
            <p:spPr>
              <a:xfrm>
                <a:off x="6949440" y="3347374"/>
                <a:ext cx="1747520" cy="61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6CD438-DE85-381B-B160-9C01B4D47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440" y="3347374"/>
                <a:ext cx="1747520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8046577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4646F8-C2AE-8458-D0CE-81EB730AF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FFD77-DEF6-3DB0-010A-86F1B184F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9 </a:t>
            </a:r>
            <a:r>
              <a:rPr lang="th-TH" dirty="0"/>
              <a:t>ระบบสมการเชิงเส้น</a:t>
            </a:r>
            <a:r>
              <a:rPr lang="en-US" dirty="0"/>
              <a:t> (Linear Equation Systems)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AA4AB9-FFC2-7A1A-646A-EA3AC1E17B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600562" cy="4202736"/>
              </a:xfrm>
            </p:spPr>
            <p:txBody>
              <a:bodyPr>
                <a:normAutofit/>
              </a:bodyPr>
              <a:lstStyle/>
              <a:p>
                <a:pPr marL="342900" lvl="2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dirty="0">
                    <a:latin typeface="Cambria Math" panose="02040503050406030204" pitchFamily="18" charset="0"/>
                  </a:rPr>
                  <a:t>จากสมการที่เราได้คือ</a:t>
                </a:r>
              </a:p>
              <a:p>
                <a:pPr marL="0" lvl="2" indent="0" algn="ctr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b="0" dirty="0">
                  <a:latin typeface="Cambria Math" panose="02040503050406030204" pitchFamily="18" charset="0"/>
                </a:endParaRPr>
              </a:p>
              <a:p>
                <a:pPr marL="0" lvl="2" indent="0" algn="ctr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b="0" dirty="0">
                  <a:latin typeface="Cambria Math" panose="02040503050406030204" pitchFamily="18" charset="0"/>
                </a:endParaRPr>
              </a:p>
              <a:p>
                <a:pPr marL="0" lvl="2" indent="0" algn="ctr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342900" lvl="2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342900" lvl="2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dirty="0">
                    <a:latin typeface="Cambria Math" panose="02040503050406030204" pitchFamily="18" charset="0"/>
                  </a:rPr>
                  <a:t>ทำให้เราสรุปได้ว่าสมการนี้ตัวแปรทุกตัวเป็น </a:t>
                </a:r>
                <a:r>
                  <a:rPr lang="en-US" sz="2000" dirty="0">
                    <a:latin typeface="Cambria Math" panose="02040503050406030204" pitchFamily="18" charset="0"/>
                  </a:rPr>
                  <a:t>trivial solution </a:t>
                </a:r>
                <a:r>
                  <a:rPr lang="th-TH" sz="2000" dirty="0">
                    <a:latin typeface="Cambria Math" panose="02040503050406030204" pitchFamily="18" charset="0"/>
                  </a:rPr>
                  <a:t>คือตัวแปรทุกตัวมีคำตอบเป็น </a:t>
                </a:r>
                <a:r>
                  <a:rPr lang="en-US" sz="2000" dirty="0">
                    <a:latin typeface="Cambria Math" panose="02040503050406030204" pitchFamily="18" charset="0"/>
                  </a:rPr>
                  <a:t>0 </a:t>
                </a:r>
                <a:r>
                  <a:rPr lang="th-TH" sz="2000" dirty="0">
                    <a:latin typeface="Cambria Math" panose="02040503050406030204" pitchFamily="18" charset="0"/>
                  </a:rPr>
                  <a:t>อย่างแท้จริง </a:t>
                </a:r>
                <a:r>
                  <a:rPr lang="en-US" sz="2000" dirty="0">
                    <a:latin typeface="Cambria Math" panose="02040503050406030204" pitchFamily="18" charset="0"/>
                  </a:rPr>
                  <a:t>(</a:t>
                </a:r>
                <a:r>
                  <a:rPr lang="th-TH" sz="2000" dirty="0">
                    <a:latin typeface="Cambria Math" panose="02040503050406030204" pitchFamily="18" charset="0"/>
                  </a:rPr>
                  <a:t>ไม่มีตัวแปรใดมากกว่าหรือน้อยกว่า </a:t>
                </a:r>
                <a:r>
                  <a:rPr lang="en-US" sz="2000" dirty="0">
                    <a:latin typeface="Cambria Math" panose="02040503050406030204" pitchFamily="18" charset="0"/>
                  </a:rPr>
                  <a:t>0) </a:t>
                </a:r>
                <a:r>
                  <a:rPr lang="th-TH" sz="2000" dirty="0">
                    <a:latin typeface="Cambria Math" panose="02040503050406030204" pitchFamily="18" charset="0"/>
                  </a:rPr>
                  <a:t>แล้วก็เป็นระบบสมการเชิงเส้นเอกพันธ์อีกด้วย</a:t>
                </a:r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0" lvl="2" indent="0" algn="ctr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b="0" dirty="0">
                  <a:latin typeface="Cambria Math" panose="02040503050406030204" pitchFamily="18" charset="0"/>
                </a:endParaRPr>
              </a:p>
              <a:p>
                <a:pPr marL="0" lvl="2" indent="0" algn="ctr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b="0" dirty="0">
                  <a:latin typeface="Cambria Math" panose="02040503050406030204" pitchFamily="18" charset="0"/>
                </a:endParaRPr>
              </a:p>
              <a:p>
                <a:pPr marL="0" lvl="2" indent="0" algn="ctr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342900" lvl="2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th-TH" sz="20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AA4AB9-FFC2-7A1A-646A-EA3AC1E17B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600562" cy="4202736"/>
              </a:xfrm>
              <a:blipFill>
                <a:blip r:embed="rId2"/>
                <a:stretch>
                  <a:fillRect l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6317875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5F03E4-F742-5C8D-6A7B-88A60E7A8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307D1-3CD6-4805-C9E9-0474217AE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9 </a:t>
            </a:r>
            <a:r>
              <a:rPr lang="th-TH" dirty="0"/>
              <a:t>ระบบสมการเชิงเส้น</a:t>
            </a:r>
            <a:r>
              <a:rPr lang="en-US" dirty="0"/>
              <a:t> (Linear Equation Systems)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F30D17-6A52-D4B0-5243-C9190843E4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600562" cy="4202736"/>
              </a:xfrm>
            </p:spPr>
            <p:txBody>
              <a:bodyPr>
                <a:normAutofit/>
              </a:bodyPr>
              <a:lstStyle/>
              <a:p>
                <a:pPr marL="501650" lvl="2" indent="-50165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dirty="0">
                    <a:latin typeface="Cambria Math" panose="02040503050406030204" pitchFamily="18" charset="0"/>
                  </a:rPr>
                  <a:t>จงหาค่าของระบบสมการและพิสูจน์ว่าระบบสมการนี้เป็น</a:t>
                </a:r>
                <a:r>
                  <a:rPr lang="en-US" sz="2000" dirty="0">
                    <a:latin typeface="Cambria Math" panose="02040503050406030204" pitchFamily="18" charset="0"/>
                  </a:rPr>
                  <a:t> trivial solution </a:t>
                </a:r>
                <a:r>
                  <a:rPr lang="th-TH" sz="2000" dirty="0">
                    <a:latin typeface="Cambria Math" panose="02040503050406030204" pitchFamily="18" charset="0"/>
                  </a:rPr>
                  <a:t>หรือไม่</a:t>
                </a:r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0" lvl="2" indent="0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marL="0" lvl="2" indent="0" algn="ctr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marL="0" lvl="2" indent="0" algn="ctr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marL="0" lvl="2" indent="517525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b="0" i="0" dirty="0">
                    <a:latin typeface="Cambria Math" panose="02040503050406030204" pitchFamily="18" charset="0"/>
                  </a:rPr>
                  <a:t>วิธีทำ</a:t>
                </a:r>
                <a:r>
                  <a:rPr lang="en-US" sz="2000" b="0" i="0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F30D17-6A52-D4B0-5243-C9190843E4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600562" cy="4202736"/>
              </a:xfrm>
              <a:blipFill>
                <a:blip r:embed="rId2"/>
                <a:stretch>
                  <a:fillRect l="-58" t="-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0097144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DCA3E-83FD-A299-8056-AA7EF2B93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16AF5-955A-EF1B-CF4D-4E6E58672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9 </a:t>
            </a:r>
            <a:r>
              <a:rPr lang="th-TH" dirty="0"/>
              <a:t>ระบบสมการเชิงเส้น</a:t>
            </a:r>
            <a:r>
              <a:rPr lang="en-US" dirty="0"/>
              <a:t> (Linear Equation Systems)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8EB24-02E8-E8D2-EA19-49FB0ED44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58" y="2065984"/>
            <a:ext cx="10600562" cy="4202736"/>
          </a:xfrm>
        </p:spPr>
        <p:txBody>
          <a:bodyPr>
            <a:normAutofit/>
          </a:bodyPr>
          <a:lstStyle/>
          <a:p>
            <a:pPr marL="501650" lvl="2" indent="-501650" defTabSz="85566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089525" algn="l"/>
                <a:tab pos="7315200" algn="l"/>
              </a:tabLst>
            </a:pPr>
            <a:endParaRPr lang="en-US" sz="2000" b="0" i="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654490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4F00F7-FE0F-00F0-9C4F-5EB407E1A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Vector background of vibrant colors splashing">
            <a:extLst>
              <a:ext uri="{FF2B5EF4-FFF2-40B4-BE49-F238E27FC236}">
                <a16:creationId xmlns:a16="http://schemas.microsoft.com/office/drawing/2014/main" id="{3FC060BD-9137-4F96-0E4E-9197BB2055F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7280"/>
          <a:stretch/>
        </p:blipFill>
        <p:spPr>
          <a:xfrm>
            <a:off x="6822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488FBD-E07D-72EB-15BF-E9F4C4165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9691" y="1256045"/>
            <a:ext cx="6962052" cy="1884207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Basic Linear Algebra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Inverse and Row Operations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070B3-C725-55F7-89A4-8D326DE0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1857" y="5159228"/>
            <a:ext cx="6581930" cy="442727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1500" dirty="0">
                <a:solidFill>
                  <a:srgbClr val="FFFFFF"/>
                </a:solidFill>
              </a:rPr>
              <a:t>Piyaphum </a:t>
            </a:r>
            <a:r>
              <a:rPr lang="en-US" sz="1500" dirty="0" err="1">
                <a:solidFill>
                  <a:srgbClr val="FFFFFF"/>
                </a:solidFill>
              </a:rPr>
              <a:t>muetkhambong</a:t>
            </a:r>
            <a:endParaRPr lang="en-US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167754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096B83-4164-9E72-A230-AE45904BF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FC49D-619A-5318-7B44-D85169145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10</a:t>
            </a:r>
            <a:r>
              <a:rPr lang="th-TH" dirty="0"/>
              <a:t> อินเวอร์สและการดำเนินการตามแถว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A1101D-C851-F8EC-F354-25D4DF992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600562" cy="4202736"/>
              </a:xfrm>
            </p:spPr>
            <p:txBody>
              <a:bodyPr>
                <a:normAutofit/>
              </a:bodyPr>
              <a:lstStyle/>
              <a:p>
                <a:pPr marL="501650" lvl="2" indent="-50165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b="0" i="0" dirty="0">
                    <a:latin typeface="Cambria Math" panose="02040503050406030204" pitchFamily="18" charset="0"/>
                  </a:rPr>
                  <a:t>จากที่เราได้เรียนการอินเวอร์สหรือตัวผกผันในบทก่อน อาจจะมีความซับซ้อนและวุ่นวายเพราะต้องหาทั้งแอดจอยท์และดีเทอร์มิแนนท์ ในบทนี้เราจะนำความรู้เรื่องการดำเนินการตามแถวมาช่วยในการอินเวอร์สของเมทริกซ์</a:t>
                </a:r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marL="501650" lvl="2" indent="-50165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501650" lvl="2" indent="-50165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b="0" i="0" dirty="0">
                    <a:latin typeface="Cambria Math" panose="02040503050406030204" pitchFamily="18" charset="0"/>
                  </a:rPr>
                  <a:t>หลักการนั้นง่ายมาก โดยใช้วิธีการ </a:t>
                </a:r>
                <a:r>
                  <a:rPr lang="en-US" sz="2000" b="0" i="0" dirty="0">
                    <a:latin typeface="Cambria Math" panose="02040503050406030204" pitchFamily="18" charset="0"/>
                  </a:rPr>
                  <a:t>“Augmented Matrix” </a:t>
                </a:r>
                <a:r>
                  <a:rPr lang="th-TH" sz="2000" b="0" i="0" dirty="0">
                    <a:latin typeface="Cambria Math" panose="02040503050406030204" pitchFamily="18" charset="0"/>
                  </a:rPr>
                  <a:t>หรือก็คือ </a:t>
                </a:r>
                <a:r>
                  <a:rPr lang="en-US" sz="2000" b="0" i="0" dirty="0">
                    <a:latin typeface="Cambria Math" panose="02040503050406030204" pitchFamily="18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b="0" i="0" dirty="0">
                    <a:latin typeface="Cambria Math" panose="02040503050406030204" pitchFamily="18" charset="0"/>
                  </a:rPr>
                  <a:t>” </a:t>
                </a:r>
                <a:r>
                  <a:rPr lang="th-TH" sz="2000" b="0" i="0" dirty="0">
                    <a:latin typeface="Cambria Math" panose="02040503050406030204" pitchFamily="18" charset="0"/>
                  </a:rPr>
                  <a:t>โดยที่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คือ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เมทริกซ์ใด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ๆ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และ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คือเมทริกซ์เอกลักษณ์</m:t>
                    </m:r>
                  </m:oMath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marL="0" lvl="2" indent="517525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b="0" i="0" dirty="0">
                    <a:latin typeface="Cambria Math" panose="02040503050406030204" pitchFamily="18" charset="0"/>
                  </a:rPr>
                  <a:t>เช่น</a:t>
                </a:r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marL="0" lvl="2" indent="0" algn="ctr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A1101D-C851-F8EC-F354-25D4DF992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600562" cy="4202736"/>
              </a:xfrm>
              <a:blipFill>
                <a:blip r:embed="rId2"/>
                <a:stretch>
                  <a:fillRect l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9427864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0CAD7-F6DE-7DC7-21A8-D2A570933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62249-7AC7-ACDC-E35B-FC2E4E6F3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10</a:t>
            </a:r>
            <a:r>
              <a:rPr lang="th-TH" dirty="0"/>
              <a:t> อินเวอร์สและการดำเนินการตามแถว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BFC803-D555-FC28-A218-F3CBC8FA92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600562" cy="4202736"/>
              </a:xfrm>
            </p:spPr>
            <p:txBody>
              <a:bodyPr>
                <a:normAutofit/>
              </a:bodyPr>
              <a:lstStyle/>
              <a:p>
                <a:pPr marL="501650" lvl="2" indent="-50165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b="0" i="0" dirty="0">
                    <a:latin typeface="Cambria Math" panose="02040503050406030204" pitchFamily="18" charset="0"/>
                  </a:rPr>
                  <a:t>สิ่งที่เราต้องทำนั้นคือ</a:t>
                </a:r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marL="320040" lvl="4" indent="0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dirty="0">
                    <a:latin typeface="Cambria Math" panose="02040503050406030204" pitchFamily="18" charset="0"/>
                  </a:rPr>
                  <a:t>	1. </a:t>
                </a:r>
                <a:r>
                  <a:rPr lang="th-TH" sz="2000" dirty="0">
                    <a:latin typeface="Cambria Math" panose="02040503050406030204" pitchFamily="18" charset="0"/>
                  </a:rPr>
                  <a:t>เขียน </a:t>
                </a:r>
                <a:r>
                  <a:rPr lang="en-US" sz="2000" dirty="0">
                    <a:latin typeface="Cambria Math" panose="02040503050406030204" pitchFamily="18" charset="0"/>
                  </a:rPr>
                  <a:t>augmented matrix </a:t>
                </a:r>
                <a:r>
                  <a:rPr lang="th-TH" sz="2000" dirty="0">
                    <a:latin typeface="Cambria Math" panose="02040503050406030204" pitchFamily="18" charset="0"/>
                  </a:rPr>
                  <a:t>หรือ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marL="320040" lvl="4" indent="0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dirty="0">
                    <a:latin typeface="Cambria Math" panose="02040503050406030204" pitchFamily="18" charset="0"/>
                  </a:rPr>
                  <a:t>	2. </a:t>
                </a:r>
                <a:r>
                  <a:rPr lang="th-TH" sz="2000" dirty="0">
                    <a:latin typeface="Cambria Math" panose="02040503050406030204" pitchFamily="18" charset="0"/>
                  </a:rPr>
                  <a:t>ใช้ </a:t>
                </a:r>
                <a:r>
                  <a:rPr lang="en-US" sz="2000" dirty="0">
                    <a:latin typeface="Cambria Math" panose="02040503050406030204" pitchFamily="18" charset="0"/>
                  </a:rPr>
                  <a:t>row operation </a:t>
                </a:r>
                <a:r>
                  <a:rPr lang="th-TH" sz="2000" dirty="0">
                    <a:latin typeface="Cambria Math" panose="02040503050406030204" pitchFamily="18" charset="0"/>
                  </a:rPr>
                  <a:t>ทำให้เมทริกซ์ฝั่ง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="0" i="0" dirty="0">
                    <a:latin typeface="Cambria Math" panose="02040503050406030204" pitchFamily="18" charset="0"/>
                  </a:rPr>
                  <a:t> </a:t>
                </a:r>
                <a:r>
                  <a:rPr lang="th-TH" sz="2000" dirty="0">
                    <a:latin typeface="Cambria Math" panose="02040503050406030204" pitchFamily="18" charset="0"/>
                  </a:rPr>
                  <a:t>กลายเป็นเมทริกซ์เอกลักษณ์ให้ได้</a:t>
                </a:r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320040" lvl="4" indent="0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b="0" i="0" dirty="0">
                    <a:latin typeface="Cambria Math" panose="02040503050406030204" pitchFamily="18" charset="0"/>
                  </a:rPr>
                  <a:t>	3. </a:t>
                </a:r>
                <a:r>
                  <a:rPr lang="th-TH" sz="2000" b="0" i="0" dirty="0">
                    <a:latin typeface="Cambria Math" panose="02040503050406030204" pitchFamily="18" charset="0"/>
                  </a:rPr>
                  <a:t>หลังจากที่เราทำมาถ้าถูกต้อง เมทริกซ์ฝั่งขวามือขอ</a:t>
                </a:r>
                <a:r>
                  <a:rPr lang="th-TH" sz="2000" dirty="0">
                    <a:latin typeface="Cambria Math" panose="02040503050406030204" pitchFamily="18" charset="0"/>
                  </a:rPr>
                  <a:t>งเราก็คือเมทริกซ์ผกผันหรืออินเวอร์สนั่นเอง</a:t>
                </a:r>
                <a:endParaRPr lang="en-US" sz="2000" b="0" i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BFC803-D555-FC28-A218-F3CBC8FA92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600562" cy="4202736"/>
              </a:xfrm>
              <a:blipFill>
                <a:blip r:embed="rId2"/>
                <a:stretch>
                  <a:fillRect l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543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251A4-CAD1-EA0C-3A36-4BA6B6501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307BB-0C0D-6519-93C1-41D76DE1D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 </a:t>
            </a:r>
            <a:r>
              <a:rPr lang="th-TH" dirty="0"/>
              <a:t>การดำเนินการระหว่างเมทริกซ์ </a:t>
            </a:r>
            <a:r>
              <a:rPr lang="en-US" dirty="0"/>
              <a:t>(Matrix Operation)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2C607C-4610-B7E0-7361-9E0FFAD92A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617220" lvl="1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ตัวอย่างที่ </a:t>
                </a:r>
                <a:r>
                  <a:rPr lang="en-US" sz="2000" i="0" dirty="0">
                    <a:latin typeface="Georgia Pro Light (Body)"/>
                  </a:rPr>
                  <a:t>3.1)  </a:t>
                </a:r>
                <a:r>
                  <a:rPr lang="th-TH" sz="2000" i="0" dirty="0">
                    <a:latin typeface="Georgia Pro Light (Body)"/>
                  </a:rPr>
                  <a:t>ถ้า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และ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i="0" dirty="0">
                    <a:latin typeface="Georgia Pro Light (Body)"/>
                  </a:rPr>
                  <a:t> </a:t>
                </a:r>
                <a:r>
                  <a:rPr lang="th-TH" sz="2000" i="0" dirty="0">
                    <a:latin typeface="Georgia Pro Light (Body)"/>
                  </a:rPr>
                  <a:t>แล้ว จงหา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h-TH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th-TH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th-TH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th-TH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Georgia Pro Light (Body)"/>
                  </a:rPr>
                  <a:t>	    </a:t>
                </a:r>
              </a:p>
              <a:p>
                <a:pPr marL="501650" lvl="2" indent="128588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dirty="0">
                    <a:latin typeface="Georgia Pro Light (Body)"/>
                  </a:rPr>
                  <a:t>วิธีทำ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i="0" dirty="0">
                    <a:latin typeface="Georgia Pro Light (Body)"/>
                  </a:rPr>
                  <a:t> </a:t>
                </a:r>
                <a:r>
                  <a:rPr lang="th-TH" sz="2000" i="0" dirty="0">
                    <a:latin typeface="Georgia Pro Light (Body)"/>
                  </a:rPr>
                  <a:t>ก็ต่อเมื่อ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h-TH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และ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i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2C607C-4610-B7E0-7361-9E0FFAD92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1713985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CF5D5-3C5E-D589-2BF3-78B0889C1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909DD-5E7F-C348-B78A-1823A0E0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10</a:t>
            </a:r>
            <a:r>
              <a:rPr lang="th-TH" dirty="0"/>
              <a:t> อินเวอร์สและการดำเนินการตามแถว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F81627-8567-4FC9-7C56-EA0E0761E9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600562" cy="4202736"/>
              </a:xfrm>
            </p:spPr>
            <p:txBody>
              <a:bodyPr>
                <a:normAutofit/>
              </a:bodyPr>
              <a:lstStyle/>
              <a:p>
                <a:pPr marL="501650" lvl="2" indent="-50165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b="0" i="0" dirty="0">
                    <a:latin typeface="Cambria Math" panose="02040503050406030204" pitchFamily="18" charset="0"/>
                  </a:rPr>
                  <a:t>ตัวอย่างที่ </a:t>
                </a:r>
                <a:r>
                  <a:rPr lang="en-US" sz="2000" b="0" i="0" dirty="0">
                    <a:latin typeface="Cambria Math" panose="02040503050406030204" pitchFamily="18" charset="0"/>
                  </a:rPr>
                  <a:t>10.1) </a:t>
                </a:r>
                <a:r>
                  <a:rPr lang="th-TH" sz="2000" b="0" i="0" dirty="0">
                    <a:latin typeface="Cambria Math" panose="02040503050406030204" pitchFamily="18" charset="0"/>
                  </a:rPr>
                  <a:t>ให้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แล้ว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จงหา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𝑖𝑛𝑣𝑒𝑟𝑠𝑒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ของ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marL="501650" lvl="2" indent="-50165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dirty="0">
                    <a:latin typeface="Cambria Math" panose="02040503050406030204" pitchFamily="18" charset="0"/>
                  </a:rPr>
                  <a:t>วิธีทำ </a:t>
                </a:r>
                <a:r>
                  <a:rPr lang="en-US" sz="2000" dirty="0">
                    <a:latin typeface="Cambria Math" panose="02040503050406030204" pitchFamily="18" charset="0"/>
                  </a:rPr>
                  <a:t> 1) </a:t>
                </a:r>
                <a:r>
                  <a:rPr lang="th-TH" sz="2000" dirty="0">
                    <a:latin typeface="Cambria Math" panose="02040503050406030204" pitchFamily="18" charset="0"/>
                  </a:rPr>
                  <a:t>เขียน </a:t>
                </a:r>
                <a:r>
                  <a:rPr lang="en-US" sz="2000" dirty="0">
                    <a:latin typeface="Cambria Math" panose="02040503050406030204" pitchFamily="18" charset="0"/>
                  </a:rPr>
                  <a:t>Augmented Matrix </a:t>
                </a:r>
                <a:r>
                  <a:rPr lang="th-TH" sz="2000" dirty="0">
                    <a:latin typeface="Cambria Math" panose="02040503050406030204" pitchFamily="18" charset="0"/>
                  </a:rPr>
                  <a:t>ออกมา</a:t>
                </a:r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0" lvl="2" indent="0" algn="ctr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|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marL="0" lvl="2" indent="974725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b="0" i="0" dirty="0">
                    <a:latin typeface="Cambria Math" panose="02040503050406030204" pitchFamily="18" charset="0"/>
                  </a:rPr>
                  <a:t>2) </a:t>
                </a:r>
                <a:r>
                  <a:rPr lang="th-TH" sz="2000" b="0" i="0" dirty="0">
                    <a:latin typeface="Cambria Math" panose="02040503050406030204" pitchFamily="18" charset="0"/>
                  </a:rPr>
                  <a:t>ใช้ </a:t>
                </a:r>
                <a:r>
                  <a:rPr lang="en-US" sz="2000" b="0" i="0" dirty="0">
                    <a:latin typeface="Cambria Math" panose="02040503050406030204" pitchFamily="18" charset="0"/>
                  </a:rPr>
                  <a:t>row operation </a:t>
                </a:r>
                <a:r>
                  <a:rPr lang="th-TH" sz="2000" dirty="0">
                    <a:latin typeface="Cambria Math" panose="02040503050406030204" pitchFamily="18" charset="0"/>
                  </a:rPr>
                  <a:t>ทำเมทริกซ์ฝั่งซ้ายให้เป็นเมทริกซ์เอกลักษณ์</a:t>
                </a:r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0" lvl="2" indent="0" algn="ctr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|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|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F81627-8567-4FC9-7C56-EA0E0761E9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600562" cy="4202736"/>
              </a:xfrm>
              <a:blipFill>
                <a:blip r:embed="rId2"/>
                <a:stretch>
                  <a:fillRect l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0EB34E-5CB4-BE60-8775-98F3835C0C34}"/>
                  </a:ext>
                </a:extLst>
              </p:cNvPr>
              <p:cNvSpPr txBox="1"/>
              <p:nvPr/>
            </p:nvSpPr>
            <p:spPr>
              <a:xfrm>
                <a:off x="9127362" y="5180291"/>
                <a:ext cx="1747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0EB34E-5CB4-BE60-8775-98F3835C0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362" y="5180291"/>
                <a:ext cx="174752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8965671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A5D8DA-C6F3-9EDA-B04F-1A358D134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D566A-22A6-2F7F-F72E-C63218A16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10</a:t>
            </a:r>
            <a:r>
              <a:rPr lang="th-TH" dirty="0"/>
              <a:t> อินเวอร์สและการดำเนินการตามแถว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0E3BCC-FD4D-5B76-6472-BE236C3E65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600562" cy="4202736"/>
              </a:xfrm>
            </p:spPr>
            <p:txBody>
              <a:bodyPr>
                <a:normAutofit/>
              </a:bodyPr>
              <a:lstStyle/>
              <a:p>
                <a:pPr marL="0" lvl="2" indent="0" algn="ctr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|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|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marL="0" lvl="2" indent="0" algn="ctr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|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marL="0" lvl="2" indent="0" algn="ctr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15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</m: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|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0E3BCC-FD4D-5B76-6472-BE236C3E65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600562" cy="420273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D1830A-27D4-B7D4-DB06-0D5F22D835D0}"/>
                  </a:ext>
                </a:extLst>
              </p:cNvPr>
              <p:cNvSpPr txBox="1"/>
              <p:nvPr/>
            </p:nvSpPr>
            <p:spPr>
              <a:xfrm>
                <a:off x="7826882" y="3479620"/>
                <a:ext cx="1747520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D1830A-27D4-B7D4-DB06-0D5F22D83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882" y="3479620"/>
                <a:ext cx="1747520" cy="6347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D673BA-D229-2BCC-55EA-211ADCE284CF}"/>
                  </a:ext>
                </a:extLst>
              </p:cNvPr>
              <p:cNvSpPr txBox="1"/>
              <p:nvPr/>
            </p:nvSpPr>
            <p:spPr>
              <a:xfrm>
                <a:off x="8927401" y="2485515"/>
                <a:ext cx="1747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D673BA-D229-2BCC-55EA-211ADCE28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7401" y="2485515"/>
                <a:ext cx="174752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8FC9EE9-EF50-1D19-726B-38E17D615DD1}"/>
                  </a:ext>
                </a:extLst>
              </p:cNvPr>
              <p:cNvSpPr txBox="1"/>
              <p:nvPr/>
            </p:nvSpPr>
            <p:spPr>
              <a:xfrm>
                <a:off x="8927401" y="2797901"/>
                <a:ext cx="1747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8FC9EE9-EF50-1D19-726B-38E17D615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7401" y="2797901"/>
                <a:ext cx="174752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5A7EE2-50F8-66F9-FB60-D654477CC1AD}"/>
                  </a:ext>
                </a:extLst>
              </p:cNvPr>
              <p:cNvSpPr txBox="1"/>
              <p:nvPr/>
            </p:nvSpPr>
            <p:spPr>
              <a:xfrm>
                <a:off x="7938642" y="5343379"/>
                <a:ext cx="19775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5A7EE2-50F8-66F9-FB60-D654477CC1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8642" y="5343379"/>
                <a:ext cx="197751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143483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07998-3742-FFC6-C91A-8F7098464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66A2-326D-C9EB-7AE1-F94981228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10</a:t>
            </a:r>
            <a:r>
              <a:rPr lang="th-TH" dirty="0"/>
              <a:t> อินเวอร์สและการดำเนินการตามแถว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10A86-0EDD-97E2-0A99-67E645AADF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600562" cy="4202736"/>
              </a:xfrm>
            </p:spPr>
            <p:txBody>
              <a:bodyPr>
                <a:normAutofit/>
              </a:bodyPr>
              <a:lstStyle/>
              <a:p>
                <a:pPr marL="0" lvl="2" indent="0" algn="ctr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den>
                                </m:f>
                              </m:e>
                            </m:mr>
                          </m: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|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|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marL="0" lvl="2" indent="0" algn="ctr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|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10A86-0EDD-97E2-0A99-67E645AADF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600562" cy="420273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FF2CBB-9529-1D2E-506C-61CEC8F3E4AB}"/>
                  </a:ext>
                </a:extLst>
              </p:cNvPr>
              <p:cNvSpPr txBox="1"/>
              <p:nvPr/>
            </p:nvSpPr>
            <p:spPr>
              <a:xfrm>
                <a:off x="9865360" y="3255666"/>
                <a:ext cx="1747520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FF2CBB-9529-1D2E-506C-61CEC8F3E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5360" y="3255666"/>
                <a:ext cx="1747520" cy="6347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C5B4E0-C3A6-553D-4FAE-7AB316B9BF33}"/>
                  </a:ext>
                </a:extLst>
              </p:cNvPr>
              <p:cNvSpPr txBox="1"/>
              <p:nvPr/>
            </p:nvSpPr>
            <p:spPr>
              <a:xfrm>
                <a:off x="7887842" y="4425165"/>
                <a:ext cx="1977518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C5B4E0-C3A6-553D-4FAE-7AB316B9B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842" y="4425165"/>
                <a:ext cx="1977518" cy="6347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0057545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60461-CCBA-89AC-38F1-78AA56AFE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6C151-A1EC-EB17-4A23-C9B2AF56A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10</a:t>
            </a:r>
            <a:r>
              <a:rPr lang="th-TH" dirty="0"/>
              <a:t> อินเวอร์สและการดำเนินการตามแถว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D741A7-AF66-5257-5022-DB927E251C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600562" cy="4202736"/>
              </a:xfrm>
            </p:spPr>
            <p:txBody>
              <a:bodyPr>
                <a:normAutofit/>
              </a:bodyPr>
              <a:lstStyle/>
              <a:p>
                <a:pPr marL="0" lvl="2" indent="0" algn="ctr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|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15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15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15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15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15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15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|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15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15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15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15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15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15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15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15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15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marL="0" lvl="2" indent="0" algn="ctr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|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00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00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15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20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15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20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15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15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20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15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20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15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marL="0" lvl="2" indent="0" algn="ctr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dirty="0">
                    <a:latin typeface="Cambria Math" panose="02040503050406030204" pitchFamily="18" charset="0"/>
                  </a:rPr>
                  <a:t>นำเมทริกซ์ฝั่งขวาที่ได้ไปตอบได้เลย</a:t>
                </a:r>
                <a:endParaRPr lang="en-US" sz="2000" b="0" i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D741A7-AF66-5257-5022-DB927E251C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600562" cy="420273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043A08-1D1B-2D71-573A-B9C84C519A0E}"/>
                  </a:ext>
                </a:extLst>
              </p:cNvPr>
              <p:cNvSpPr txBox="1"/>
              <p:nvPr/>
            </p:nvSpPr>
            <p:spPr>
              <a:xfrm>
                <a:off x="9543922" y="2476158"/>
                <a:ext cx="19775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043A08-1D1B-2D71-573A-B9C84C519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3922" y="2476158"/>
                <a:ext cx="19775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6E6A93-6127-6579-A531-AF5EF90B6DB3}"/>
                  </a:ext>
                </a:extLst>
              </p:cNvPr>
              <p:cNvSpPr txBox="1"/>
              <p:nvPr/>
            </p:nvSpPr>
            <p:spPr>
              <a:xfrm>
                <a:off x="7786242" y="4187773"/>
                <a:ext cx="19775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6E6A93-6127-6579-A531-AF5EF90B6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6242" y="4187773"/>
                <a:ext cx="197751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4357706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0F601-3EC0-8811-5BDC-8568168A7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7ADA1-5917-902A-1252-78CA11F58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10</a:t>
            </a:r>
            <a:r>
              <a:rPr lang="th-TH" dirty="0"/>
              <a:t> อินเวอร์สและการดำเนินการตามแถว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B1EBB9-54F0-353A-0501-F9625C54B4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600562" cy="4202736"/>
              </a:xfrm>
            </p:spPr>
            <p:txBody>
              <a:bodyPr>
                <a:normAutofit/>
              </a:bodyPr>
              <a:lstStyle/>
              <a:p>
                <a:pPr marL="342900" lvl="2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b="0" i="0" dirty="0">
                    <a:latin typeface="Cambria Math" panose="02040503050406030204" pitchFamily="18" charset="0"/>
                  </a:rPr>
                  <a:t>ดังนั้น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h-TH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15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15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15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15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15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15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B1EBB9-54F0-353A-0501-F9625C54B4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600562" cy="4202736"/>
              </a:xfrm>
              <a:blipFill>
                <a:blip r:embed="rId2"/>
                <a:stretch>
                  <a:fillRect l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6304922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E79743-393A-2687-8B4C-F6070A5D6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23D60-BCD1-D0F7-D3BF-7FE133ACE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10</a:t>
            </a:r>
            <a:r>
              <a:rPr lang="th-TH" dirty="0"/>
              <a:t> อินเวอร์สและการดำเนินการตามแถว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0B5A1F-53C4-83D7-3E3E-4E394CDC44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600562" cy="4202736"/>
              </a:xfrm>
            </p:spPr>
            <p:txBody>
              <a:bodyPr>
                <a:normAutofit/>
              </a:bodyPr>
              <a:lstStyle/>
              <a:p>
                <a:pPr marL="342900" lvl="2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dirty="0">
                    <a:latin typeface="Cambria Math" panose="02040503050406030204" pitchFamily="18" charset="0"/>
                  </a:rPr>
                  <a:t>ให้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th-TH" sz="2000" i="1">
                        <a:latin typeface="Cambria Math" panose="02040503050406030204" pitchFamily="18" charset="0"/>
                      </a:rPr>
                      <m:t>จงหา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𝑖𝑛𝑣𝑒𝑟𝑠𝑒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i="1">
                        <a:latin typeface="Cambria Math" panose="02040503050406030204" pitchFamily="18" charset="0"/>
                      </a:rPr>
                      <m:t>ของ</m:t>
                    </m:r>
                    <m:r>
                      <a:rPr lang="th-TH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0" lvl="2" indent="346075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dirty="0">
                    <a:latin typeface="Cambria Math" panose="02040503050406030204" pitchFamily="18" charset="0"/>
                  </a:rPr>
                  <a:t>วิธีทำ</a:t>
                </a:r>
                <a:r>
                  <a:rPr lang="en-US" sz="2000" dirty="0">
                    <a:latin typeface="Cambria Math" panose="02040503050406030204" pitchFamily="18" charset="0"/>
                  </a:rPr>
                  <a:t> </a:t>
                </a:r>
              </a:p>
              <a:p>
                <a:pPr marL="342900" lvl="2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b="0" i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0B5A1F-53C4-83D7-3E3E-4E394CDC44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600562" cy="4202736"/>
              </a:xfrm>
              <a:blipFill>
                <a:blip r:embed="rId2"/>
                <a:stretch>
                  <a:fillRect l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806756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D3C0FC-4130-6043-C596-910CE4267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0FFD4-3FDE-F1D6-42C6-2F3DE8E59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10</a:t>
            </a:r>
            <a:r>
              <a:rPr lang="th-TH" dirty="0"/>
              <a:t> อินเวอร์สและการดำเนินการตามแถว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250B5-C845-A542-39E8-229511749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58" y="2065984"/>
            <a:ext cx="10600562" cy="4202736"/>
          </a:xfrm>
        </p:spPr>
        <p:txBody>
          <a:bodyPr>
            <a:normAutofit/>
          </a:bodyPr>
          <a:lstStyle/>
          <a:p>
            <a:pPr marL="342900" lvl="2" indent="-342900" defTabSz="85566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089525" algn="l"/>
                <a:tab pos="7315200" algn="l"/>
              </a:tabLst>
            </a:pPr>
            <a:endParaRPr lang="en-US" sz="2000" b="0" i="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900318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D63734-51B3-4CC3-20DA-49D84FF00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08AE-E56D-3FE9-7CDF-6FDB50840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10</a:t>
            </a:r>
            <a:r>
              <a:rPr lang="th-TH" dirty="0"/>
              <a:t> อินเวอร์สและการดำเนินการตามแถว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8240A-8A45-FCF7-522B-8C0C006E3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58" y="2065984"/>
            <a:ext cx="10600562" cy="4202736"/>
          </a:xfrm>
        </p:spPr>
        <p:txBody>
          <a:bodyPr>
            <a:normAutofit/>
          </a:bodyPr>
          <a:lstStyle/>
          <a:p>
            <a:pPr marL="342900" lvl="2" indent="-342900" defTabSz="85566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089525" algn="l"/>
                <a:tab pos="7315200" algn="l"/>
              </a:tabLst>
            </a:pPr>
            <a:endParaRPr lang="en-US" sz="2000" b="0" i="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08020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A82B88-5D6E-DFBE-94A7-0FFB2E608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Vector background of vibrant colors splashing">
            <a:extLst>
              <a:ext uri="{FF2B5EF4-FFF2-40B4-BE49-F238E27FC236}">
                <a16:creationId xmlns:a16="http://schemas.microsoft.com/office/drawing/2014/main" id="{6C2CFEE9-E421-CBDA-3FE0-E8A98F906EB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7280"/>
          <a:stretch/>
        </p:blipFill>
        <p:spPr>
          <a:xfrm>
            <a:off x="6822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A3933C-6AD4-A38F-1152-65EF19F42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9691" y="1256045"/>
            <a:ext cx="6962052" cy="1884207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Basic Linear Algebra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Cramer’s Rule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E7A151-F84D-F992-8821-E0D6E7D00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1857" y="5159228"/>
            <a:ext cx="6581930" cy="442727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1500" dirty="0">
                <a:solidFill>
                  <a:srgbClr val="FFFFFF"/>
                </a:solidFill>
              </a:rPr>
              <a:t>Piyaphum </a:t>
            </a:r>
            <a:r>
              <a:rPr lang="en-US" sz="1500" dirty="0" err="1">
                <a:solidFill>
                  <a:srgbClr val="FFFFFF"/>
                </a:solidFill>
              </a:rPr>
              <a:t>muetkhambong</a:t>
            </a:r>
            <a:endParaRPr lang="en-US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194111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352E4-B19A-05E1-9F13-5A4B41CB6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BB277-8C33-315F-8F4B-327CEE74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11 </a:t>
            </a:r>
            <a:r>
              <a:rPr lang="th-TH" dirty="0"/>
              <a:t>กฎของคราเมอร์</a:t>
            </a:r>
            <a:r>
              <a:rPr lang="en-US" dirty="0"/>
              <a:t> (Cramer’s Rule)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97C5F-5302-A988-7B09-0020AF1B1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4141" y="2326481"/>
            <a:ext cx="6215540" cy="4202736"/>
          </a:xfrm>
        </p:spPr>
        <p:txBody>
          <a:bodyPr>
            <a:normAutofit/>
          </a:bodyPr>
          <a:lstStyle/>
          <a:p>
            <a:pPr marL="342900" lvl="2" indent="-342900" defTabSz="85566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089525" algn="l"/>
                <a:tab pos="7315200" algn="l"/>
              </a:tabLst>
            </a:pPr>
            <a:r>
              <a:rPr lang="th-TH" sz="2400" b="0" i="0" dirty="0">
                <a:latin typeface="Cambria Math" panose="02040503050406030204" pitchFamily="18" charset="0"/>
              </a:rPr>
              <a:t>นอกจากเราจะใช้ดีเทอร์มิแนนท์ในการหาอิเวอร์สของเมทริกซ์แล้ว เรายังสามารถใช้ดีเทอร์มิแนนท์ช่วยในการแก้สมการเชิงเส้นที่มีจำนวนสมการเท่ากับจำนวนตัวแปรอีกด้วย สำหรับกฎของคราเมอร์นั้นถูกคิดค้นโดยนักคณิตศาสตร์และนักฟิสิกส์ชาวสวิสเซอร์แลนด์ที่ชื่อ </a:t>
            </a:r>
            <a:r>
              <a:rPr lang="en-US" sz="2400" b="0" i="0" dirty="0">
                <a:latin typeface="Cambria Math" panose="02040503050406030204" pitchFamily="18" charset="0"/>
              </a:rPr>
              <a:t>Gabriel Cramer (</a:t>
            </a:r>
            <a:r>
              <a:rPr lang="th-TH" sz="2400" b="0" i="0" dirty="0">
                <a:latin typeface="Cambria Math" panose="02040503050406030204" pitchFamily="18" charset="0"/>
              </a:rPr>
              <a:t>ค</a:t>
            </a:r>
            <a:r>
              <a:rPr lang="en-US" sz="2400" b="0" i="0" dirty="0">
                <a:latin typeface="Cambria Math" panose="02040503050406030204" pitchFamily="18" charset="0"/>
              </a:rPr>
              <a:t>.</a:t>
            </a:r>
            <a:r>
              <a:rPr lang="th-TH" sz="2400" b="0" i="0" dirty="0">
                <a:latin typeface="Cambria Math" panose="02040503050406030204" pitchFamily="18" charset="0"/>
              </a:rPr>
              <a:t>ศ</a:t>
            </a:r>
            <a:r>
              <a:rPr lang="en-US" sz="2400" b="0" i="0" dirty="0">
                <a:latin typeface="Cambria Math" panose="02040503050406030204" pitchFamily="18" charset="0"/>
              </a:rPr>
              <a:t>. 1704 - 1752)</a:t>
            </a:r>
          </a:p>
        </p:txBody>
      </p:sp>
      <p:pic>
        <p:nvPicPr>
          <p:cNvPr id="2052" name="Picture 4" descr="Nace el matemático suizo Gabriel Cramer - Radio Reloj, emisora cubana de la  hora y las noticias">
            <a:extLst>
              <a:ext uri="{FF2B5EF4-FFF2-40B4-BE49-F238E27FC236}">
                <a16:creationId xmlns:a16="http://schemas.microsoft.com/office/drawing/2014/main" id="{060DAEA6-318E-184C-A991-58F2F8959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979" y="2326481"/>
            <a:ext cx="3967162" cy="220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226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806EB-D953-BB20-87FF-9C70EB1B9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7473D-227D-4C90-FE5B-DE5103F8B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 </a:t>
            </a:r>
            <a:r>
              <a:rPr lang="th-TH" dirty="0"/>
              <a:t>การดำเนินการระหว่างเมทริกซ์ </a:t>
            </a:r>
            <a:r>
              <a:rPr lang="en-US" dirty="0"/>
              <a:t>(Matrix Operation)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49ED86-D828-DDBB-131C-CA67EF8397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617220" lvl="1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ถ้า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และ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i="0" dirty="0">
                    <a:latin typeface="Georgia Pro Light (Body)"/>
                  </a:rPr>
                  <a:t> </a:t>
                </a:r>
                <a:r>
                  <a:rPr lang="th-TH" sz="2000" i="0" dirty="0">
                    <a:latin typeface="Georgia Pro Light (Body)"/>
                  </a:rPr>
                  <a:t>แล้ว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จะมีค่าเท่าใด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0" smtClean="0">
                        <a:latin typeface="Cambria Math" panose="02040503050406030204" pitchFamily="18" charset="0"/>
                      </a:rPr>
                      <m:t>จงแสดงวิธีทำโดยละเอียด</m:t>
                    </m:r>
                  </m:oMath>
                </a14:m>
                <a:endParaRPr lang="en-US" sz="2000" i="0" dirty="0">
                  <a:latin typeface="Georgia Pro Light (Body)"/>
                </a:endParaRPr>
              </a:p>
              <a:p>
                <a:pPr marL="630238" lvl="1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วิธีทำ</a:t>
                </a:r>
                <a:r>
                  <a:rPr lang="en-US" sz="2000" i="0" dirty="0">
                    <a:latin typeface="Georgia Pro Light (Body)"/>
                  </a:rPr>
                  <a:t> </a:t>
                </a:r>
                <a:r>
                  <a:rPr lang="th-TH" sz="2000" i="0" dirty="0">
                    <a:solidFill>
                      <a:srgbClr val="FF0000"/>
                    </a:solidFill>
                    <a:latin typeface="Georgia Pro Light (Body)"/>
                  </a:rPr>
                  <a:t>คิดเองโดยสังเกตุตำแหน่งสมาชิกแต่ละตัวของเมทริกซ์ทั้งสองนี้เอา</a:t>
                </a:r>
                <a:endParaRPr lang="en-US" sz="2000" i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49ED86-D828-DDBB-131C-CA67EF8397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2005571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1C172-DACA-889B-E5CA-54C7E1B57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92D85-A776-FCA9-AFCC-7C950752B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11 </a:t>
            </a:r>
            <a:r>
              <a:rPr lang="th-TH" dirty="0"/>
              <a:t>กฎของคราเมอร์</a:t>
            </a:r>
            <a:r>
              <a:rPr lang="en-US" dirty="0"/>
              <a:t> (Cramer’s Rule)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3E1C83-A49C-3CCC-B4F9-6CBCFBB2D1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60" y="2065984"/>
                <a:ext cx="10559921" cy="4202736"/>
              </a:xfrm>
            </p:spPr>
            <p:txBody>
              <a:bodyPr>
                <a:normAutofit fontScale="25000" lnSpcReduction="20000"/>
              </a:bodyPr>
              <a:lstStyle/>
              <a:p>
                <a:pPr marL="342900" lvl="2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8000" b="0" i="0" dirty="0">
                    <a:latin typeface="Cambria Math" panose="02040503050406030204" pitchFamily="18" charset="0"/>
                  </a:rPr>
                  <a:t>โดยกฎดังกล่าวของคราเมอร์คือ</a:t>
                </a:r>
                <a:endParaRPr lang="en-US" sz="8000" b="0" i="0" dirty="0">
                  <a:latin typeface="Cambria Math" panose="02040503050406030204" pitchFamily="18" charset="0"/>
                </a:endParaRPr>
              </a:p>
              <a:p>
                <a:pPr marL="342900" lvl="2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5600" dirty="0">
                  <a:latin typeface="Cambria Math" panose="02040503050406030204" pitchFamily="18" charset="0"/>
                </a:endParaRPr>
              </a:p>
              <a:p>
                <a:pPr marL="0" lvl="2" indent="0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8000" dirty="0">
                    <a:latin typeface="Cambria Math" panose="02040503050406030204" pitchFamily="18" charset="0"/>
                  </a:rPr>
                  <a:t>	</a:t>
                </a:r>
                <a:r>
                  <a:rPr lang="th-TH" sz="8000" dirty="0">
                    <a:latin typeface="Cambria Math" panose="02040503050406030204" pitchFamily="18" charset="0"/>
                  </a:rPr>
                  <a:t>นิยามที่ </a:t>
                </a:r>
                <a:r>
                  <a:rPr lang="en-US" sz="8000" dirty="0">
                    <a:latin typeface="Cambria Math" panose="02040503050406030204" pitchFamily="18" charset="0"/>
                  </a:rPr>
                  <a:t>11.1 : </a:t>
                </a:r>
                <a14:m>
                  <m:oMath xmlns:m="http://schemas.openxmlformats.org/officeDocument/2006/math">
                    <m:r>
                      <a:rPr lang="th-TH" sz="8000" b="0" i="1" smtClean="0">
                        <a:latin typeface="Cambria Math" panose="02040503050406030204" pitchFamily="18" charset="0"/>
                      </a:rPr>
                      <m:t>ให้</m:t>
                    </m:r>
                    <m:r>
                      <a:rPr lang="th-TH" sz="8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𝐴𝑋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8000" b="0" i="1" smtClean="0">
                        <a:latin typeface="Cambria Math" panose="02040503050406030204" pitchFamily="18" charset="0"/>
                      </a:rPr>
                      <m:t>เป็นระบบของสมการเชิงเส้น</m:t>
                    </m:r>
                    <m:r>
                      <a:rPr lang="th-TH" sz="8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8000" b="0" i="1" smtClean="0">
                        <a:latin typeface="Cambria Math" panose="02040503050406030204" pitchFamily="18" charset="0"/>
                      </a:rPr>
                      <m:t>ซึ่งมี</m:t>
                    </m:r>
                    <m:r>
                      <a:rPr lang="th-TH" sz="8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8000" b="0" i="1" smtClean="0">
                        <a:latin typeface="Cambria Math" panose="02040503050406030204" pitchFamily="18" charset="0"/>
                      </a:rPr>
                      <m:t>สมการ</m:t>
                    </m:r>
                    <m:r>
                      <a:rPr lang="th-TH" sz="8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8000" b="0" i="1" smtClean="0">
                        <a:latin typeface="Cambria Math" panose="02040503050406030204" pitchFamily="18" charset="0"/>
                      </a:rPr>
                      <m:t>และมีตัวแปรไม่ทราบค่า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8000" b="0" i="1" smtClean="0">
                        <a:latin typeface="Cambria Math" panose="02040503050406030204" pitchFamily="18" charset="0"/>
                      </a:rPr>
                      <m:t>ตัว</m:t>
                    </m:r>
                    <m:r>
                      <a:rPr lang="th-TH" sz="8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8000" b="0" i="1" smtClean="0">
                        <a:latin typeface="Cambria Math" panose="02040503050406030204" pitchFamily="18" charset="0"/>
                      </a:rPr>
                      <m:t>ดังนั้นระบบสมการนี้</m:t>
                    </m:r>
                  </m:oMath>
                </a14:m>
                <a:endParaRPr lang="en-US" sz="8000" b="0" dirty="0">
                  <a:latin typeface="Cambria Math" panose="02040503050406030204" pitchFamily="18" charset="0"/>
                </a:endParaRPr>
              </a:p>
              <a:p>
                <a:pPr marL="0" lvl="2" indent="0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8000" dirty="0">
                    <a:latin typeface="Cambria Math" panose="02040503050406030204" pitchFamily="18" charset="0"/>
                  </a:rPr>
                  <a:t>	</a:t>
                </a:r>
                <a:r>
                  <a:rPr lang="th-TH" sz="8000" dirty="0">
                    <a:latin typeface="Cambria Math" panose="02040503050406030204" pitchFamily="18" charset="0"/>
                  </a:rPr>
                  <a:t>จะมีคำตอบเพียงชุดเดียว</a:t>
                </a:r>
                <a:r>
                  <a:rPr lang="en-US" sz="8000" dirty="0">
                    <a:latin typeface="Cambria Math" panose="02040503050406030204" pitchFamily="18" charset="0"/>
                  </a:rPr>
                  <a:t> (unique) </a:t>
                </a:r>
                <a:r>
                  <a:rPr lang="th-TH" sz="8000" dirty="0">
                    <a:latin typeface="Cambria Math" panose="02040503050406030204" pitchFamily="18" charset="0"/>
                  </a:rPr>
                  <a:t>เมื่อ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8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80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sz="8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sz="8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func>
                  </m:oMath>
                </a14:m>
                <a:r>
                  <a:rPr lang="en-US" sz="8000" dirty="0">
                    <a:latin typeface="Cambria Math" panose="02040503050406030204" pitchFamily="18" charset="0"/>
                  </a:rPr>
                  <a:t> </a:t>
                </a:r>
                <a:r>
                  <a:rPr lang="th-TH" sz="8000" dirty="0">
                    <a:latin typeface="Cambria Math" panose="02040503050406030204" pitchFamily="18" charset="0"/>
                  </a:rPr>
                  <a:t>และคำตอบของระบบสมการนี้คือ</a:t>
                </a:r>
                <a:endParaRPr lang="en-US" sz="8000" dirty="0">
                  <a:latin typeface="Cambria Math" panose="02040503050406030204" pitchFamily="18" charset="0"/>
                </a:endParaRPr>
              </a:p>
              <a:p>
                <a:pPr marL="0" lvl="2" indent="0" algn="ctr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8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8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8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8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8000" b="0" i="0" smtClean="0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8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8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8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sz="8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8000" b="0" i="0" smtClean="0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r>
                              <a:rPr lang="en-US" sz="8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8000" dirty="0">
                    <a:latin typeface="Cambria Math" panose="02040503050406030204" pitchFamily="18" charset="0"/>
                  </a:rPr>
                  <a:t> </a:t>
                </a:r>
                <a:r>
                  <a:rPr lang="th-TH" sz="8000" dirty="0">
                    <a:latin typeface="Cambria Math" panose="02040503050406030204" pitchFamily="18" charset="0"/>
                  </a:rPr>
                  <a:t>เมื่อ </a:t>
                </a:r>
                <a14:m>
                  <m:oMath xmlns:m="http://schemas.openxmlformats.org/officeDocument/2006/math"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8000" dirty="0">
                  <a:latin typeface="Cambria Math" panose="02040503050406030204" pitchFamily="18" charset="0"/>
                </a:endParaRPr>
              </a:p>
              <a:p>
                <a:pPr marL="0" lvl="2" indent="0" algn="ctr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8000" dirty="0">
                  <a:latin typeface="Cambria Math" panose="02040503050406030204" pitchFamily="18" charset="0"/>
                </a:endParaRPr>
              </a:p>
              <a:p>
                <a:pPr marL="0" lvl="2" indent="0" algn="ctr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8000" dirty="0">
                    <a:latin typeface="Cambria Math" panose="02040503050406030204" pitchFamily="18" charset="0"/>
                  </a:rPr>
                  <a:t>โดยที่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h-TH" sz="8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8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8000" b="0" i="1" smtClean="0">
                        <a:latin typeface="Cambria Math" panose="02040503050406030204" pitchFamily="18" charset="0"/>
                      </a:rPr>
                      <m:t>ก็คือเมทริกซ์ที่ได้จากการแทนที่หลักที่</m:t>
                    </m:r>
                    <m:r>
                      <a:rPr lang="th-TH" sz="8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8000" b="0" i="1" smtClean="0">
                        <a:latin typeface="Cambria Math" panose="02040503050406030204" pitchFamily="18" charset="0"/>
                      </a:rPr>
                      <m:t>ของ</m:t>
                    </m:r>
                    <m:r>
                      <a:rPr lang="th-TH" sz="8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8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8000" b="0" i="1" smtClean="0">
                        <a:latin typeface="Cambria Math" panose="02040503050406030204" pitchFamily="18" charset="0"/>
                      </a:rPr>
                      <m:t>ด้วย</m:t>
                    </m:r>
                  </m:oMath>
                </a14:m>
                <a:endParaRPr lang="en-US" sz="8000" dirty="0">
                  <a:latin typeface="Cambria Math" panose="02040503050406030204" pitchFamily="18" charset="0"/>
                </a:endParaRPr>
              </a:p>
              <a:p>
                <a:pPr marL="0" lvl="2" indent="0" algn="ctr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8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8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8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8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8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8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80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8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8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56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3E1C83-A49C-3CCC-B4F9-6CBCFBB2D1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60" y="2065984"/>
                <a:ext cx="10559921" cy="4202736"/>
              </a:xfrm>
              <a:blipFill>
                <a:blip r:embed="rId2"/>
                <a:stretch>
                  <a:fillRect l="-58" t="-7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0170734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60D5EC-71E9-0BFB-D7B1-EA998B28B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1DA22-9627-7268-43F6-7F7E5DA16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11 </a:t>
            </a:r>
            <a:r>
              <a:rPr lang="th-TH" dirty="0"/>
              <a:t>กฎของคราเมอร์</a:t>
            </a:r>
            <a:r>
              <a:rPr lang="en-US" dirty="0"/>
              <a:t> (Cramer’s Rule)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D3A0DA-6014-34FD-018E-DB5906584A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60" y="2065984"/>
                <a:ext cx="10559921" cy="4202736"/>
              </a:xfrm>
            </p:spPr>
            <p:txBody>
              <a:bodyPr>
                <a:normAutofit/>
              </a:bodyPr>
              <a:lstStyle/>
              <a:p>
                <a:pPr marL="342900" lvl="2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dirty="0">
                    <a:latin typeface="Cambria Math" panose="02040503050406030204" pitchFamily="18" charset="0"/>
                  </a:rPr>
                  <a:t>จาก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สิ่งที่เราควรรู้เพิ่มคือ</m:t>
                    </m:r>
                  </m:oMath>
                </a14:m>
                <a:endParaRPr lang="en-US" sz="2000" b="0" dirty="0">
                  <a:latin typeface="Cambria Math" panose="02040503050406030204" pitchFamily="18" charset="0"/>
                </a:endParaRPr>
              </a:p>
              <a:p>
                <a:pPr marL="2354580" lvl="5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เป็นเมทริกซ์สัมประสิทธิ์ขนาด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h-T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เมทริกซ์จัตุรัส</m:t>
                        </m:r>
                      </m:e>
                    </m:d>
                  </m:oMath>
                </a14:m>
                <a:endParaRPr lang="en-US" sz="20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354580" lvl="5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เป็นเวกเตอร์ตัวแปร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2354580" lvl="5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เป็นเวกเตอร์ผลลัพธ์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D3A0DA-6014-34FD-018E-DB5906584A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60" y="2065984"/>
                <a:ext cx="10559921" cy="4202736"/>
              </a:xfrm>
              <a:blipFill>
                <a:blip r:embed="rId2"/>
                <a:stretch>
                  <a:fillRect l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2470122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EB38F-1372-CCB0-972B-083B20E72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371DF-32B2-DDC7-F124-F3A2556D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11 </a:t>
            </a:r>
            <a:r>
              <a:rPr lang="th-TH" dirty="0"/>
              <a:t>กฎของคราเมอร์</a:t>
            </a:r>
            <a:r>
              <a:rPr lang="en-US" dirty="0"/>
              <a:t> (Cramer’s Rule)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8A83E4-F17C-B983-79A7-DE45846C71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60" y="2065984"/>
                <a:ext cx="10559921" cy="4202736"/>
              </a:xfrm>
            </p:spPr>
            <p:txBody>
              <a:bodyPr>
                <a:normAutofit/>
              </a:bodyPr>
              <a:lstStyle/>
              <a:p>
                <a:pPr marL="342900" lvl="2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dirty="0">
                    <a:latin typeface="Cambria Math" panose="02040503050406030204" pitchFamily="18" charset="0"/>
                  </a:rPr>
                  <a:t>ตัวอย่างที่ </a:t>
                </a:r>
                <a:r>
                  <a:rPr lang="en-US" sz="2000" dirty="0">
                    <a:latin typeface="Cambria Math" panose="02040503050406030204" pitchFamily="18" charset="0"/>
                  </a:rPr>
                  <a:t>11.1) </a:t>
                </a:r>
                <a:r>
                  <a:rPr lang="th-TH" sz="2000" dirty="0">
                    <a:latin typeface="Cambria Math" panose="02040503050406030204" pitchFamily="18" charset="0"/>
                  </a:rPr>
                  <a:t>จงใช้กฎของคราเมอร์หาคำตอบของสมการดังต่อไปนี้</a:t>
                </a:r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0" lvl="2" indent="0" algn="ctr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b="0" dirty="0">
                  <a:latin typeface="Cambria Math" panose="02040503050406030204" pitchFamily="18" charset="0"/>
                </a:endParaRPr>
              </a:p>
              <a:p>
                <a:pPr marL="0" lvl="2" indent="0" algn="ctr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000" b="0" dirty="0">
                  <a:latin typeface="Cambria Math" panose="02040503050406030204" pitchFamily="18" charset="0"/>
                </a:endParaRPr>
              </a:p>
              <a:p>
                <a:pPr marL="0" lvl="2" indent="0" algn="ctr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0" lvl="2" indent="346075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dirty="0">
                    <a:latin typeface="Cambria Math" panose="02040503050406030204" pitchFamily="18" charset="0"/>
                  </a:rPr>
                  <a:t>วิธีทำ </a:t>
                </a:r>
                <a:r>
                  <a:rPr lang="en-US" sz="2000" dirty="0">
                    <a:latin typeface="Cambria Math" panose="02040503050406030204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th-TH" sz="2000" b="0" i="0" smtClean="0">
                        <a:latin typeface="Cambria Math" panose="02040503050406030204" pitchFamily="18" charset="0"/>
                      </a:rPr>
                      <m:t>เขียนแจกแจงองค์ประกอบของ</m:t>
                    </m:r>
                    <m:r>
                      <a:rPr lang="th-TH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AX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0" smtClean="0">
                        <a:latin typeface="Cambria Math" panose="02040503050406030204" pitchFamily="18" charset="0"/>
                      </a:rPr>
                      <m:t>ออกมาจะได้ดังนี้</m:t>
                    </m:r>
                  </m:oMath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marL="0" lvl="2" indent="346075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0" lvl="2" indent="0" algn="ctr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8A83E4-F17C-B983-79A7-DE45846C71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60" y="2065984"/>
                <a:ext cx="10559921" cy="4202736"/>
              </a:xfrm>
              <a:blipFill>
                <a:blip r:embed="rId2"/>
                <a:stretch>
                  <a:fillRect l="-58" t="-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5204077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1245B-D3C2-B479-C5E5-8DAB1D11E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F5939-24B0-1B9A-F6DB-B2A9F3659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11 </a:t>
            </a:r>
            <a:r>
              <a:rPr lang="th-TH" dirty="0"/>
              <a:t>กฎของคราเมอร์</a:t>
            </a:r>
            <a:r>
              <a:rPr lang="en-US" dirty="0"/>
              <a:t> (Cramer’s Rule)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BA6A56-6CB3-4888-0E52-D9C38C26ED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60" y="2065984"/>
                <a:ext cx="10559921" cy="4202736"/>
              </a:xfrm>
            </p:spPr>
            <p:txBody>
              <a:bodyPr>
                <a:normAutofit/>
              </a:bodyPr>
              <a:lstStyle/>
              <a:p>
                <a:pPr marL="0" lvl="2" indent="457200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dirty="0">
                    <a:latin typeface="Cambria Math" panose="02040503050406030204" pitchFamily="18" charset="0"/>
                  </a:rPr>
                  <a:t>2) </a:t>
                </a:r>
                <a:r>
                  <a:rPr lang="th-TH" sz="2000" dirty="0">
                    <a:latin typeface="Cambria Math" panose="02040503050406030204" pitchFamily="18" charset="0"/>
                  </a:rPr>
                  <a:t>ทำการหา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func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ออกมา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0" lvl="2" indent="0" algn="ctr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0" lvl="2" indent="0" algn="ctr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th-TH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แปลว่าทำต่อได้เลย</m:t>
                          </m:r>
                        </m:e>
                      </m:func>
                    </m:oMath>
                  </m:oMathPara>
                </a14:m>
                <a:endParaRPr lang="en-US" sz="2000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marL="0" lvl="2" indent="457200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dirty="0">
                    <a:latin typeface="Cambria Math" panose="02040503050406030204" pitchFamily="18" charset="0"/>
                  </a:rPr>
                  <a:t>3) </a:t>
                </a:r>
                <a:r>
                  <a:rPr lang="th-TH" sz="2000" dirty="0">
                    <a:latin typeface="Cambria Math" panose="02040503050406030204" pitchFamily="18" charset="0"/>
                  </a:rPr>
                  <a:t>จากสูตร</a:t>
                </a:r>
                <a:r>
                  <a:rPr lang="en-US" sz="20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 </a:t>
                </a:r>
                <a:r>
                  <a:rPr lang="th-TH" sz="2000" dirty="0">
                    <a:latin typeface="Cambria Math" panose="02040503050406030204" pitchFamily="18" charset="0"/>
                  </a:rPr>
                  <a:t>ให้เราแทนค่าตามสิ่งที่เราได้มาเลย</a:t>
                </a:r>
                <a:r>
                  <a:rPr lang="en-US" sz="2000" dirty="0">
                    <a:latin typeface="Cambria Math" panose="02040503050406030204" pitchFamily="18" charset="0"/>
                  </a:rPr>
                  <a:t> </a:t>
                </a:r>
                <a:r>
                  <a:rPr lang="th-TH" sz="2000" dirty="0">
                    <a:latin typeface="Cambria Math" panose="02040503050406030204" pitchFamily="18" charset="0"/>
                  </a:rPr>
                  <a:t>จะได้ว่า</a:t>
                </a:r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0" lvl="2" indent="457200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BA6A56-6CB3-4888-0E52-D9C38C26ED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60" y="2065984"/>
                <a:ext cx="10559921" cy="4202736"/>
              </a:xfrm>
              <a:blipFill>
                <a:blip r:embed="rId2"/>
                <a:stretch>
                  <a:fillRect t="-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A2526D-81FA-30D0-D3A4-B5EDC1CEC2D7}"/>
                  </a:ext>
                </a:extLst>
              </p:cNvPr>
              <p:cNvSpPr txBox="1"/>
              <p:nvPr/>
            </p:nvSpPr>
            <p:spPr>
              <a:xfrm>
                <a:off x="782319" y="4584178"/>
                <a:ext cx="3658502" cy="146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A2526D-81FA-30D0-D3A4-B5EDC1CEC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319" y="4584178"/>
                <a:ext cx="3658502" cy="14689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345F72-1A89-6BCF-8D49-CF7987832017}"/>
                  </a:ext>
                </a:extLst>
              </p:cNvPr>
              <p:cNvSpPr txBox="1"/>
              <p:nvPr/>
            </p:nvSpPr>
            <p:spPr>
              <a:xfrm>
                <a:off x="4366545" y="4570905"/>
                <a:ext cx="3605026" cy="146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345F72-1A89-6BCF-8D49-CF7987832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545" y="4570905"/>
                <a:ext cx="3605026" cy="14689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EC6D12-7397-CFE1-1249-DE914724D225}"/>
                  </a:ext>
                </a:extLst>
              </p:cNvPr>
              <p:cNvSpPr txBox="1"/>
              <p:nvPr/>
            </p:nvSpPr>
            <p:spPr>
              <a:xfrm>
                <a:off x="8040218" y="4557632"/>
                <a:ext cx="3583353" cy="146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EC6D12-7397-CFE1-1249-DE914724D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218" y="4557632"/>
                <a:ext cx="3583353" cy="14689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8D95C0-43AC-ED65-B158-44D9D9FF1430}"/>
              </a:ext>
            </a:extLst>
          </p:cNvPr>
          <p:cNvCxnSpPr/>
          <p:nvPr/>
        </p:nvCxnSpPr>
        <p:spPr>
          <a:xfrm>
            <a:off x="4366545" y="4454006"/>
            <a:ext cx="0" cy="16762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D62EE9-B5F8-0C26-FE4F-197D66F3F7A6}"/>
              </a:ext>
            </a:extLst>
          </p:cNvPr>
          <p:cNvCxnSpPr/>
          <p:nvPr/>
        </p:nvCxnSpPr>
        <p:spPr>
          <a:xfrm>
            <a:off x="7977647" y="4454006"/>
            <a:ext cx="0" cy="16762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64591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8A3FE-2991-9475-9493-ED0079AB0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B846E-5748-B6B8-22E3-553D97D7C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11 </a:t>
            </a:r>
            <a:r>
              <a:rPr lang="th-TH" dirty="0"/>
              <a:t>กฎของคราเมอร์</a:t>
            </a:r>
            <a:r>
              <a:rPr lang="en-US" dirty="0"/>
              <a:t> (Cramer’s Rule)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8E651E-6413-969E-6B2C-AE6CCBA7AB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60" y="2065984"/>
                <a:ext cx="10559921" cy="4202736"/>
              </a:xfrm>
            </p:spPr>
            <p:txBody>
              <a:bodyPr>
                <a:normAutofit/>
              </a:bodyPr>
              <a:lstStyle/>
              <a:p>
                <a:pPr marL="342900" lvl="2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dirty="0">
                    <a:latin typeface="Cambria Math" panose="02040503050406030204" pitchFamily="18" charset="0"/>
                  </a:rPr>
                  <a:t>ดังนั้น คำตอบของระบบสมการเชิงเส้นนี้คือ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หรือ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8E651E-6413-969E-6B2C-AE6CCBA7AB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60" y="2065984"/>
                <a:ext cx="10559921" cy="4202736"/>
              </a:xfrm>
              <a:blipFill>
                <a:blip r:embed="rId2"/>
                <a:stretch>
                  <a:fillRect l="-58" t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3925167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8A59F-2E58-7BF8-BE4E-8609C51C2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93CD4-2215-E0A2-7605-3397C9C00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11 </a:t>
            </a:r>
            <a:r>
              <a:rPr lang="th-TH" dirty="0"/>
              <a:t>กฎของคราเมอร์</a:t>
            </a:r>
            <a:r>
              <a:rPr lang="en-US" dirty="0"/>
              <a:t> (Cramer’s Rule)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57C725-7320-C11D-0F55-D50586B584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60" y="2065984"/>
                <a:ext cx="10559921" cy="4202736"/>
              </a:xfrm>
            </p:spPr>
            <p:txBody>
              <a:bodyPr>
                <a:normAutofit/>
              </a:bodyPr>
              <a:lstStyle/>
              <a:p>
                <a:pPr marL="342900" lvl="2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dirty="0">
                    <a:latin typeface="Cambria Math" panose="02040503050406030204" pitchFamily="18" charset="0"/>
                  </a:rPr>
                  <a:t>จงใช้กฎของคราเมอร์หาคำตอบของสมการดังต่อไปนี้</a:t>
                </a:r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0" lvl="2" indent="0" algn="ctr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0" lvl="2" indent="0" algn="ctr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0" lvl="2" indent="0" algn="ctr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0" lvl="2" indent="346075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dirty="0">
                    <a:latin typeface="Cambria Math" panose="02040503050406030204" pitchFamily="18" charset="0"/>
                  </a:rPr>
                  <a:t>วิธีทำ </a:t>
                </a:r>
                <a:r>
                  <a:rPr lang="th-TH" sz="2000" dirty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ตอบ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57C725-7320-C11D-0F55-D50586B584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60" y="2065984"/>
                <a:ext cx="10559921" cy="4202736"/>
              </a:xfrm>
              <a:blipFill>
                <a:blip r:embed="rId2"/>
                <a:stretch>
                  <a:fillRect l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243502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BCB42-B6FA-562D-62E7-620AE670A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C5F2B-EAC3-B786-5D0F-1B49E0D9C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11 </a:t>
            </a:r>
            <a:r>
              <a:rPr lang="th-TH" dirty="0"/>
              <a:t>กฎของคราเมอร์</a:t>
            </a:r>
            <a:r>
              <a:rPr lang="en-US" dirty="0"/>
              <a:t> (Cramer’s Rule)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ADB78-D33A-FC77-5130-22F438DEF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60" y="2065984"/>
            <a:ext cx="10559921" cy="4202736"/>
          </a:xfrm>
        </p:spPr>
        <p:txBody>
          <a:bodyPr>
            <a:normAutofit/>
          </a:bodyPr>
          <a:lstStyle/>
          <a:p>
            <a:pPr marL="342900" lvl="2" indent="-342900" defTabSz="85566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089525" algn="l"/>
                <a:tab pos="7315200" algn="l"/>
              </a:tabLst>
            </a:pPr>
            <a:endParaRPr lang="en-US" sz="20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058616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BC98B4-9C8D-B7CD-21D2-6D93C4C51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F69F96FE-C3F5-4F02-8428-78ADCB975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6DB3FC-B9C7-4C79-2013-CE4D65A66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76" y="1506072"/>
            <a:ext cx="4979254" cy="37794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End of Presentation</a:t>
            </a:r>
          </a:p>
        </p:txBody>
      </p:sp>
      <p:pic>
        <p:nvPicPr>
          <p:cNvPr id="39" name="Graphic 38" descr="Smiling Face with No Fill">
            <a:extLst>
              <a:ext uri="{FF2B5EF4-FFF2-40B4-BE49-F238E27FC236}">
                <a16:creationId xmlns:a16="http://schemas.microsoft.com/office/drawing/2014/main" id="{688C3497-C52A-6638-3CE2-312B4387D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399" y="876308"/>
            <a:ext cx="4304764" cy="4304764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6BEECB0-0766-4C59-B86E-5D26B7D8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4990" y="5503528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414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1DC67B-E135-FC95-FE4F-0BFBB3E0A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3AE30-1AA7-2937-BDC3-B7E9C6032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 </a:t>
            </a:r>
            <a:r>
              <a:rPr lang="th-TH" dirty="0"/>
              <a:t>การดำเนินการระหว่างเมทริกซ์ </a:t>
            </a:r>
            <a:r>
              <a:rPr lang="en-US" dirty="0"/>
              <a:t>(Matrix Operation)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CF0DF7-3048-D860-E5C9-8195CE2401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845820" lvl="2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การบวกเมทริกซ์</a:t>
                </a:r>
                <a:r>
                  <a:rPr lang="en-US" sz="2000" i="0" dirty="0">
                    <a:latin typeface="Georgia Pro Light (Body)"/>
                  </a:rPr>
                  <a:t> (Addition of Matrices)</a:t>
                </a:r>
              </a:p>
              <a:p>
                <a:pPr marL="845820" lvl="2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dirty="0">
                  <a:latin typeface="Georgia Pro Light (Body)"/>
                </a:endParaRPr>
              </a:p>
              <a:p>
                <a:pPr lvl="2" indent="0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i="0" dirty="0">
                    <a:latin typeface="Georgia Pro Light (Body)"/>
                  </a:rPr>
                  <a:t>	</a:t>
                </a:r>
                <a:r>
                  <a:rPr lang="th-TH" sz="2000" i="0" dirty="0">
                    <a:latin typeface="Georgia Pro Light (Body)"/>
                  </a:rPr>
                  <a:t>นิยามที่ </a:t>
                </a:r>
                <a:r>
                  <a:rPr lang="en-US" sz="2000" dirty="0">
                    <a:latin typeface="Georgia Pro Light (Body)"/>
                  </a:rPr>
                  <a:t>3.</a:t>
                </a:r>
                <a:r>
                  <a:rPr lang="en-US" sz="2000" i="0" dirty="0">
                    <a:latin typeface="Georgia Pro Light (Body)"/>
                  </a:rPr>
                  <a:t>2 : </a:t>
                </a:r>
                <a14:m>
                  <m:oMath xmlns:m="http://schemas.openxmlformats.org/officeDocument/2006/math"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ถ้า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และ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เป็นเมทริกซ์ซึ่งมีขนาด</m:t>
                    </m:r>
                    <m:r>
                      <a:rPr lang="th-TH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ทั้งคู่</m:t>
                    </m:r>
                    <m:r>
                      <a:rPr lang="th-TH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แล้วผลบวกของเมทริกซ์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และ</m:t>
                    </m:r>
                    <m:r>
                      <a:rPr lang="th-T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th-TH" sz="2000" i="0" dirty="0">
                  <a:latin typeface="Georgia Pro Light (Body)"/>
                </a:endParaRPr>
              </a:p>
              <a:p>
                <a:pPr marL="501650" lvl="2" indent="412750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dirty="0">
                    <a:latin typeface="Georgia Pro Light (Body)"/>
                  </a:rPr>
                  <a:t>จะเท่ากับ</a:t>
                </a:r>
                <a:r>
                  <a:rPr lang="en-US" sz="2000" dirty="0">
                    <a:latin typeface="Georgia Pro Light (Body)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โดยที่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th-TH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เมื่อ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และ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i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CF0DF7-3048-D860-E5C9-8195CE2401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7175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050D14-6662-8A2C-7960-23D96ADCB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B6CA5-C500-AD1F-7623-D47436B6E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 </a:t>
            </a:r>
            <a:r>
              <a:rPr lang="th-TH" dirty="0"/>
              <a:t>การดำเนินการระหว่างเมทริกซ์ </a:t>
            </a:r>
            <a:r>
              <a:rPr lang="en-US" dirty="0"/>
              <a:t>(Matrix Operation)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B3AEE4-24C1-EDB2-FE89-B8CA52B948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617220" lvl="1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ตัวอย่างที่ </a:t>
                </a:r>
                <a:r>
                  <a:rPr lang="en-US" sz="2000" i="0" dirty="0">
                    <a:latin typeface="Georgia Pro Light (Body)"/>
                  </a:rPr>
                  <a:t>3.2) </a:t>
                </a:r>
                <a:r>
                  <a:rPr lang="th-TH" sz="2000" i="0" dirty="0">
                    <a:latin typeface="Georgia Pro Light (Body)"/>
                  </a:rPr>
                  <a:t>กำหนดให้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และ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จงหา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000" i="0" dirty="0">
                  <a:latin typeface="Georgia Pro Light (Body)"/>
                </a:endParaRPr>
              </a:p>
              <a:p>
                <a:pPr marL="273050" lvl="1" indent="35718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วิธีทำ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i="0" dirty="0">
                  <a:latin typeface="Georgia Pro Light (Body)"/>
                </a:endParaRPr>
              </a:p>
              <a:p>
                <a:pPr marL="273050" lvl="1" indent="1495425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i="0" dirty="0">
                    <a:latin typeface="Georgia Pro Light (Body)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i="0" dirty="0">
                  <a:latin typeface="Georgia Pro Light (Body)"/>
                </a:endParaRPr>
              </a:p>
              <a:p>
                <a:pPr marL="273050" lvl="1" indent="35718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ดังนั้น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i="0" dirty="0">
                  <a:latin typeface="Georgia Pro Light (Body)"/>
                </a:endParaRPr>
              </a:p>
              <a:p>
                <a:pPr marL="617220" lvl="1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B3AEE4-24C1-EDB2-FE89-B8CA52B948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3229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0BBA4-EE14-0E56-E1BB-48033B139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AAE51-ABDB-113A-1ABD-5269BCCB7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58" y="2065984"/>
            <a:ext cx="4098161" cy="39032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Linear Equation System (Basic)</a:t>
            </a:r>
          </a:p>
          <a:p>
            <a:r>
              <a:rPr lang="en-US" dirty="0">
                <a:solidFill>
                  <a:srgbClr val="FFFF00"/>
                </a:solidFill>
              </a:rPr>
              <a:t>Matrices</a:t>
            </a:r>
          </a:p>
          <a:p>
            <a:r>
              <a:rPr lang="en-US" dirty="0">
                <a:solidFill>
                  <a:srgbClr val="FFFF00"/>
                </a:solidFill>
              </a:rPr>
              <a:t>Matrix Operations</a:t>
            </a:r>
          </a:p>
          <a:p>
            <a:r>
              <a:rPr lang="en-US" dirty="0">
                <a:solidFill>
                  <a:srgbClr val="ED71F7"/>
                </a:solidFill>
              </a:rPr>
              <a:t>Type of Matrix</a:t>
            </a:r>
          </a:p>
          <a:p>
            <a:r>
              <a:rPr lang="en-US" dirty="0">
                <a:solidFill>
                  <a:srgbClr val="ED71F7"/>
                </a:solidFill>
              </a:rPr>
              <a:t>Determinant</a:t>
            </a:r>
          </a:p>
          <a:p>
            <a:r>
              <a:rPr lang="en-US" dirty="0">
                <a:solidFill>
                  <a:srgbClr val="00B050"/>
                </a:solidFill>
              </a:rPr>
              <a:t>Cofactor</a:t>
            </a:r>
          </a:p>
          <a:p>
            <a:r>
              <a:rPr lang="en-US" dirty="0">
                <a:solidFill>
                  <a:srgbClr val="00B050"/>
                </a:solidFill>
              </a:rPr>
              <a:t>Adjoint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82B776-8265-922A-7D86-BEA5070F6EE7}"/>
              </a:ext>
            </a:extLst>
          </p:cNvPr>
          <p:cNvSpPr txBox="1">
            <a:spLocks/>
          </p:cNvSpPr>
          <p:nvPr/>
        </p:nvSpPr>
        <p:spPr>
          <a:xfrm>
            <a:off x="6063680" y="2078400"/>
            <a:ext cx="4228400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Tx/>
              <a:buNone/>
              <a:defRPr sz="18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C000"/>
                </a:solidFill>
              </a:rPr>
              <a:t>Elementary Row Operation</a:t>
            </a:r>
          </a:p>
          <a:p>
            <a:r>
              <a:rPr lang="en-US" dirty="0">
                <a:solidFill>
                  <a:srgbClr val="FFC000"/>
                </a:solidFill>
              </a:rPr>
              <a:t>Inverse of a Matrix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Linear Equation System (Advance)</a:t>
            </a:r>
          </a:p>
        </p:txBody>
      </p:sp>
    </p:spTree>
    <p:extLst>
      <p:ext uri="{BB962C8B-B14F-4D97-AF65-F5344CB8AC3E}">
        <p14:creationId xmlns:p14="http://schemas.microsoft.com/office/powerpoint/2010/main" val="337647498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61C5C-98AD-AD38-07B4-78298952C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96D9F-2E9C-9E71-007A-1853BEE3B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 </a:t>
            </a:r>
            <a:r>
              <a:rPr lang="th-TH" dirty="0"/>
              <a:t>การดำเนินการระหว่างเมทริกซ์ </a:t>
            </a:r>
            <a:r>
              <a:rPr lang="en-US" dirty="0"/>
              <a:t>(Matrix Operation)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CD1EE7-917D-61F4-F754-DB6E12B827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617220" lvl="1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กำหนดให้ </a:t>
                </a:r>
                <a14:m>
                  <m:oMath xmlns:m="http://schemas.openxmlformats.org/officeDocument/2006/math">
                    <m:r>
                      <a:rPr lang="en-US" sz="200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𝑐𝑜𝑡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th-TH" sz="200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>
                        <a:latin typeface="Cambria Math" panose="02040503050406030204" pitchFamily="18" charset="0"/>
                      </a:rPr>
                      <m:t>และ</m:t>
                    </m:r>
                    <m:r>
                      <a:rPr lang="th-TH" sz="2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𝑡𝑎𝑛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>
                        <a:latin typeface="Cambria Math" panose="02040503050406030204" pitchFamily="18" charset="0"/>
                      </a:rPr>
                      <m:t>จงหา</m:t>
                    </m:r>
                    <m:r>
                      <a:rPr lang="th-TH" sz="2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โดยแสดงวิธีทำอย่างละเอียด</m:t>
                    </m:r>
                  </m:oMath>
                </a14:m>
                <a:endParaRPr lang="en-US" sz="2000" i="0" dirty="0">
                  <a:latin typeface="Georgia Pro Light (Body)"/>
                </a:endParaRPr>
              </a:p>
              <a:p>
                <a:pPr marL="630238" lvl="1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วิธีทำ</a:t>
                </a:r>
                <a:r>
                  <a:rPr lang="en-US" sz="2000" i="0" dirty="0">
                    <a:latin typeface="Georgia Pro Light (Body)"/>
                  </a:rPr>
                  <a:t> </a:t>
                </a:r>
                <a:r>
                  <a:rPr lang="th-TH" sz="2000" i="0" dirty="0">
                    <a:solidFill>
                      <a:srgbClr val="FF0000"/>
                    </a:solidFill>
                    <a:latin typeface="Georgia Pro Light (Body)"/>
                  </a:rPr>
                  <a:t>คิดเองตอบ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th-TH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th-TH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th-TH" sz="2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𝑠𝑒𝑐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th-TH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th-TH" sz="2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𝑐𝑜𝑠𝑒𝑐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th-TH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i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CD1EE7-917D-61F4-F754-DB6E12B827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4859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A3F113-D452-88EF-8EC5-372D833F4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73DB9-EC6D-8C97-5107-F0F9D4D65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 </a:t>
            </a:r>
            <a:r>
              <a:rPr lang="th-TH" dirty="0"/>
              <a:t>การดำเนินการระหว่างเมทริกซ์ </a:t>
            </a:r>
            <a:r>
              <a:rPr lang="en-US" dirty="0"/>
              <a:t>(Matrix Operation)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707ED2-A507-029F-13DC-68FFDCFDD6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845820" lvl="2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การลบเมทริกซ์</a:t>
                </a:r>
                <a:r>
                  <a:rPr lang="en-US" sz="2000" i="0" dirty="0">
                    <a:latin typeface="Georgia Pro Light (Body)"/>
                  </a:rPr>
                  <a:t> (</a:t>
                </a:r>
                <a:r>
                  <a:rPr lang="en-US" sz="2000" dirty="0">
                    <a:latin typeface="Georgia Pro Light (Body)"/>
                  </a:rPr>
                  <a:t>Subtraction</a:t>
                </a:r>
                <a:r>
                  <a:rPr lang="en-US" sz="2000" i="0" dirty="0">
                    <a:latin typeface="Georgia Pro Light (Body)"/>
                  </a:rPr>
                  <a:t> of Matrices)</a:t>
                </a:r>
              </a:p>
              <a:p>
                <a:pPr marL="845820" lvl="2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dirty="0">
                  <a:latin typeface="Georgia Pro Light (Body)"/>
                </a:endParaRPr>
              </a:p>
              <a:p>
                <a:pPr lvl="2" indent="0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i="0" dirty="0">
                    <a:latin typeface="Georgia Pro Light (Body)"/>
                  </a:rPr>
                  <a:t>	</a:t>
                </a:r>
                <a:r>
                  <a:rPr lang="th-TH" sz="2000" i="0" dirty="0">
                    <a:latin typeface="Georgia Pro Light (Body)"/>
                  </a:rPr>
                  <a:t>นิยามที่ </a:t>
                </a:r>
                <a:r>
                  <a:rPr lang="en-US" sz="2000" dirty="0">
                    <a:latin typeface="Georgia Pro Light (Body)"/>
                  </a:rPr>
                  <a:t>3</a:t>
                </a:r>
                <a:r>
                  <a:rPr lang="en-US" sz="2000" i="0" dirty="0">
                    <a:latin typeface="Georgia Pro Light (Body)"/>
                  </a:rPr>
                  <a:t>.3 : </a:t>
                </a:r>
                <a14:m>
                  <m:oMath xmlns:m="http://schemas.openxmlformats.org/officeDocument/2006/math"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ถ้า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และ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เป็นเมทริกซ์</m:t>
                    </m:r>
                    <m:r>
                      <a:rPr lang="th-TH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ขนาด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ทั้งคู่</m:t>
                    </m:r>
                    <m:r>
                      <a:rPr lang="th-T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แล้ว</m:t>
                    </m:r>
                    <m:r>
                      <a:rPr lang="th-T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+(−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i="0" dirty="0">
                    <a:latin typeface="Georgia Pro Light (Body)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707ED2-A507-029F-13DC-68FFDCFDD6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0226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9815AB-7675-80CF-F2C6-26EABDA0E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DC09-77B1-75DD-040C-1DEFAEFDE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 </a:t>
            </a:r>
            <a:r>
              <a:rPr lang="th-TH" dirty="0"/>
              <a:t>การดำเนินการระหว่างเมทริกซ์ </a:t>
            </a:r>
            <a:r>
              <a:rPr lang="en-US" dirty="0"/>
              <a:t>(Matrix Operation)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66AE8D-C83A-DEFD-BA6B-EB2DFD805D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617220" lvl="1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ตัวอย่างที่ </a:t>
                </a:r>
                <a:r>
                  <a:rPr lang="en-US" sz="2000" i="0" dirty="0">
                    <a:latin typeface="Georgia Pro Light (Body)"/>
                  </a:rPr>
                  <a:t>3.3) </a:t>
                </a:r>
                <a:r>
                  <a:rPr lang="th-TH" sz="2000" i="0" dirty="0">
                    <a:latin typeface="Georgia Pro Light (Body)"/>
                  </a:rPr>
                  <a:t>กำหนดให้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และ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จงหา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000" i="0" dirty="0">
                  <a:latin typeface="Georgia Pro Light (Body)"/>
                </a:endParaRPr>
              </a:p>
              <a:p>
                <a:pPr marL="273050" lvl="1" indent="35718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วิธีทำ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brk m:alnAt="7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i="0" dirty="0">
                  <a:latin typeface="Georgia Pro Light (Body)"/>
                </a:endParaRPr>
              </a:p>
              <a:p>
                <a:pPr marL="273050" lvl="1" indent="35718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i="0" dirty="0">
                    <a:latin typeface="Georgia Pro Light (Body)"/>
                  </a:rPr>
                  <a:t>			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i="0" dirty="0">
                  <a:latin typeface="Georgia Pro Light (Body)"/>
                </a:endParaRPr>
              </a:p>
              <a:p>
                <a:pPr marL="273050" lvl="1" indent="35718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ดังนั้น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brk m:alnAt="7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i="0" dirty="0">
                  <a:latin typeface="Georgia Pro Light (Body)"/>
                </a:endParaRPr>
              </a:p>
              <a:p>
                <a:pPr marL="617220" lvl="1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66AE8D-C83A-DEFD-BA6B-EB2DFD805D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9332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D069F-2994-893C-AA54-C98021A4C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06413-AB5D-C6ED-3FA0-A9F5A64AE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 </a:t>
            </a:r>
            <a:r>
              <a:rPr lang="th-TH" dirty="0"/>
              <a:t>การดำเนินการระหว่างเมทริกซ์ </a:t>
            </a:r>
            <a:r>
              <a:rPr lang="en-US" dirty="0"/>
              <a:t>(Matrix Operation)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A699C8-6A8A-53AA-5A1C-0E71E04A4B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617220" lvl="1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กำหนดให้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และ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จงหา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โดยแสดงวิธีทำอย่างละเอียด</m:t>
                    </m:r>
                  </m:oMath>
                </a14:m>
                <a:endParaRPr lang="en-US" sz="2000" i="0" dirty="0">
                  <a:latin typeface="Georgia Pro Light (Body)"/>
                </a:endParaRPr>
              </a:p>
              <a:p>
                <a:pPr marL="273050" lvl="1" indent="35718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วิธีทำ</a:t>
                </a:r>
                <a:r>
                  <a:rPr lang="en-US" sz="2000" i="0" dirty="0">
                    <a:latin typeface="Georgia Pro Light (Body)"/>
                  </a:rPr>
                  <a:t> </a:t>
                </a:r>
                <a:r>
                  <a:rPr lang="th-TH" sz="2000" i="0" dirty="0">
                    <a:solidFill>
                      <a:srgbClr val="FF0000"/>
                    </a:solidFill>
                    <a:latin typeface="Georgia Pro Light (Body)"/>
                  </a:rPr>
                  <a:t>คิดเองตอบ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th-TH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th-TH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i="0" dirty="0">
                  <a:solidFill>
                    <a:srgbClr val="FF0000"/>
                  </a:solidFill>
                  <a:latin typeface="Georgia Pro Light (Body)"/>
                </a:endParaRPr>
              </a:p>
              <a:p>
                <a:pPr marL="617220" lvl="1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A699C8-6A8A-53AA-5A1C-0E71E04A4B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625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F0A5C1-9ED3-7AFD-CB5D-0B11CA5A4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10EF7-CAC4-1141-9548-85A0F5AF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 </a:t>
            </a:r>
            <a:r>
              <a:rPr lang="th-TH" dirty="0"/>
              <a:t>การดำเนินการระหว่างเมทริกซ์ </a:t>
            </a:r>
            <a:r>
              <a:rPr lang="en-US" dirty="0"/>
              <a:t>(Matrix Operation)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B3F9EC-3064-B321-C183-043F0E9081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845820" lvl="2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การคูณเมทริกซ์ด้วยสเกลาร์</a:t>
                </a:r>
                <a:r>
                  <a:rPr lang="en-US" sz="2000" i="0" dirty="0">
                    <a:latin typeface="Georgia Pro Light (Body)"/>
                  </a:rPr>
                  <a:t> (</a:t>
                </a:r>
                <a:r>
                  <a:rPr lang="en-US" sz="2000" dirty="0">
                    <a:latin typeface="Georgia Pro Light (Body)"/>
                  </a:rPr>
                  <a:t>The Scalar Multiplication</a:t>
                </a:r>
                <a:r>
                  <a:rPr lang="en-US" sz="2000" i="0" dirty="0">
                    <a:latin typeface="Georgia Pro Light (Body)"/>
                  </a:rPr>
                  <a:t>)</a:t>
                </a:r>
              </a:p>
              <a:p>
                <a:pPr marL="891540" lvl="3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	คำว่า </a:t>
                </a:r>
                <a:r>
                  <a:rPr lang="en-US" sz="2000" i="0" dirty="0">
                    <a:latin typeface="Georgia Pro Light (Body)"/>
                  </a:rPr>
                  <a:t>“</a:t>
                </a:r>
                <a:r>
                  <a:rPr lang="th-TH" sz="2000" i="0" dirty="0">
                    <a:latin typeface="Georgia Pro Light (Body)"/>
                  </a:rPr>
                  <a:t>สเกลาร์ </a:t>
                </a:r>
                <a:r>
                  <a:rPr lang="en-US" sz="2000" i="0" dirty="0">
                    <a:latin typeface="Georgia Pro Light (Body)"/>
                  </a:rPr>
                  <a:t>(scalar)” </a:t>
                </a:r>
                <a:r>
                  <a:rPr lang="th-TH" sz="2000" i="0" dirty="0">
                    <a:latin typeface="Georgia Pro Light (Body)"/>
                  </a:rPr>
                  <a:t>หมายถึงจำนวนจริงใด ๆ ดังนั้นการคูณเมทริกซ์ด้วยสเกลาร์ก็คือการคูณเมทริกซ์ด้วยจำนวนจริงนั่นเอง</a:t>
                </a:r>
                <a:endParaRPr lang="en-US" sz="2000" i="0" dirty="0">
                  <a:latin typeface="Georgia Pro Light (Body)"/>
                </a:endParaRPr>
              </a:p>
              <a:p>
                <a:pPr marL="845820" lvl="2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dirty="0">
                  <a:latin typeface="Georgia Pro Light (Body)"/>
                </a:endParaRPr>
              </a:p>
              <a:p>
                <a:pPr lvl="2" indent="0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i="0" dirty="0">
                    <a:latin typeface="Georgia Pro Light (Body)"/>
                  </a:rPr>
                  <a:t>	</a:t>
                </a:r>
                <a:r>
                  <a:rPr lang="th-TH" sz="2000" i="0" dirty="0">
                    <a:latin typeface="Georgia Pro Light (Body)"/>
                  </a:rPr>
                  <a:t>นิยามที่ </a:t>
                </a:r>
                <a:r>
                  <a:rPr lang="en-US" sz="2000" i="0" dirty="0">
                    <a:latin typeface="Georgia Pro Light (Body)"/>
                  </a:rPr>
                  <a:t>2.2.4 : </a:t>
                </a:r>
                <a14:m>
                  <m:oMath xmlns:m="http://schemas.openxmlformats.org/officeDocument/2006/math"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ถ้า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เป็นเมทริกซ์ขนาด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และให้</m:t>
                    </m:r>
                    <m:r>
                      <a:rPr lang="th-T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เป็นสเกลาร์ใด</m:t>
                    </m:r>
                    <m:r>
                      <a:rPr lang="th-T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ๆ</m:t>
                    </m:r>
                    <m:r>
                      <a:rPr lang="th-T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ผลคูณของสเกลาร์</m:t>
                    </m:r>
                    <m:r>
                      <a:rPr lang="th-T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และเมทริกซ์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000" dirty="0">
                  <a:latin typeface="Georgia Pro Light (Body)"/>
                  <a:ea typeface="Cambria Math" panose="02040503050406030204" pitchFamily="18" charset="0"/>
                </a:endParaRPr>
              </a:p>
              <a:p>
                <a:pPr lvl="2" indent="0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i="0" dirty="0">
                    <a:latin typeface="Georgia Pro Light (Body)"/>
                    <a:ea typeface="Cambria Math" panose="02040503050406030204" pitchFamily="18" charset="0"/>
                  </a:rPr>
                  <a:t>	</a:t>
                </a:r>
                <a:r>
                  <a:rPr lang="th-TH" sz="2000" i="0" dirty="0">
                    <a:latin typeface="Georgia Pro Light (Body)"/>
                    <a:ea typeface="Cambria Math" panose="02040503050406030204" pitchFamily="18" charset="0"/>
                  </a:rPr>
                  <a:t>คือ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โดยที่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th-T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เมื่อ</m:t>
                    </m:r>
                    <m:r>
                      <a:rPr lang="th-T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และ</m:t>
                    </m:r>
                    <m:r>
                      <a:rPr lang="th-T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i="0" dirty="0">
                  <a:latin typeface="Georgia Pro Light (Body)"/>
                </a:endParaRPr>
              </a:p>
              <a:p>
                <a:pPr marL="501650" lvl="2" indent="412750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B3F9EC-3064-B321-C183-043F0E9081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9385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E1385-44AB-FB66-5CFE-CCDB12136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EEFAF-00C7-EA86-66D8-97D56560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 </a:t>
            </a:r>
            <a:r>
              <a:rPr lang="th-TH" dirty="0"/>
              <a:t>การดำเนินการระหว่างเมทริกซ์ </a:t>
            </a:r>
            <a:r>
              <a:rPr lang="en-US" dirty="0"/>
              <a:t>(Matrix Operation)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8AA6CB-3244-9406-D5E4-272138DBDF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651362" cy="3903298"/>
              </a:xfrm>
            </p:spPr>
            <p:txBody>
              <a:bodyPr>
                <a:normAutofit fontScale="77500" lnSpcReduction="20000"/>
              </a:bodyPr>
              <a:lstStyle/>
              <a:p>
                <a:pPr marL="617220" lvl="1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300" i="0" dirty="0">
                    <a:latin typeface="Georgia Pro Light (Body)"/>
                  </a:rPr>
                  <a:t>ตัวอย่างที่ </a:t>
                </a:r>
                <a:r>
                  <a:rPr lang="en-US" sz="2300" i="0" dirty="0">
                    <a:latin typeface="Georgia Pro Light (Body)"/>
                  </a:rPr>
                  <a:t>3.4) </a:t>
                </a:r>
                <a:r>
                  <a:rPr lang="th-TH" sz="2300" i="0" dirty="0">
                    <a:latin typeface="Georgia Pro Light (Body)"/>
                  </a:rPr>
                  <a:t>ถ้า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300" b="0" i="1" smtClean="0">
                        <a:latin typeface="Cambria Math" panose="02040503050406030204" pitchFamily="18" charset="0"/>
                      </a:rPr>
                      <m:t>แล้ว</m:t>
                    </m:r>
                    <m:r>
                      <a:rPr lang="th-TH" sz="2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300" b="0" i="1" smtClean="0">
                        <a:latin typeface="Cambria Math" panose="02040503050406030204" pitchFamily="18" charset="0"/>
                      </a:rPr>
                      <m:t>จะมีค่าเท่าใด</m:t>
                    </m:r>
                  </m:oMath>
                </a14:m>
                <a:endParaRPr lang="en-US" sz="2300" i="0" dirty="0">
                  <a:latin typeface="Georgia Pro Light (Body)"/>
                </a:endParaRPr>
              </a:p>
              <a:p>
                <a:pPr marL="273050" lvl="1" indent="35718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300" i="0" dirty="0">
                    <a:latin typeface="Georgia Pro Light (Body)"/>
                  </a:rPr>
                  <a:t>วิธีทำ</a:t>
                </a:r>
                <a:r>
                  <a:rPr lang="en-US" sz="2300" i="0" dirty="0">
                    <a:latin typeface="Georgia Pro Light (Body)"/>
                  </a:rPr>
                  <a:t>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3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30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30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sz="23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3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23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en-US" sz="23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sz="23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3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3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3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brk m:alnAt="7"/>
                                </m:r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brk m:alnAt="7"/>
                                </m:rPr>
                                <a:rPr lang="en-US" sz="230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30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sz="23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3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23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en-US" sz="23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3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3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3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3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i="0" dirty="0">
                  <a:latin typeface="Georgia Pro Light (Body)"/>
                </a:endParaRPr>
              </a:p>
              <a:p>
                <a:pPr lvl="1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i="0" dirty="0">
                    <a:latin typeface="Georgia Pro Light (Body)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th-TH" sz="2400" b="0" i="1" smtClean="0">
                        <a:latin typeface="Cambria Math" panose="02040503050406030204" pitchFamily="18" charset="0"/>
                      </a:rPr>
                      <m:t>จากมุมสองเท่าในตรีโกณมิติที่กล่าวว่า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h-TH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จะได้ว่า</m:t>
                    </m:r>
                    <m:r>
                      <a:rPr lang="th-TH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i="0" dirty="0">
                  <a:latin typeface="Georgia Pro Light (Body)"/>
                </a:endParaRPr>
              </a:p>
              <a:p>
                <a:pPr lvl="1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i="0" dirty="0">
                  <a:latin typeface="Georgia Pro Light (Body)"/>
                </a:endParaRPr>
              </a:p>
              <a:p>
                <a:pPr marL="273050" lvl="1" indent="35718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400" i="0" dirty="0">
                    <a:latin typeface="Georgia Pro Light (Body)"/>
                  </a:rPr>
                  <a:t>ดังนั้น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m:rPr>
                                  <m:brk m:alnAt="7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brk m:alnAt="7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i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8AA6CB-3244-9406-D5E4-272138DBDF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651362" cy="390329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4724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957E4-A5C6-A85A-92AC-88FC82F5E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469BE-9269-471E-806F-481B9C71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 </a:t>
            </a:r>
            <a:r>
              <a:rPr lang="th-TH" dirty="0"/>
              <a:t>การดำเนินการระหว่างเมทริกซ์ </a:t>
            </a:r>
            <a:r>
              <a:rPr lang="en-US" dirty="0"/>
              <a:t>(Matrix Operation)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C005AC-FD4F-31CD-1659-B64C6306A6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617220" lvl="1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ตัวอย่างที่ </a:t>
                </a:r>
                <a:r>
                  <a:rPr lang="en-US" sz="2000" i="0" dirty="0">
                    <a:latin typeface="Georgia Pro Light (Body)"/>
                  </a:rPr>
                  <a:t>3.4) </a:t>
                </a:r>
                <a:r>
                  <a:rPr lang="th-TH" sz="2000" i="0" dirty="0">
                    <a:latin typeface="Georgia Pro Light (Body)"/>
                  </a:rPr>
                  <a:t>กำหนดให้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𝑖𝑛𝐴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𝑐𝑜𝑠𝐴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จงหา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โดยแสดงวิธีทำอย่างละเอียด</m:t>
                    </m:r>
                  </m:oMath>
                </a14:m>
                <a:endParaRPr lang="en-US" sz="2000" i="0" dirty="0">
                  <a:solidFill>
                    <a:srgbClr val="FF0000"/>
                  </a:solidFill>
                  <a:latin typeface="Georgia Pro Light (Body)"/>
                </a:endParaRPr>
              </a:p>
              <a:p>
                <a:pPr marL="273050" lvl="1" indent="35718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solidFill>
                      <a:schemeClr val="tx1"/>
                    </a:solidFill>
                    <a:latin typeface="Georgia Pro Light (Body)"/>
                  </a:rPr>
                  <a:t>วิธีทำ</a:t>
                </a:r>
                <a:r>
                  <a:rPr lang="en-US" sz="2000" i="0" dirty="0">
                    <a:solidFill>
                      <a:schemeClr val="tx1"/>
                    </a:solidFill>
                    <a:latin typeface="Georgia Pro Light (Body)"/>
                  </a:rPr>
                  <a:t> </a:t>
                </a:r>
                <a:r>
                  <a:rPr lang="th-TH" sz="2000" i="0" dirty="0">
                    <a:solidFill>
                      <a:srgbClr val="FF0000"/>
                    </a:solidFill>
                    <a:latin typeface="Georgia Pro Light (Body)"/>
                  </a:rPr>
                  <a:t>คิดเองตอบ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th-TH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th-TH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th-TH" sz="2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36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i="0" dirty="0">
                  <a:solidFill>
                    <a:schemeClr val="tx1"/>
                  </a:solidFill>
                  <a:latin typeface="Georgia Pro Light (Body)"/>
                </a:endParaRPr>
              </a:p>
              <a:p>
                <a:pPr marL="617220" lvl="1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C005AC-FD4F-31CD-1659-B64C6306A6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93699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CE681-16B7-C109-08C9-6497F1A87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6E177-D67B-11A8-1E4E-30E5D4FB1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 </a:t>
            </a:r>
            <a:r>
              <a:rPr lang="th-TH" dirty="0"/>
              <a:t>การดำเนินการระหว่างเมทริกซ์ </a:t>
            </a:r>
            <a:r>
              <a:rPr lang="en-US" dirty="0"/>
              <a:t>(Matrix Operation)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0DC9FB-4ED1-5010-F605-13AFCDA0A5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600562" cy="3903298"/>
              </a:xfrm>
            </p:spPr>
            <p:txBody>
              <a:bodyPr>
                <a:normAutofit/>
              </a:bodyPr>
              <a:lstStyle/>
              <a:p>
                <a:pPr marL="845820" lvl="2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การคูณระหว่างเมทริกซ์ </a:t>
                </a:r>
                <a:r>
                  <a:rPr lang="en-US" sz="2000" i="0" dirty="0">
                    <a:latin typeface="Georgia Pro Light (Body)"/>
                  </a:rPr>
                  <a:t>(</a:t>
                </a:r>
                <a:r>
                  <a:rPr lang="en-US" sz="2000" dirty="0">
                    <a:latin typeface="Georgia Pro Light (Body)"/>
                  </a:rPr>
                  <a:t>The Multiplication of Matrices</a:t>
                </a:r>
                <a:r>
                  <a:rPr lang="en-US" sz="2000" i="0" dirty="0">
                    <a:latin typeface="Georgia Pro Light (Body)"/>
                  </a:rPr>
                  <a:t>)</a:t>
                </a:r>
                <a:endParaRPr lang="en-US" sz="2000" dirty="0">
                  <a:latin typeface="Georgia Pro Light (Body)"/>
                </a:endParaRPr>
              </a:p>
              <a:p>
                <a:pPr marL="845820" lvl="2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dirty="0">
                  <a:latin typeface="Georgia Pro Light (Body)"/>
                </a:endParaRPr>
              </a:p>
              <a:p>
                <a:pPr lvl="2" indent="0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i="0" dirty="0">
                    <a:latin typeface="Georgia Pro Light (Body)"/>
                  </a:rPr>
                  <a:t>	</a:t>
                </a:r>
                <a:r>
                  <a:rPr lang="th-TH" sz="2000" i="0" dirty="0">
                    <a:latin typeface="Georgia Pro Light (Body)"/>
                  </a:rPr>
                  <a:t>นิยามที่ </a:t>
                </a:r>
                <a:r>
                  <a:rPr lang="en-US" sz="2000" dirty="0">
                    <a:latin typeface="Georgia Pro Light (Body)"/>
                  </a:rPr>
                  <a:t>3</a:t>
                </a:r>
                <a:r>
                  <a:rPr lang="en-US" sz="2000" i="0" dirty="0">
                    <a:latin typeface="Georgia Pro Light (Body)"/>
                  </a:rPr>
                  <a:t>.5 : </a:t>
                </a:r>
                <a14:m>
                  <m:oMath xmlns:m="http://schemas.openxmlformats.org/officeDocument/2006/math"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ถ้า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เป็นเมทริกซ์ขนาด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และ</m:t>
                    </m:r>
                    <m:r>
                      <a:rPr lang="th-T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เป็นเมทริกซ์ขนาด</m:t>
                    </m:r>
                    <m:r>
                      <a:rPr lang="th-T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i="0" dirty="0">
                    <a:latin typeface="Georgia Pro Light (Body)"/>
                  </a:rPr>
                  <a:t> </a:t>
                </a:r>
                <a:r>
                  <a:rPr lang="th-TH" sz="2000" i="0" dirty="0">
                    <a:latin typeface="Georgia Pro Light (Body)"/>
                  </a:rPr>
                  <a:t>ผลคูณของเมทริกซ์</a:t>
                </a:r>
                <a:endParaRPr lang="en-US" sz="2000" dirty="0">
                  <a:latin typeface="Georgia Pro Light (Body)"/>
                </a:endParaRPr>
              </a:p>
              <a:p>
                <a:pPr lvl="2" indent="0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i="0" dirty="0">
                    <a:latin typeface="Georgia Pro Light (Body)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และ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i="0" dirty="0">
                    <a:latin typeface="Georgia Pro Light (Body)"/>
                  </a:rPr>
                  <a:t> </a:t>
                </a:r>
                <a:r>
                  <a:rPr lang="th-TH" sz="2000" i="0" dirty="0">
                    <a:latin typeface="Georgia Pro Light (Body)"/>
                  </a:rPr>
                  <a:t>คือ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i="0" dirty="0">
                    <a:latin typeface="Georgia Pro Light (Body)"/>
                  </a:rPr>
                  <a:t> </a:t>
                </a:r>
                <a:r>
                  <a:rPr lang="th-TH" sz="2000" i="0" dirty="0">
                    <a:latin typeface="Georgia Pro Light (Body)"/>
                  </a:rPr>
                  <a:t>โดยที่</a:t>
                </a:r>
                <a:endParaRPr lang="en-US" sz="2000" dirty="0">
                  <a:latin typeface="Georgia Pro Light (Body)"/>
                </a:endParaRPr>
              </a:p>
              <a:p>
                <a:pPr marL="501650" lvl="2" indent="-501650" algn="ctr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𝑛𝑗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Georgia Pro Light (Body)"/>
                </a:endParaRPr>
              </a:p>
              <a:p>
                <a:pPr marL="501650" lvl="2" indent="412750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dirty="0">
                    <a:latin typeface="Georgia Pro Light (Body)"/>
                  </a:rPr>
                  <a:t>เมื่อ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และ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00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0DC9FB-4ED1-5010-F605-13AFCDA0A5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600562" cy="3903298"/>
              </a:xfrm>
              <a:blipFill>
                <a:blip r:embed="rId3"/>
                <a:stretch>
                  <a:fillRect t="-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134520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7AFE54-5D77-C367-2787-7D0F22809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04FE0-C1B3-9866-003A-2B7AC1BD0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 </a:t>
            </a:r>
            <a:r>
              <a:rPr lang="th-TH" dirty="0"/>
              <a:t>การดำเนินการระหว่างเมทริกซ์ </a:t>
            </a:r>
            <a:r>
              <a:rPr lang="en-US" dirty="0"/>
              <a:t>(Matrix Operation)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0C98A-F2E1-610A-D027-C75CE6CDB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813922" cy="3903298"/>
              </a:xfrm>
            </p:spPr>
            <p:txBody>
              <a:bodyPr>
                <a:normAutofit/>
              </a:bodyPr>
              <a:lstStyle/>
              <a:p>
                <a:pPr marL="617220" lvl="1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ตัวอย่างที่ </a:t>
                </a:r>
                <a:r>
                  <a:rPr lang="en-US" sz="2000" i="0" dirty="0">
                    <a:latin typeface="Georgia Pro Light (Body)"/>
                  </a:rPr>
                  <a:t>3.5) </a:t>
                </a:r>
                <a:r>
                  <a:rPr lang="th-TH" sz="2000" i="0" dirty="0">
                    <a:latin typeface="Georgia Pro Light (Body)"/>
                  </a:rPr>
                  <a:t>ให้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และ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จงหา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โดยที่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คือผลคูณระหว่างเมทริกซ์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และ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000" i="0" dirty="0">
                  <a:solidFill>
                    <a:schemeClr val="tx1"/>
                  </a:solidFill>
                  <a:latin typeface="Georgia Pro Light (Body)"/>
                </a:endParaRPr>
              </a:p>
              <a:p>
                <a:pPr marL="273050" lvl="1" indent="35718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solidFill>
                      <a:schemeClr val="tx1"/>
                    </a:solidFill>
                    <a:latin typeface="Georgia Pro Light (Body)"/>
                  </a:rPr>
                  <a:t>วิธีทำ</a:t>
                </a:r>
                <a:r>
                  <a:rPr lang="en-US" sz="2000" i="0" dirty="0">
                    <a:solidFill>
                      <a:schemeClr val="tx1"/>
                    </a:solidFill>
                    <a:latin typeface="Georgia Pro Light (Body)"/>
                  </a:rPr>
                  <a:t> </a:t>
                </a:r>
                <a14:m>
                  <m:oMath xmlns:m="http://schemas.openxmlformats.org/officeDocument/2006/math">
                    <m:r>
                      <a:rPr lang="th-TH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จากขนาดเมทริกซ์</m:t>
                    </m:r>
                    <m:r>
                      <a:rPr lang="th-TH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คือ</m:t>
                    </m:r>
                    <m:r>
                      <a:rPr lang="th-TH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และขนาดของเมทริกซ์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คือ</m:t>
                    </m:r>
                    <m:r>
                      <a:rPr lang="th-TH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th-TH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ดังนั้น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ขนาดของเมทริกซ์</m:t>
                    </m:r>
                    <m:r>
                      <a:rPr lang="th-TH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ต้องเป็น</m:t>
                    </m:r>
                    <m:r>
                      <a:rPr lang="th-TH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จะได้ว่า</m:t>
                    </m:r>
                  </m:oMath>
                </a14:m>
                <a:r>
                  <a:rPr lang="en-US" sz="2000" i="0" dirty="0">
                    <a:solidFill>
                      <a:schemeClr val="tx1"/>
                    </a:solidFill>
                    <a:latin typeface="Georgia Pro Light (Body)"/>
                  </a:rPr>
                  <a:t> </a:t>
                </a:r>
              </a:p>
              <a:p>
                <a:pPr marL="273050" lvl="1" indent="35718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i="0" dirty="0">
                  <a:solidFill>
                    <a:schemeClr val="tx1"/>
                  </a:solidFill>
                  <a:latin typeface="Georgia Pro Light (Body)"/>
                </a:endParaRPr>
              </a:p>
              <a:p>
                <a:pPr marL="273050" lvl="1" indent="35718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solidFill>
                      <a:schemeClr val="tx1"/>
                    </a:solidFill>
                    <a:latin typeface="Georgia Pro Light (Body)"/>
                  </a:rPr>
                  <a:t>ดังนั้น </a:t>
                </a:r>
                <a:r>
                  <a:rPr lang="en-US" sz="2000" i="0" dirty="0">
                    <a:solidFill>
                      <a:schemeClr val="tx1"/>
                    </a:solidFill>
                    <a:latin typeface="Georgia Pro Light (Body)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  <m:e>
                              <m:r>
                                <a:rPr lang="en-US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i="0" dirty="0">
                  <a:solidFill>
                    <a:schemeClr val="tx1"/>
                  </a:solidFill>
                  <a:latin typeface="Georgia Pro Light (Body)"/>
                </a:endParaRPr>
              </a:p>
              <a:p>
                <a:pPr marL="617220" lvl="1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0C98A-F2E1-610A-D027-C75CE6CDB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813922" cy="390329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48794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95BF6-479F-D258-7682-BD2075907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AA302-B3D1-EBF1-900A-EE078E9AD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 </a:t>
            </a:r>
            <a:r>
              <a:rPr lang="th-TH" dirty="0"/>
              <a:t>การดำเนินการระหว่างเมทริกซ์ </a:t>
            </a:r>
            <a:r>
              <a:rPr lang="en-US" dirty="0"/>
              <a:t>(Matrix Operation)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298AD8-9E0C-1DB3-19D0-C92A5E0C2F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813922" cy="3903298"/>
              </a:xfrm>
            </p:spPr>
            <p:txBody>
              <a:bodyPr>
                <a:normAutofit/>
              </a:bodyPr>
              <a:lstStyle/>
              <a:p>
                <a:pPr marL="617220" lvl="1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ให้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และ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จงหา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โดยที่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คือผลคูณระหว่างเมทริกซ์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และ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โดยแสดงวิธีทำอย่างละเอียด</m:t>
                    </m:r>
                  </m:oMath>
                </a14:m>
                <a:endParaRPr lang="en-US" sz="2000" i="0" dirty="0">
                  <a:solidFill>
                    <a:schemeClr val="tx1"/>
                  </a:solidFill>
                  <a:latin typeface="Georgia Pro Light (Body)"/>
                </a:endParaRPr>
              </a:p>
              <a:p>
                <a:pPr marL="273050" lvl="1" indent="35718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solidFill>
                      <a:schemeClr val="tx1"/>
                    </a:solidFill>
                    <a:latin typeface="Georgia Pro Light (Body)"/>
                  </a:rPr>
                  <a:t>วิธีทำ</a:t>
                </a:r>
                <a:r>
                  <a:rPr lang="en-US" sz="2000" i="0" dirty="0">
                    <a:solidFill>
                      <a:schemeClr val="tx1"/>
                    </a:solidFill>
                    <a:latin typeface="Georgia Pro Light (Body)"/>
                  </a:rPr>
                  <a:t> </a:t>
                </a:r>
                <a:r>
                  <a:rPr lang="th-TH" sz="2000" i="0" dirty="0">
                    <a:solidFill>
                      <a:srgbClr val="FF0000"/>
                    </a:solidFill>
                    <a:latin typeface="Georgia Pro Light (Body)"/>
                  </a:rPr>
                  <a:t>คิดเองตอบ</a:t>
                </a:r>
                <a:r>
                  <a:rPr lang="en-US" sz="2000" i="0" dirty="0">
                    <a:solidFill>
                      <a:srgbClr val="FF0000"/>
                    </a:solidFill>
                    <a:latin typeface="Georgia Pro Light (Body)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i="0" dirty="0">
                  <a:solidFill>
                    <a:schemeClr val="tx1"/>
                  </a:solidFill>
                  <a:latin typeface="Georgia Pro Light (Body)"/>
                </a:endParaRPr>
              </a:p>
              <a:p>
                <a:pPr marL="617220" lvl="1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298AD8-9E0C-1DB3-19D0-C92A5E0C2F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813922" cy="390329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1424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A5552C-C7E9-A722-06AC-97B9CCF0D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Vector background of vibrant colors splashing">
            <a:extLst>
              <a:ext uri="{FF2B5EF4-FFF2-40B4-BE49-F238E27FC236}">
                <a16:creationId xmlns:a16="http://schemas.microsoft.com/office/drawing/2014/main" id="{7CFE155F-EEA5-6ECF-A766-414C8ADD67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7280"/>
          <a:stretch/>
        </p:blipFill>
        <p:spPr>
          <a:xfrm>
            <a:off x="6822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A3D77D-8318-7F90-FA21-E1E87A3BC4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9690" y="1256045"/>
            <a:ext cx="7195029" cy="1884207"/>
          </a:xfrm>
        </p:spPr>
        <p:txBody>
          <a:bodyPr anchor="b">
            <a:normAutofit fontScale="90000"/>
          </a:bodyPr>
          <a:lstStyle/>
          <a:p>
            <a:pPr algn="ctr"/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Basic Linear Algebra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Linear Equation System (Basic)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30FD2F-E0B6-557A-A1E8-F39FEC8BE9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1857" y="5159228"/>
            <a:ext cx="6581930" cy="442727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1500" dirty="0">
                <a:solidFill>
                  <a:srgbClr val="FFFFFF"/>
                </a:solidFill>
              </a:rPr>
              <a:t>Piyaphum </a:t>
            </a:r>
            <a:r>
              <a:rPr lang="en-US" sz="1500" dirty="0" err="1">
                <a:solidFill>
                  <a:srgbClr val="FFFFFF"/>
                </a:solidFill>
              </a:rPr>
              <a:t>muetkhambong</a:t>
            </a:r>
            <a:endParaRPr lang="en-US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3152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959559-4158-451C-6589-F546EB3FD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F6D05-072E-51BE-ED1B-BC3E1E1E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 </a:t>
            </a:r>
            <a:r>
              <a:rPr lang="th-TH" dirty="0"/>
              <a:t>การดำเนินการระหว่างเมทริกซ์ </a:t>
            </a:r>
            <a:r>
              <a:rPr lang="en-US" dirty="0"/>
              <a:t>(Matrix Operation)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523E95-F8A8-D9FD-F93E-0C48B2D164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803762" cy="3903298"/>
              </a:xfrm>
            </p:spPr>
            <p:txBody>
              <a:bodyPr>
                <a:normAutofit/>
              </a:bodyPr>
              <a:lstStyle/>
              <a:p>
                <a:pPr marL="617220" lvl="1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การทรานสโพสของเมทริกซ์ </a:t>
                </a:r>
                <a:r>
                  <a:rPr lang="en-US" sz="2000" i="0" dirty="0">
                    <a:latin typeface="Georgia Pro Light (Body)"/>
                  </a:rPr>
                  <a:t>(The Transpose of a Matrix)</a:t>
                </a:r>
              </a:p>
              <a:p>
                <a:pPr marL="273050" lvl="1" indent="35718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หากเราสลับที่ระหว่างแถวละหลักของเมทริกซ์</a:t>
                </a:r>
                <a:r>
                  <a:rPr lang="en-US" sz="2000" i="0" dirty="0">
                    <a:latin typeface="Georgia Pro Light (Body)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latin typeface="Georgia Pro Light (Body)"/>
                  </a:rPr>
                  <a:t> </a:t>
                </a:r>
                <a:r>
                  <a:rPr lang="th-TH" sz="2000" i="0" dirty="0">
                    <a:latin typeface="Georgia Pro Light (Body)"/>
                  </a:rPr>
                  <a:t>เราก็จะได้เมทริกซ์ใหม่ของเมทริกซ์</a:t>
                </a:r>
                <a:r>
                  <a:rPr lang="en-US" sz="2000" i="0" dirty="0">
                    <a:latin typeface="Georgia Pro Light (Body)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h-TH" sz="2000" i="0" dirty="0">
                    <a:latin typeface="Georgia Pro Light (Body)"/>
                  </a:rPr>
                  <a:t>ซึ่งเราจะเรียกว่า ทรานสโพสของเมทริกซ์</a:t>
                </a:r>
                <a:r>
                  <a:rPr lang="en-US" sz="2000" i="0" dirty="0">
                    <a:latin typeface="Georgia Pro Light (Body)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latin typeface="Georgia Pro Light (Body)"/>
                  </a:rPr>
                  <a:t> </a:t>
                </a:r>
                <a:r>
                  <a:rPr lang="th-TH" sz="2000" i="0" dirty="0">
                    <a:latin typeface="Georgia Pro Light (Body)"/>
                  </a:rPr>
                  <a:t>ดังนั้นเรา</a:t>
                </a:r>
              </a:p>
              <a:p>
                <a:pPr marL="273050" lvl="1" indent="35718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จะจำกัดความของการทรานสโพสของเมทริกซ์ได้ดังนี้</a:t>
                </a:r>
                <a:endParaRPr lang="en-US" sz="2000" dirty="0">
                  <a:latin typeface="Georgia Pro Light (Body)"/>
                </a:endParaRPr>
              </a:p>
              <a:p>
                <a:pPr lvl="2" indent="0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i="0" dirty="0">
                    <a:latin typeface="Georgia Pro Light (Body)"/>
                  </a:rPr>
                  <a:t>	</a:t>
                </a:r>
              </a:p>
              <a:p>
                <a:pPr lvl="2" indent="0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dirty="0">
                    <a:latin typeface="Georgia Pro Light (Body)"/>
                  </a:rPr>
                  <a:t>	</a:t>
                </a:r>
                <a:r>
                  <a:rPr lang="th-TH" sz="2000" i="0" dirty="0">
                    <a:latin typeface="Georgia Pro Light (Body)"/>
                  </a:rPr>
                  <a:t>นิยามที่ </a:t>
                </a:r>
                <a:r>
                  <a:rPr lang="en-US" sz="2000" dirty="0">
                    <a:latin typeface="Georgia Pro Light (Body)"/>
                  </a:rPr>
                  <a:t>3.</a:t>
                </a:r>
                <a:r>
                  <a:rPr lang="en-US" sz="2000" i="0" dirty="0">
                    <a:latin typeface="Georgia Pro Light (Body)"/>
                  </a:rPr>
                  <a:t>6 : </a:t>
                </a:r>
                <a:r>
                  <a:rPr lang="th-TH" sz="2000" i="0" dirty="0">
                    <a:latin typeface="Georgia Pro Light (Body)"/>
                  </a:rPr>
                  <a:t>ถ้า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เป็นเมทริกซ์ขนาด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แล้ว</m:t>
                    </m:r>
                    <m:r>
                      <a:rPr lang="th-T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ทรานสโพสของเมทริกซ์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เมื่อ</m:t>
                    </m:r>
                    <m:r>
                      <a:rPr lang="th-T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th-T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endParaRPr lang="en-US" sz="200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523E95-F8A8-D9FD-F93E-0C48B2D164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803762" cy="3903298"/>
              </a:xfrm>
              <a:blipFill>
                <a:blip r:embed="rId2"/>
                <a:stretch>
                  <a:fillRect t="-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20678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4F24EA-B1B1-84B9-4E0A-4345B8C2E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FB139-3869-5E12-E86D-32CA35023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 </a:t>
            </a:r>
            <a:r>
              <a:rPr lang="th-TH" dirty="0"/>
              <a:t>การดำเนินการระหว่างเมทริกซ์ </a:t>
            </a:r>
            <a:r>
              <a:rPr lang="en-US" dirty="0"/>
              <a:t>(Matrix Operation)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968CC3-BBC1-3A23-402A-F504D34D68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813922" cy="3903298"/>
              </a:xfrm>
            </p:spPr>
            <p:txBody>
              <a:bodyPr>
                <a:normAutofit/>
              </a:bodyPr>
              <a:lstStyle/>
              <a:p>
                <a:pPr marL="617220" lvl="1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ตัวอย่างที่ </a:t>
                </a:r>
                <a:r>
                  <a:rPr lang="en-US" sz="2000" i="0" dirty="0">
                    <a:latin typeface="Georgia Pro Light (Body)"/>
                  </a:rPr>
                  <a:t>3.6) </a:t>
                </a:r>
                <a:r>
                  <a:rPr lang="th-TH" sz="2000" i="0" dirty="0">
                    <a:latin typeface="Georgia Pro Light (Body)"/>
                  </a:rPr>
                  <a:t>ให้</a:t>
                </a:r>
                <a:r>
                  <a:rPr lang="en-US" sz="2000" i="0" dirty="0">
                    <a:latin typeface="Georgia Pro Light (Body)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เป็นเมทริกซ์ซึ่งมีขนาด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จงหาทรานสโพสของ</m:t>
                    </m:r>
                    <m:r>
                      <a:rPr lang="th-T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000" i="0" dirty="0">
                  <a:solidFill>
                    <a:schemeClr val="tx1"/>
                  </a:solidFill>
                  <a:latin typeface="Georgia Pro Light (Body)"/>
                </a:endParaRPr>
              </a:p>
              <a:p>
                <a:pPr marL="273050" lvl="1" indent="35718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solidFill>
                      <a:schemeClr val="tx1"/>
                    </a:solidFill>
                    <a:latin typeface="Georgia Pro Light (Body)"/>
                  </a:rPr>
                  <a:t>วิธีทำ </a:t>
                </a:r>
                <a14:m>
                  <m:oMath xmlns:m="http://schemas.openxmlformats.org/officeDocument/2006/math">
                    <m:r>
                      <a:rPr lang="th-TH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จาก</m:t>
                    </m:r>
                    <m:r>
                      <a:rPr lang="th-TH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เมื่อเขียนในรูปของทราสโพส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เราจะได้ขนาดของ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th-TH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เป็น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และเขียนได้ดังนี้</m:t>
                    </m:r>
                  </m:oMath>
                </a14:m>
                <a:endParaRPr lang="en-US" sz="2000" i="0" dirty="0">
                  <a:solidFill>
                    <a:schemeClr val="tx1"/>
                  </a:solidFill>
                  <a:latin typeface="Georgia Pro Light (Body)"/>
                </a:endParaRPr>
              </a:p>
              <a:p>
                <a:pPr marL="273050" lvl="1" indent="35718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i="0" dirty="0">
                    <a:solidFill>
                      <a:schemeClr val="tx1"/>
                    </a:solidFill>
                    <a:latin typeface="Georgia Pro Light (Body)"/>
                  </a:rPr>
                  <a:t>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i="0" dirty="0">
                  <a:solidFill>
                    <a:schemeClr val="tx1"/>
                  </a:solidFill>
                  <a:latin typeface="Georgia Pro Light (Body)"/>
                </a:endParaRPr>
              </a:p>
              <a:p>
                <a:pPr marL="273050" lvl="1" indent="35718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solidFill>
                      <a:schemeClr val="tx1"/>
                    </a:solidFill>
                    <a:latin typeface="Georgia Pro Light (Body)"/>
                  </a:rPr>
                  <a:t>ดังนั้น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i="0" dirty="0">
                  <a:solidFill>
                    <a:schemeClr val="tx1"/>
                  </a:solidFill>
                  <a:latin typeface="Georgia Pro Light (Body)"/>
                </a:endParaRPr>
              </a:p>
              <a:p>
                <a:pPr marL="617220" lvl="1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968CC3-BBC1-3A23-402A-F504D34D68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813922" cy="390329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09000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5E1466-89C0-A647-4EF7-DDED6DC71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F477C-81AC-EC1F-3B64-DADA67507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 </a:t>
            </a:r>
            <a:r>
              <a:rPr lang="th-TH" dirty="0"/>
              <a:t>การดำเนินการระหว่างเมทริกซ์ </a:t>
            </a:r>
            <a:r>
              <a:rPr lang="en-US" dirty="0"/>
              <a:t>(Matrix Operation)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D7A961-75C4-DD91-179B-7217414AAB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813922" cy="3903298"/>
              </a:xfrm>
            </p:spPr>
            <p:txBody>
              <a:bodyPr>
                <a:normAutofit/>
              </a:bodyPr>
              <a:lstStyle/>
              <a:p>
                <a:pPr marL="617220" lvl="1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ให้</a:t>
                </a:r>
                <a:r>
                  <a:rPr lang="en-US" sz="2000" i="0" dirty="0">
                    <a:latin typeface="Georgia Pro Light (Body)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เป็นเมทริกซ์ซึ่งมีขนาด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จงหาทรานสโพสของ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โดยแสดงวิธีทำอย่างละเอียด</m:t>
                    </m:r>
                  </m:oMath>
                </a14:m>
                <a:endParaRPr lang="en-US" sz="2000" i="0" dirty="0">
                  <a:solidFill>
                    <a:schemeClr val="tx1"/>
                  </a:solidFill>
                  <a:latin typeface="Georgia Pro Light (Body)"/>
                </a:endParaRPr>
              </a:p>
              <a:p>
                <a:pPr marL="273050" lvl="1" indent="35718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solidFill>
                      <a:schemeClr val="tx1"/>
                    </a:solidFill>
                    <a:latin typeface="Georgia Pro Light (Body)"/>
                  </a:rPr>
                  <a:t>วิธีทำ </a:t>
                </a:r>
                <a:r>
                  <a:rPr lang="th-TH" sz="2000" i="0" dirty="0">
                    <a:solidFill>
                      <a:srgbClr val="FF0000"/>
                    </a:solidFill>
                    <a:latin typeface="Georgia Pro Light (Body)"/>
                  </a:rPr>
                  <a:t>คิดเองตอบ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i="0" dirty="0">
                  <a:solidFill>
                    <a:schemeClr val="tx1"/>
                  </a:solidFill>
                  <a:latin typeface="Georgia Pro Light (Body)"/>
                </a:endParaRPr>
              </a:p>
              <a:p>
                <a:pPr marL="617220" lvl="1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D7A961-75C4-DD91-179B-7217414AA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813922" cy="390329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30646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6F4D3B-857D-6AE8-BC4F-6A0128AF5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79AB7-EBC2-3368-DE0B-7495281B1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/>
              <a:t>แบบฝึกหัดบทที่ </a:t>
            </a:r>
            <a:r>
              <a:rPr lang="en-US" dirty="0"/>
              <a:t>2-3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th-TH" dirty="0">
                <a:solidFill>
                  <a:srgbClr val="FF0000"/>
                </a:solidFill>
              </a:rPr>
              <a:t>เฉลยทุกข้อจะถูกส่งลงไปใน </a:t>
            </a:r>
            <a:r>
              <a:rPr lang="en-US" dirty="0">
                <a:solidFill>
                  <a:srgbClr val="FF0000"/>
                </a:solidFill>
              </a:rPr>
              <a:t>MS Team)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27D4FA-9ECF-F5F0-7550-159E4F213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813922" cy="3903298"/>
              </a:xfrm>
            </p:spPr>
            <p:txBody>
              <a:bodyPr>
                <a:normAutofit/>
              </a:bodyPr>
              <a:lstStyle/>
              <a:p>
                <a:pPr lvl="1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i="0" dirty="0">
                    <a:solidFill>
                      <a:schemeClr val="tx1"/>
                    </a:solidFill>
                    <a:latin typeface="Georgia Pro Light (Body)"/>
                  </a:rPr>
                  <a:t>1. </a:t>
                </a:r>
                <a:r>
                  <a:rPr lang="th-TH" sz="2000" i="0" dirty="0">
                    <a:solidFill>
                      <a:schemeClr val="tx1"/>
                    </a:solidFill>
                    <a:latin typeface="Georgia Pro Light (Body)"/>
                  </a:rPr>
                  <a:t>จงหา</a:t>
                </a:r>
                <a:r>
                  <a:rPr lang="en-US" sz="2000" i="0" dirty="0">
                    <a:solidFill>
                      <a:schemeClr val="tx1"/>
                    </a:solidFill>
                    <a:latin typeface="Georgia Pro Light (Body)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จากสมการดังต่อไปนี้โดยแสดงวิธีทำอย่างละเอียด</m:t>
                    </m:r>
                  </m:oMath>
                </a14:m>
                <a:endParaRPr lang="en-US" sz="2000" i="0" dirty="0">
                  <a:solidFill>
                    <a:schemeClr val="tx1"/>
                  </a:solidFill>
                  <a:latin typeface="Georgia Pro Light (Body)"/>
                </a:endParaRPr>
              </a:p>
              <a:p>
                <a:pPr marL="501650" lvl="2" indent="239713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i="0" dirty="0">
                    <a:solidFill>
                      <a:schemeClr val="tx1"/>
                    </a:solidFill>
                    <a:latin typeface="Georgia Pro Light (Body)"/>
                  </a:rPr>
                  <a:t>1.1)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i="0" dirty="0">
                  <a:solidFill>
                    <a:schemeClr val="tx1"/>
                  </a:solidFill>
                  <a:latin typeface="Georgia Pro Light (Body)"/>
                </a:endParaRPr>
              </a:p>
              <a:p>
                <a:pPr marL="501650" lvl="2" indent="239713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dirty="0">
                    <a:solidFill>
                      <a:schemeClr val="tx1"/>
                    </a:solidFill>
                    <a:latin typeface="Georgia Pro Light (Body)"/>
                  </a:rPr>
                  <a:t>1.2)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i="0" dirty="0">
                  <a:solidFill>
                    <a:schemeClr val="tx1"/>
                  </a:solidFill>
                  <a:latin typeface="Georgia Pro Light (Body)"/>
                </a:endParaRPr>
              </a:p>
              <a:p>
                <a:pPr marL="617220" lvl="1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27D4FA-9ECF-F5F0-7550-159E4F213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813922" cy="390329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26069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1E272-FBFF-C819-59E8-AE11ACDEE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4AC8A-CBB7-9BED-A69F-D52CABADE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/>
              <a:t>แบบฝึกหัดบทที่ </a:t>
            </a:r>
            <a:r>
              <a:rPr lang="en-US" dirty="0"/>
              <a:t>2-3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th-TH" dirty="0">
                <a:solidFill>
                  <a:srgbClr val="FF0000"/>
                </a:solidFill>
              </a:rPr>
              <a:t>เฉลยทุกข้อจะถูกส่งลงใน </a:t>
            </a:r>
            <a:r>
              <a:rPr lang="en-US" dirty="0">
                <a:solidFill>
                  <a:srgbClr val="FF0000"/>
                </a:solidFill>
              </a:rPr>
              <a:t>MS Team)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A9D350-A96F-763F-DEDF-8A5FD1F099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813922" cy="3903298"/>
              </a:xfrm>
            </p:spPr>
            <p:txBody>
              <a:bodyPr>
                <a:normAutofit lnSpcReduction="10000"/>
              </a:bodyPr>
              <a:lstStyle/>
              <a:p>
                <a:pPr lvl="1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i="0" dirty="0">
                    <a:solidFill>
                      <a:schemeClr val="tx1"/>
                    </a:solidFill>
                    <a:latin typeface="Georgia Pro Light (Body)"/>
                  </a:rPr>
                  <a:t>2. </a:t>
                </a:r>
                <a:r>
                  <a:rPr lang="th-TH" sz="2000" i="0" dirty="0">
                    <a:solidFill>
                      <a:schemeClr val="tx1"/>
                    </a:solidFill>
                    <a:latin typeface="Georgia Pro Light (Body)"/>
                  </a:rPr>
                  <a:t>ให้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i="0" dirty="0">
                  <a:solidFill>
                    <a:schemeClr val="tx1"/>
                  </a:solidFill>
                  <a:latin typeface="Georgia Pro Light (Body)"/>
                </a:endParaRPr>
              </a:p>
              <a:p>
                <a:pPr marL="273050" lvl="1" indent="244475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solidFill>
                      <a:schemeClr val="tx1"/>
                    </a:solidFill>
                    <a:latin typeface="Georgia Pro Light (Body)"/>
                  </a:rPr>
                  <a:t>ถ้าเป็นไปได้จงหา</a:t>
                </a:r>
                <a:endParaRPr lang="en-US" sz="2000" i="0" dirty="0">
                  <a:solidFill>
                    <a:schemeClr val="tx1"/>
                  </a:solidFill>
                  <a:latin typeface="Georgia Pro Light (Body)"/>
                </a:endParaRPr>
              </a:p>
              <a:p>
                <a:pPr marL="273050" lvl="1" indent="244475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i="0" dirty="0">
                    <a:solidFill>
                      <a:schemeClr val="tx1"/>
                    </a:solidFill>
                    <a:latin typeface="Georgia Pro Light (Body)"/>
                  </a:rPr>
                  <a:t>2.1)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000" i="0" dirty="0">
                  <a:solidFill>
                    <a:schemeClr val="tx1"/>
                  </a:solidFill>
                  <a:latin typeface="Georgia Pro Light (Body)"/>
                </a:endParaRPr>
              </a:p>
              <a:p>
                <a:pPr marL="273050" lvl="1" indent="244475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i="0" dirty="0">
                    <a:solidFill>
                      <a:schemeClr val="tx1"/>
                    </a:solidFill>
                    <a:latin typeface="Georgia Pro Light (Body)"/>
                  </a:rPr>
                  <a:t>2.2)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000" i="0" dirty="0">
                  <a:solidFill>
                    <a:schemeClr val="tx1"/>
                  </a:solidFill>
                  <a:latin typeface="Georgia Pro Light (Body)"/>
                </a:endParaRPr>
              </a:p>
              <a:p>
                <a:pPr marL="273050" lvl="1" indent="244475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i="0" dirty="0">
                    <a:solidFill>
                      <a:schemeClr val="tx1"/>
                    </a:solidFill>
                    <a:latin typeface="Georgia Pro Light (Body)"/>
                  </a:rPr>
                  <a:t>2.3) 3(2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i="0" dirty="0">
                    <a:solidFill>
                      <a:schemeClr val="tx1"/>
                    </a:solidFill>
                    <a:latin typeface="Georgia Pro Light (Body)"/>
                  </a:rPr>
                  <a:t>)</a:t>
                </a:r>
              </a:p>
              <a:p>
                <a:pPr marL="273050" lvl="1" indent="244475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i="0" dirty="0">
                    <a:solidFill>
                      <a:schemeClr val="tx1"/>
                    </a:solidFill>
                    <a:latin typeface="Georgia Pro Light (Body)"/>
                  </a:rPr>
                  <a:t>2.4)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i="0" dirty="0">
                  <a:solidFill>
                    <a:schemeClr val="tx1"/>
                  </a:solidFill>
                  <a:latin typeface="Georgia Pro Light (Body)"/>
                </a:endParaRPr>
              </a:p>
              <a:p>
                <a:pPr marL="273050" lvl="1" indent="244475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i="0" dirty="0">
                    <a:solidFill>
                      <a:schemeClr val="tx1"/>
                    </a:solidFill>
                    <a:latin typeface="Georgia Pro Light (Body)"/>
                  </a:rPr>
                  <a:t>2.5)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000" i="0" dirty="0">
                  <a:solidFill>
                    <a:schemeClr val="tx1"/>
                  </a:solidFill>
                  <a:latin typeface="Georgia Pro Light (Body)"/>
                </a:endParaRPr>
              </a:p>
              <a:p>
                <a:pPr marL="273050" lvl="1" indent="244475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i="0" dirty="0">
                    <a:solidFill>
                      <a:schemeClr val="tx1"/>
                    </a:solidFill>
                    <a:latin typeface="Georgia Pro Light (Body)"/>
                  </a:rPr>
                  <a:t>2.6)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000" i="0" dirty="0">
                  <a:solidFill>
                    <a:schemeClr val="tx1"/>
                  </a:solidFill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A9D350-A96F-763F-DEDF-8A5FD1F099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813922" cy="390329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47993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0B93D-F82D-0C84-879B-FCA61AE67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02968-AF95-F4E1-DD22-39417C27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/>
              <a:t>แบบฝึกหัดบทที่ </a:t>
            </a:r>
            <a:r>
              <a:rPr lang="en-US" dirty="0"/>
              <a:t>2-3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th-TH" dirty="0">
                <a:solidFill>
                  <a:srgbClr val="FF0000"/>
                </a:solidFill>
              </a:rPr>
              <a:t>เฉลยทุกข้อจะถูกส่งลงใน </a:t>
            </a:r>
            <a:r>
              <a:rPr lang="en-US" dirty="0">
                <a:solidFill>
                  <a:srgbClr val="FF0000"/>
                </a:solidFill>
              </a:rPr>
              <a:t>MS Team)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4EB059-97C7-7C54-B098-B8255419D3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813922" cy="3903298"/>
              </a:xfrm>
            </p:spPr>
            <p:txBody>
              <a:bodyPr>
                <a:normAutofit/>
              </a:bodyPr>
              <a:lstStyle/>
              <a:p>
                <a:pPr lvl="1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i="0" dirty="0">
                    <a:solidFill>
                      <a:schemeClr val="tx1"/>
                    </a:solidFill>
                    <a:latin typeface="Georgia Pro Light (Body)"/>
                  </a:rPr>
                  <a:t>3. </a:t>
                </a:r>
                <a:r>
                  <a:rPr lang="th-TH" sz="2000" i="0" dirty="0">
                    <a:solidFill>
                      <a:schemeClr val="tx1"/>
                    </a:solidFill>
                    <a:latin typeface="Georgia Pro Light (Body)"/>
                  </a:rPr>
                  <a:t>ให้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th-TH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และ</m:t>
                    </m:r>
                    <m:r>
                      <a:rPr lang="th-TH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จงพิสูจน์ว่า</m:t>
                    </m:r>
                    <m:r>
                      <a:rPr lang="th-TH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𝐵𝐴</m:t>
                    </m:r>
                  </m:oMath>
                </a14:m>
                <a:endParaRPr lang="en-US" sz="2000" b="0" i="0" dirty="0">
                  <a:solidFill>
                    <a:schemeClr val="tx1"/>
                  </a:solidFill>
                  <a:latin typeface="Georgia Pro Light (Body)"/>
                  <a:ea typeface="Cambria Math" panose="02040503050406030204" pitchFamily="18" charset="0"/>
                </a:endParaRPr>
              </a:p>
              <a:p>
                <a:pPr lvl="1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i="0" dirty="0">
                    <a:solidFill>
                      <a:schemeClr val="tx1"/>
                    </a:solidFill>
                    <a:latin typeface="Georgia Pro Light (Body)"/>
                  </a:rPr>
                  <a:t>4. </a:t>
                </a:r>
                <a14:m>
                  <m:oMath xmlns:m="http://schemas.openxmlformats.org/officeDocument/2006/math">
                    <m:r>
                      <a:rPr lang="th-TH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ให้</m:t>
                    </m:r>
                    <m:r>
                      <a:rPr lang="th-TH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th-TH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th-TH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th-T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และ</m:t>
                    </m:r>
                    <m:r>
                      <a:rPr lang="th-T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th-TH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จงหา</m:t>
                    </m:r>
                    <m:r>
                      <a:rPr lang="th-TH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และ</m:t>
                    </m:r>
                    <m:r>
                      <a:rPr lang="th-TH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𝐵𝐴</m:t>
                    </m:r>
                  </m:oMath>
                </a14:m>
                <a:endParaRPr lang="en-US" sz="2000" i="0" dirty="0">
                  <a:solidFill>
                    <a:schemeClr val="tx1"/>
                  </a:solidFill>
                  <a:latin typeface="Georgia Pro Light (Body)"/>
                </a:endParaRPr>
              </a:p>
              <a:p>
                <a:pPr lvl="1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solidFill>
                    <a:schemeClr val="tx1"/>
                  </a:solidFill>
                  <a:latin typeface="Georgia Pro Light (Body)"/>
                </a:endParaRPr>
              </a:p>
              <a:p>
                <a:pPr lvl="1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solidFill>
                    <a:schemeClr val="tx1"/>
                  </a:solidFill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4EB059-97C7-7C54-B098-B8255419D3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813922" cy="390329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98626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BC9ECF-090C-715F-A7AA-5F7B12E20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4E482-A72F-D5D2-67B0-FAAEF328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/>
              <a:t>แบบฝึกหัดบทที่ </a:t>
            </a:r>
            <a:r>
              <a:rPr lang="en-US" dirty="0"/>
              <a:t>2-3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th-TH" dirty="0">
                <a:solidFill>
                  <a:srgbClr val="FF0000"/>
                </a:solidFill>
              </a:rPr>
              <a:t>เฉลยทุกข้อจะถูกส่งลงใน </a:t>
            </a:r>
            <a:r>
              <a:rPr lang="en-US" dirty="0">
                <a:solidFill>
                  <a:srgbClr val="FF0000"/>
                </a:solidFill>
              </a:rPr>
              <a:t>MS Team)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A3D9F7-96DA-FB11-1DA4-5B88015887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813922" cy="3903298"/>
              </a:xfrm>
            </p:spPr>
            <p:txBody>
              <a:bodyPr>
                <a:normAutofit/>
              </a:bodyPr>
              <a:lstStyle/>
              <a:p>
                <a:pPr lvl="1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i="0" dirty="0">
                    <a:solidFill>
                      <a:schemeClr val="tx1"/>
                    </a:solidFill>
                    <a:latin typeface="Georgia Pro Light (Body)"/>
                  </a:rPr>
                  <a:t>5. </a:t>
                </a:r>
                <a:r>
                  <a:rPr lang="th-TH" sz="2000" i="0" dirty="0">
                    <a:solidFill>
                      <a:schemeClr val="tx1"/>
                    </a:solidFill>
                    <a:latin typeface="Georgia Pro Light (Body)"/>
                  </a:rPr>
                  <a:t>จงหาผลคูณของเมทริกซ์ดังต่อไปนี้</a:t>
                </a:r>
                <a:endParaRPr lang="en-US" sz="2000" i="0" dirty="0">
                  <a:solidFill>
                    <a:schemeClr val="tx1"/>
                  </a:solidFill>
                  <a:latin typeface="Georgia Pro Light (Body)"/>
                </a:endParaRPr>
              </a:p>
              <a:p>
                <a:pPr marL="273050" lvl="1" indent="244475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i="0" dirty="0">
                    <a:solidFill>
                      <a:schemeClr val="tx1"/>
                    </a:solidFill>
                    <a:latin typeface="Georgia Pro Light (Body)"/>
                  </a:rPr>
                  <a:t>5.1)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i="0" dirty="0">
                  <a:solidFill>
                    <a:schemeClr val="tx1"/>
                  </a:solidFill>
                  <a:latin typeface="Georgia Pro Light (Body)"/>
                </a:endParaRPr>
              </a:p>
              <a:p>
                <a:pPr marL="273050" lvl="1" indent="244475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i="0" dirty="0">
                    <a:solidFill>
                      <a:schemeClr val="tx1"/>
                    </a:solidFill>
                    <a:latin typeface="Georgia Pro Light (Body)"/>
                  </a:rPr>
                  <a:t>5.2)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i="0" dirty="0">
                  <a:solidFill>
                    <a:schemeClr val="tx1"/>
                  </a:solidFill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A3D9F7-96DA-FB11-1DA4-5B88015887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813922" cy="3903298"/>
              </a:xfrm>
              <a:blipFill>
                <a:blip r:embed="rId2"/>
                <a:stretch>
                  <a:fillRect t="-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85251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2348C6-5D81-B0B0-AB18-8663D86AB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Vector background of vibrant colors splashing">
            <a:extLst>
              <a:ext uri="{FF2B5EF4-FFF2-40B4-BE49-F238E27FC236}">
                <a16:creationId xmlns:a16="http://schemas.microsoft.com/office/drawing/2014/main" id="{07158544-048C-500D-981C-89D4BA3E73B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7280"/>
          <a:stretch/>
        </p:blipFill>
        <p:spPr>
          <a:xfrm>
            <a:off x="6822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B8F9DC-92D1-B07D-E56B-AB964CDF2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9691" y="1256045"/>
            <a:ext cx="6962052" cy="1884207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Basic Linear Algebra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Type of Matrix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EC95A-1EB7-2173-2FDB-60615F64D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1857" y="5159228"/>
            <a:ext cx="6581930" cy="442727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1500" dirty="0">
                <a:solidFill>
                  <a:srgbClr val="FFFFFF"/>
                </a:solidFill>
              </a:rPr>
              <a:t>Piyaphum </a:t>
            </a:r>
            <a:r>
              <a:rPr lang="en-US" sz="1500" dirty="0" err="1">
                <a:solidFill>
                  <a:srgbClr val="FFFFFF"/>
                </a:solidFill>
              </a:rPr>
              <a:t>muetkhambong</a:t>
            </a:r>
            <a:endParaRPr lang="en-US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7388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A7565-B734-6D7B-F725-9757B7EFE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0A69B-4977-442A-6A3F-9774AAD43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 </a:t>
            </a:r>
            <a:r>
              <a:rPr lang="th-TH" dirty="0"/>
              <a:t>ประเภทของเมทริกซ์ </a:t>
            </a:r>
            <a:r>
              <a:rPr lang="en-US" dirty="0"/>
              <a:t>(Type of Matrix)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89740A-A5BE-D933-D40B-1215DD1322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874882" cy="3903298"/>
              </a:xfrm>
            </p:spPr>
            <p:txBody>
              <a:bodyPr>
                <a:normAutofit/>
              </a:bodyPr>
              <a:lstStyle/>
              <a:p>
                <a:pPr marL="617220" lvl="1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ขอเริ่มต้นหัวข้อนี้ที่เมทริกซ์สมมาตรหรือ </a:t>
                </a:r>
                <a:r>
                  <a:rPr lang="en-US" sz="2000" i="0" dirty="0">
                    <a:latin typeface="Georgia Pro Light (Body)"/>
                  </a:rPr>
                  <a:t>symmetric matrix </a:t>
                </a:r>
                <a:r>
                  <a:rPr lang="th-TH" sz="2000" i="0" dirty="0">
                    <a:latin typeface="Georgia Pro Light (Body)"/>
                  </a:rPr>
                  <a:t>ก่อนเพื่อง่ายต่อการทำความเข้าใจ</a:t>
                </a:r>
                <a:endParaRPr lang="en-US" sz="2000" i="0" dirty="0">
                  <a:latin typeface="Georgia Pro Light (Body)"/>
                </a:endParaRPr>
              </a:p>
              <a:p>
                <a:pPr lvl="2" indent="0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dirty="0">
                    <a:latin typeface="Georgia Pro Light (Body)"/>
                  </a:rPr>
                  <a:t>	</a:t>
                </a:r>
                <a:endParaRPr lang="en-US" sz="2000" dirty="0">
                  <a:latin typeface="Georgia Pro Light (Body)"/>
                </a:endParaRPr>
              </a:p>
              <a:p>
                <a:pPr lvl="2" indent="0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dirty="0">
                    <a:latin typeface="Georgia Pro Light (Body)"/>
                  </a:rPr>
                  <a:t>	</a:t>
                </a:r>
                <a:r>
                  <a:rPr lang="th-TH" sz="2000" dirty="0">
                    <a:latin typeface="Georgia Pro Light (Body)"/>
                  </a:rPr>
                  <a:t>นิยามที่</a:t>
                </a:r>
                <a:r>
                  <a:rPr lang="en-US" sz="2000" dirty="0">
                    <a:latin typeface="Georgia Pro Light (Body)"/>
                  </a:rPr>
                  <a:t> 4.1 : </a:t>
                </a:r>
                <a:r>
                  <a:rPr lang="th-TH" sz="2000" dirty="0">
                    <a:latin typeface="Georgia Pro Light (Body)"/>
                  </a:rPr>
                  <a:t>เราจะเรียกเมทริกซ์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i="0" dirty="0">
                    <a:latin typeface="Georgia Pro Light (Body)"/>
                  </a:rPr>
                  <a:t> </a:t>
                </a:r>
                <a:r>
                  <a:rPr lang="th-TH" sz="2000" i="0" dirty="0">
                    <a:latin typeface="Georgia Pro Light (Body)"/>
                  </a:rPr>
                  <a:t>ว่าเป็นเมทริกซ์สมมาตร</a:t>
                </a:r>
                <a:r>
                  <a:rPr lang="en-US" sz="2000" i="0" dirty="0">
                    <a:latin typeface="Georgia Pro Light (Body)"/>
                  </a:rPr>
                  <a:t> (symmetric matrix) </a:t>
                </a:r>
                <a:r>
                  <a:rPr lang="th-TH" sz="2000" i="0" dirty="0">
                    <a:latin typeface="Georgia Pro Light (Body)"/>
                  </a:rPr>
                  <a:t>ถ้า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th-TH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0" smtClean="0">
                        <a:latin typeface="Cambria Math" panose="02040503050406030204" pitchFamily="18" charset="0"/>
                      </a:rPr>
                      <m:t>อ่านว่า</m:t>
                    </m:r>
                    <m:r>
                      <a:rPr lang="th-TH" sz="2000" b="0" i="0" smtClean="0">
                        <a:latin typeface="Cambria Math" panose="02040503050406030204" pitchFamily="18" charset="0"/>
                      </a:rPr>
                      <m:t> "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0" smtClean="0">
                        <a:latin typeface="Cambria Math" panose="02040503050406030204" pitchFamily="18" charset="0"/>
                      </a:rPr>
                      <m:t>ทรานสโพส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"</m:t>
                    </m:r>
                  </m:oMath>
                </a14:m>
                <a:endParaRPr lang="en-US" sz="2000" i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89740A-A5BE-D933-D40B-1215DD1322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874882" cy="3903298"/>
              </a:xfrm>
              <a:blipFill>
                <a:blip r:embed="rId2"/>
                <a:stretch>
                  <a:fillRect t="-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42301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41145-27C4-6088-F14A-FAEA3E33A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B3EA8-FD97-5DB4-CF05-936DBF83A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 </a:t>
            </a:r>
            <a:r>
              <a:rPr lang="th-TH" dirty="0"/>
              <a:t>ประเภทของเมทริกซ์ </a:t>
            </a:r>
            <a:r>
              <a:rPr lang="en-US" dirty="0"/>
              <a:t>(Type of Matrix)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896230-7198-ABCA-0E6A-54D77D1C44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813922" cy="3903298"/>
              </a:xfrm>
            </p:spPr>
            <p:txBody>
              <a:bodyPr>
                <a:normAutofit/>
              </a:bodyPr>
              <a:lstStyle/>
              <a:p>
                <a:pPr marL="617220" lvl="1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ตัวอย่างที่ </a:t>
                </a:r>
                <a:r>
                  <a:rPr lang="en-US" sz="2000" i="0" dirty="0">
                    <a:latin typeface="Georgia Pro Light (Body)"/>
                  </a:rPr>
                  <a:t>4.1) </a:t>
                </a:r>
                <a:r>
                  <a:rPr lang="th-TH" sz="2000" i="0" dirty="0">
                    <a:latin typeface="Georgia Pro Light (Body)"/>
                  </a:rPr>
                  <a:t>ถ้า</a:t>
                </a:r>
                <a:r>
                  <a:rPr lang="en-US" sz="2000" i="0" dirty="0">
                    <a:latin typeface="Georgia Pro Light (Body)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จงพิสูจน์ว่า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เป็นเมทริกซ์สมมาตร</m:t>
                    </m:r>
                  </m:oMath>
                </a14:m>
                <a:endParaRPr lang="en-US" sz="2000" i="0" dirty="0">
                  <a:latin typeface="Georgia Pro Light (Body)"/>
                </a:endParaRPr>
              </a:p>
              <a:p>
                <a:pPr marL="501650" lvl="2" indent="128588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dirty="0">
                    <a:latin typeface="Georgia Pro Light (Body)"/>
                  </a:rPr>
                  <a:t>วิธีทำ</a:t>
                </a:r>
                <a:r>
                  <a:rPr lang="en-US" sz="2000" dirty="0">
                    <a:latin typeface="Georgia Pro Light (Body)"/>
                  </a:rPr>
                  <a:t> </a:t>
                </a:r>
                <a:r>
                  <a:rPr lang="th-TH" sz="2000" dirty="0">
                    <a:latin typeface="Georgia Pro Light (Body)"/>
                  </a:rPr>
                  <a:t>เราต้องตรวจสอบด้วยการทรานสโพสเมทริกซ์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ถ้าหากว่า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มีค่าเท่ากับเมทริกซ์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เราจะได้ว่าเมทริกซ์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เป็นเมทริกซ์สมมาตร</m:t>
                    </m:r>
                  </m:oMath>
                </a14:m>
                <a:endParaRPr lang="en-US" sz="2000" i="0" dirty="0">
                  <a:latin typeface="Georgia Pro Light (Body)"/>
                </a:endParaRPr>
              </a:p>
              <a:p>
                <a:pPr marL="501650" lvl="2" indent="585788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h-TH" sz="2000" b="0" i="1" smtClean="0">
                            <a:latin typeface="Cambria Math" panose="02040503050406030204" pitchFamily="18" charset="0"/>
                          </a:rPr>
                          <m:t>เมื่อทำการทราสโพสจะได้ว่า</m:t>
                        </m:r>
                        <m:r>
                          <a:rPr lang="th-TH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ซึ่งมีค่ากันกับเมทริกซ์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000" i="0" dirty="0">
                  <a:latin typeface="Georgia Pro Light (Body)"/>
                </a:endParaRPr>
              </a:p>
              <a:p>
                <a:pPr marL="501650" lvl="2" indent="585788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dirty="0">
                    <a:latin typeface="Georgia Pro Light (Body)"/>
                  </a:rPr>
                  <a:t>ดังนั้น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i="0" dirty="0">
                    <a:latin typeface="Georgia Pro Light (Body)"/>
                  </a:rPr>
                  <a:t> </a:t>
                </a:r>
                <a:r>
                  <a:rPr lang="th-TH" sz="2000" i="0" dirty="0">
                    <a:latin typeface="Georgia Pro Light (Body)"/>
                  </a:rPr>
                  <a:t>เป็นเมทริกซ์สมมาตร</a:t>
                </a:r>
                <a:endParaRPr lang="en-US" sz="2000" i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896230-7198-ABCA-0E6A-54D77D1C44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813922" cy="390329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267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794B-6D27-AD47-7BAC-EE120BCD2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th-TH" dirty="0"/>
              <a:t>ระบบสมการเชิงเส้น </a:t>
            </a:r>
            <a:r>
              <a:rPr lang="en-US" dirty="0"/>
              <a:t>(Linear Equation System)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AF33A1-3111-D39D-B3B2-C901C41797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h-TH" dirty="0">
                    <a:latin typeface="+mj-lt"/>
                  </a:rPr>
                  <a:t>ระบบสมการเชิงเส้น (</a:t>
                </a:r>
                <a:r>
                  <a:rPr lang="en-US" dirty="0">
                    <a:latin typeface="+mj-lt"/>
                  </a:rPr>
                  <a:t>Linear Equation System) </a:t>
                </a:r>
                <a:r>
                  <a:rPr lang="th-TH" dirty="0">
                    <a:latin typeface="+mj-lt"/>
                  </a:rPr>
                  <a:t>คือกลุ่มของสมการหลาย ๆ สมการที่แต่ละสมการมีตัวแปรหลายตัว แต่เงื่อนไขหลักคือ ตัวแปรเหล่านี้ต้องมีเลขยกกำลังเป็น </a:t>
                </a:r>
                <a:r>
                  <a:rPr lang="en-US" dirty="0">
                    <a:latin typeface="+mj-lt"/>
                  </a:rPr>
                  <a:t>1</a:t>
                </a:r>
                <a:r>
                  <a:rPr lang="th-TH" dirty="0">
                    <a:latin typeface="+mj-lt"/>
                  </a:rPr>
                  <a:t> เสมอ </a:t>
                </a:r>
                <a:r>
                  <a:rPr lang="en-US" dirty="0">
                    <a:latin typeface="+mj-lt"/>
                  </a:rPr>
                  <a:t>(</a:t>
                </a:r>
                <a:r>
                  <a:rPr lang="th-TH" dirty="0">
                    <a:latin typeface="+mj-lt"/>
                  </a:rPr>
                  <a:t>ไม่มีการยกกำลัง เช่น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+mj-lt"/>
                  </a:rPr>
                  <a:t> </a:t>
                </a:r>
                <a:r>
                  <a:rPr lang="th-TH" dirty="0">
                    <a:latin typeface="+mj-lt"/>
                  </a:rPr>
                  <a:t>หรือ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h-TH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>
                    <a:latin typeface="+mj-lt"/>
                  </a:rPr>
                  <a:t>) </a:t>
                </a:r>
                <a:r>
                  <a:rPr lang="th-TH" dirty="0">
                    <a:latin typeface="+mj-lt"/>
                  </a:rPr>
                  <a:t>และไม่มีการคูณระหว่างตัวแปรกันเอง เช่น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AF33A1-3111-D39D-B3B2-C901C41797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" t="-313" r="-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Linear Equations – Algebra – Clear and Understandable">
            <a:extLst>
              <a:ext uri="{FF2B5EF4-FFF2-40B4-BE49-F238E27FC236}">
                <a16:creationId xmlns:a16="http://schemas.microsoft.com/office/drawing/2014/main" id="{494F97B6-6051-48A7-B6C9-6E34B01C7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760" y="3035922"/>
            <a:ext cx="4771835" cy="2684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9069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EE720-47B3-5FED-5DBF-6D8942945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BAEF7-18B5-FD05-C557-98870427F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 </a:t>
            </a:r>
            <a:r>
              <a:rPr lang="th-TH" dirty="0"/>
              <a:t>ประเภทของเมทริกซ์ </a:t>
            </a:r>
            <a:r>
              <a:rPr lang="en-US" dirty="0"/>
              <a:t>(Type of Matrix)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E4EE7E-5892-C6C9-0F39-414EB080E0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813922" cy="3903298"/>
              </a:xfrm>
            </p:spPr>
            <p:txBody>
              <a:bodyPr>
                <a:normAutofit/>
              </a:bodyPr>
              <a:lstStyle/>
              <a:p>
                <a:pPr marL="617220" lvl="1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solidFill>
                      <a:schemeClr val="tx1"/>
                    </a:solidFill>
                    <a:latin typeface="Georgia Pro Light (Body)"/>
                  </a:rPr>
                  <a:t>กำหนดให้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th-TH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จงพิสูจน์ว่า</m:t>
                    </m:r>
                    <m:r>
                      <a:rPr lang="th-TH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ถ้า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เป็น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𝑠𝑦𝑚𝑚𝑒𝑐𝑡𝑟𝑖𝑐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แล้ว</m:t>
                    </m:r>
                    <m:r>
                      <a:rPr lang="th-TH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th-TH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th-TH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จะ</m:t>
                    </m:r>
                    <m:r>
                      <a:rPr lang="th-TH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𝑠𝑦𝑚𝑚𝑒𝑡𝑟𝑖𝑐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ด้วย</m:t>
                    </m:r>
                  </m:oMath>
                </a14:m>
                <a:endParaRPr lang="en-US" sz="2000" b="0" i="0" dirty="0">
                  <a:solidFill>
                    <a:schemeClr val="tx1"/>
                  </a:solidFill>
                  <a:latin typeface="Georgia Pro Light (Body)"/>
                </a:endParaRPr>
              </a:p>
              <a:p>
                <a:pPr marL="273050" lvl="1" indent="35718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solidFill>
                      <a:schemeClr val="tx1"/>
                    </a:solidFill>
                    <a:latin typeface="Georgia Pro Light (Body)"/>
                  </a:rPr>
                  <a:t>วิธีทำ</a:t>
                </a:r>
                <a:r>
                  <a:rPr lang="en-US" sz="2000" i="0" dirty="0">
                    <a:solidFill>
                      <a:schemeClr val="tx1"/>
                    </a:solidFill>
                    <a:latin typeface="Georgia Pro Light (Body)"/>
                  </a:rPr>
                  <a:t> </a:t>
                </a:r>
                <a:r>
                  <a:rPr lang="th-TH" sz="2000" i="0" dirty="0">
                    <a:solidFill>
                      <a:srgbClr val="FF0000"/>
                    </a:solidFill>
                    <a:latin typeface="Georgia Pro Light (Body)"/>
                  </a:rPr>
                  <a:t>คิดเอง</a:t>
                </a:r>
                <a:r>
                  <a:rPr lang="en-US" sz="2000" i="0" dirty="0">
                    <a:solidFill>
                      <a:srgbClr val="FF0000"/>
                    </a:solidFill>
                    <a:latin typeface="Georgia Pro Light (Body)"/>
                  </a:rPr>
                  <a:t> </a:t>
                </a:r>
                <a:r>
                  <a:rPr lang="th-TH" sz="2000" i="0" dirty="0">
                    <a:solidFill>
                      <a:srgbClr val="FF0000"/>
                    </a:solidFill>
                    <a:latin typeface="Georgia Pro Light (Body)"/>
                  </a:rPr>
                  <a:t>โดยการทำทรานสโพสเมทริกซ์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แล้วตรวจสอบว่า</m:t>
                    </m:r>
                    <m:r>
                      <a:rPr lang="th-TH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ตรงกับ</m:t>
                    </m:r>
                    <m:r>
                      <a:rPr lang="th-TH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th-TH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หรือไม่หากตรงก็แปลว่าเป็น</m:t>
                    </m:r>
                    <m:r>
                      <a:rPr lang="th-TH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𝑠𝑦𝑚𝑚𝑒𝑡𝑟𝑖𝑐</m:t>
                    </m:r>
                  </m:oMath>
                </a14:m>
                <a:endParaRPr lang="en-US" sz="2000" i="0" dirty="0">
                  <a:solidFill>
                    <a:schemeClr val="tx1"/>
                  </a:solidFill>
                  <a:latin typeface="Georgia Pro Light (Body)"/>
                </a:endParaRPr>
              </a:p>
              <a:p>
                <a:pPr marL="617220" lvl="1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E4EE7E-5892-C6C9-0F39-414EB080E0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813922" cy="390329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33981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27AC9F-6BC1-538F-F719-8E62863FB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D54CD-7347-2995-F378-ACF3E65C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 </a:t>
            </a:r>
            <a:r>
              <a:rPr lang="th-TH" dirty="0"/>
              <a:t>ประเภทของเมทริกซ์ </a:t>
            </a:r>
            <a:r>
              <a:rPr lang="en-US" dirty="0"/>
              <a:t>(Type of Matrix)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4CE9F9-2A19-7CD0-202B-288CBF5CA1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803762" cy="3903298"/>
              </a:xfrm>
            </p:spPr>
            <p:txBody>
              <a:bodyPr>
                <a:normAutofit/>
              </a:bodyPr>
              <a:lstStyle/>
              <a:p>
                <a:pPr marL="617220" lvl="1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หัวข้อนี้คือเนื้อหาเกี่ยวกับเมทริกซ์ไม่สมมาตร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𝑠𝑘𝑒𝑤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𝑠𝑦𝑚𝑚𝑒𝑡𝑟𝑖𝑐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𝑚𝑎𝑡𝑟𝑖𝑥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th-TH" sz="2000" i="0" dirty="0">
                    <a:latin typeface="Georgia Pro Light (Body)"/>
                  </a:rPr>
                  <a:t>ซึ่งเป็นหนึ่งในประเภทของเมทริกซ์ที่ควรรู้</a:t>
                </a:r>
                <a:endParaRPr lang="en-US" sz="2000" i="0" dirty="0">
                  <a:latin typeface="Georgia Pro Light (Body)"/>
                </a:endParaRPr>
              </a:p>
              <a:p>
                <a:pPr marL="617220" lvl="1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Georgia Pro Light (Body)"/>
                </a:endParaRPr>
              </a:p>
              <a:p>
                <a:pPr lvl="2" indent="0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dirty="0">
                    <a:latin typeface="Georgia Pro Light (Body)"/>
                  </a:rPr>
                  <a:t>	นิยามที่</a:t>
                </a:r>
                <a:r>
                  <a:rPr lang="en-US" sz="2000" dirty="0">
                    <a:latin typeface="Georgia Pro Light (Body)"/>
                  </a:rPr>
                  <a:t> 4.2 : </a:t>
                </a:r>
                <a:r>
                  <a:rPr lang="th-TH" sz="2000" dirty="0">
                    <a:latin typeface="Georgia Pro Light (Body)"/>
                  </a:rPr>
                  <a:t>เราจะเรียกเมทริกซ์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i="0" dirty="0">
                    <a:latin typeface="Georgia Pro Light (Body)"/>
                  </a:rPr>
                  <a:t> </a:t>
                </a:r>
                <a:r>
                  <a:rPr lang="th-TH" sz="2000" i="0" dirty="0">
                    <a:latin typeface="Georgia Pro Light (Body)"/>
                  </a:rPr>
                  <a:t>ว่าเป็นเมทริกซ์ไม่สมมาตร</a:t>
                </a:r>
                <a:r>
                  <a:rPr lang="en-US" sz="2000" i="0" dirty="0">
                    <a:latin typeface="Georgia Pro Light (Body)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𝑠𝑘𝑒𝑤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𝑠𝑦𝑚𝑚𝑒𝑡𝑟𝑖𝑐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𝑚𝑎𝑡𝑟𝑖𝑥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i="0" dirty="0">
                    <a:latin typeface="Georgia Pro Light (Body)"/>
                  </a:rPr>
                  <a:t> </a:t>
                </a:r>
                <a:r>
                  <a:rPr lang="th-TH" sz="2000" i="0" dirty="0">
                    <a:latin typeface="Georgia Pro Light (Body)"/>
                  </a:rPr>
                  <a:t>ถ้า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000" i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4CE9F9-2A19-7CD0-202B-288CBF5CA1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803762" cy="390329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4110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2FF72-7A9C-B224-0239-01A575403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D9440-C8BB-A430-D1F7-EA76D15E9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 </a:t>
            </a:r>
            <a:r>
              <a:rPr lang="th-TH" dirty="0"/>
              <a:t>ประเภทของเมทริกซ์ </a:t>
            </a:r>
            <a:r>
              <a:rPr lang="en-US" dirty="0"/>
              <a:t>(Type of Matrix)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28BE91-9DE1-539E-C7D0-9DC91732A6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813922" cy="3903298"/>
              </a:xfrm>
            </p:spPr>
            <p:txBody>
              <a:bodyPr>
                <a:normAutofit/>
              </a:bodyPr>
              <a:lstStyle/>
              <a:p>
                <a:pPr marL="617220" lvl="1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ตัวอย่างที่ </a:t>
                </a:r>
                <a:r>
                  <a:rPr lang="en-US" sz="2000" i="0" dirty="0">
                    <a:latin typeface="Georgia Pro Light (Body)"/>
                  </a:rPr>
                  <a:t>4.2) </a:t>
                </a:r>
                <a:r>
                  <a:rPr lang="th-TH" sz="2000" i="0" dirty="0">
                    <a:latin typeface="Georgia Pro Light (Body)"/>
                  </a:rPr>
                  <a:t>ถ้า</a:t>
                </a:r>
                <a:r>
                  <a:rPr lang="en-US" sz="2000" i="0" dirty="0">
                    <a:latin typeface="Georgia Pro Light (Body)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แล้ว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เป็นเมทริกซ์ไม่สมมาตรด้วยหรือไม่</m:t>
                    </m:r>
                  </m:oMath>
                </a14:m>
                <a:endParaRPr lang="en-US" sz="2000" i="0" dirty="0">
                  <a:latin typeface="Georgia Pro Light (Body)"/>
                </a:endParaRPr>
              </a:p>
              <a:p>
                <a:pPr marL="501650" lvl="2" indent="128588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dirty="0">
                    <a:latin typeface="Georgia Pro Light (Body)"/>
                  </a:rPr>
                  <a:t>วิธีทำ</a:t>
                </a:r>
                <a:r>
                  <a:rPr lang="en-US" sz="2000" dirty="0">
                    <a:latin typeface="Georgia Pro Light (Body)"/>
                  </a:rPr>
                  <a:t> </a:t>
                </a:r>
                <a:r>
                  <a:rPr lang="th-TH" sz="2000" dirty="0">
                    <a:latin typeface="Georgia Pro Light (Body)"/>
                  </a:rPr>
                  <a:t>หลักการคือให้ทำการทำทรานสโพสเมทริกซ์ออกมา โดยเราจะได้</a:t>
                </a:r>
                <a:r>
                  <a:rPr lang="en-US" sz="2000" dirty="0">
                    <a:latin typeface="Georgia Pro Light (Body)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000" dirty="0">
                    <a:latin typeface="Georgia Pro Light (Body)"/>
                  </a:rPr>
                  <a:t> </a:t>
                </a:r>
                <a:r>
                  <a:rPr lang="th-TH" sz="2000" dirty="0">
                    <a:latin typeface="Georgia Pro Light (Body)"/>
                  </a:rPr>
                  <a:t>ดังนี้</a:t>
                </a:r>
                <a:endParaRPr lang="en-US" sz="2000" dirty="0">
                  <a:latin typeface="Georgia Pro Light (Body)"/>
                </a:endParaRPr>
              </a:p>
              <a:p>
                <a:pPr marL="501650" lvl="2" indent="-501650" algn="ctr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i="0" dirty="0">
                  <a:latin typeface="Georgia Pro Light (Body)"/>
                </a:endParaRPr>
              </a:p>
              <a:p>
                <a:pPr marL="501650" lvl="2" indent="585788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dirty="0">
                    <a:latin typeface="Georgia Pro Light (Body)"/>
                  </a:rPr>
                  <a:t>จากนั้นทำการคูณลบเข้า</a:t>
                </a:r>
                <a:r>
                  <a:rPr lang="en-US" sz="2000" dirty="0">
                    <a:latin typeface="Georgia Pro Light (Body)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000" i="0" dirty="0">
                    <a:latin typeface="Georgia Pro Light (Body)"/>
                  </a:rPr>
                  <a:t> </a:t>
                </a:r>
                <a:r>
                  <a:rPr lang="th-TH" sz="2000" i="0" dirty="0">
                    <a:latin typeface="Georgia Pro Light (Body)"/>
                  </a:rPr>
                  <a:t>เมื่อทำการคูณลบเข้าแล้วให้ทำการตรวจสอบว่า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หรือไม่</m:t>
                    </m:r>
                  </m:oMath>
                </a14:m>
                <a:endParaRPr lang="en-US" sz="2000" i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28BE91-9DE1-539E-C7D0-9DC91732A6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813922" cy="390329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93756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AF69ED-34A9-AFC0-8194-C5130B3D9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880F5-FD07-A6D2-0799-47A202823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 </a:t>
            </a:r>
            <a:r>
              <a:rPr lang="th-TH" dirty="0"/>
              <a:t>ประเภทของเมทริกซ์ </a:t>
            </a:r>
            <a:r>
              <a:rPr lang="en-US" dirty="0"/>
              <a:t>(Type of Matrix)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6F6070-E5AA-087B-003F-6475102C23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813922" cy="3903298"/>
              </a:xfrm>
            </p:spPr>
            <p:txBody>
              <a:bodyPr>
                <a:normAutofit/>
              </a:bodyPr>
              <a:lstStyle/>
              <a:p>
                <a:pPr marL="617220" lvl="1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ทำการคูณลบเข้า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h-TH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จะได้</m:t>
                    </m:r>
                  </m:oMath>
                </a14:m>
                <a:endParaRPr lang="en-US" sz="2000" b="0" i="0" dirty="0">
                  <a:latin typeface="Georgia Pro Light (Body)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i="0" dirty="0">
                  <a:latin typeface="Georgia Pro Light (Body)"/>
                </a:endParaRPr>
              </a:p>
              <a:p>
                <a:pPr marL="571500" lvl="2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Georgia Pro Light (Body)"/>
                </a:endParaRPr>
              </a:p>
              <a:p>
                <a:pPr marL="571500" lvl="2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พบว่า</a:t>
                </a:r>
                <a:r>
                  <a:rPr lang="en-US" sz="2000" i="0" dirty="0">
                    <a:latin typeface="Georgia Pro Light (Body)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000" i="0" dirty="0">
                    <a:latin typeface="Georgia Pro Light (Body)"/>
                  </a:rPr>
                  <a:t> </a:t>
                </a:r>
                <a:r>
                  <a:rPr lang="th-TH" sz="2000" i="0" dirty="0">
                    <a:latin typeface="Georgia Pro Light (Body)"/>
                  </a:rPr>
                  <a:t>ทำให้สรุปได้ว่า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เป็น</m:t>
                    </m:r>
                  </m:oMath>
                </a14:m>
                <a:r>
                  <a:rPr lang="en-US" sz="2000" i="0" dirty="0">
                    <a:latin typeface="Georgia Pro Light (Body)"/>
                  </a:rPr>
                  <a:t> skew-symmetric </a:t>
                </a:r>
                <a:r>
                  <a:rPr lang="th-TH" sz="2000" i="0" dirty="0">
                    <a:latin typeface="Georgia Pro Light (Body)"/>
                  </a:rPr>
                  <a:t>หรือเมทริกซ์ไม่สมมาตรนั่นเอง</a:t>
                </a:r>
                <a:endParaRPr lang="en-US" sz="2000" i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6F6070-E5AA-087B-003F-6475102C23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813922" cy="390329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54042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4DB72-9E8B-E243-A1B2-7F3542062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B1218-93AF-FA98-5EBF-56A8295D8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 </a:t>
            </a:r>
            <a:r>
              <a:rPr lang="th-TH" dirty="0"/>
              <a:t>ประเภทของเมทริกซ์ </a:t>
            </a:r>
            <a:r>
              <a:rPr lang="en-US" dirty="0"/>
              <a:t>(Type of Matrix)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FD2AF-40C5-877E-91AB-B5251B103C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813922" cy="3903298"/>
              </a:xfrm>
            </p:spPr>
            <p:txBody>
              <a:bodyPr>
                <a:normAutofit/>
              </a:bodyPr>
              <a:lstStyle/>
              <a:p>
                <a:pPr marL="617220" lvl="1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solidFill>
                      <a:schemeClr val="tx1"/>
                    </a:solidFill>
                    <a:latin typeface="Georgia Pro Light (Body)"/>
                  </a:rPr>
                  <a:t>กำหนดให้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th-TH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จงให้เหตุผลว่าทำไม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จึงไม่เป็น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𝑠𝑘𝑒𝑤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𝑠𝑦𝑚𝑚𝑒𝑡𝑟𝑖𝑐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𝑚𝑎𝑡𝑟𝑖𝑥</m:t>
                    </m:r>
                  </m:oMath>
                </a14:m>
                <a:endParaRPr lang="en-US" sz="2000" b="0" i="0" dirty="0">
                  <a:solidFill>
                    <a:schemeClr val="tx1"/>
                  </a:solidFill>
                  <a:latin typeface="Georgia Pro Light (Body)"/>
                </a:endParaRPr>
              </a:p>
              <a:p>
                <a:pPr marL="273050" lvl="1" indent="35718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solidFill>
                      <a:schemeClr val="tx1"/>
                    </a:solidFill>
                    <a:latin typeface="Georgia Pro Light (Body)"/>
                  </a:rPr>
                  <a:t>วิธีทำ</a:t>
                </a:r>
                <a:r>
                  <a:rPr lang="en-US" sz="2000" i="0" dirty="0">
                    <a:solidFill>
                      <a:schemeClr val="tx1"/>
                    </a:solidFill>
                    <a:latin typeface="Georgia Pro Light (Body)"/>
                  </a:rPr>
                  <a:t> </a:t>
                </a:r>
                <a:r>
                  <a:rPr lang="th-TH" sz="2000" i="0" dirty="0">
                    <a:solidFill>
                      <a:srgbClr val="FF0000"/>
                    </a:solidFill>
                    <a:latin typeface="Georgia Pro Light (Body)"/>
                  </a:rPr>
                  <a:t>คิดเอง หลักการคือให้ทำทรานสโพสของ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ก่อนแล้วนำมาเทียบกัน</m:t>
                    </m:r>
                    <m:r>
                      <a:rPr lang="th-TH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หากตรงกันก็แปลว่าเป็น</m:t>
                    </m:r>
                    <m:r>
                      <a:rPr lang="th-TH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𝑠𝑘𝑒𝑤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𝑠𝑦𝑚𝑚𝑒𝑡𝑟𝑖𝑐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𝑚𝑎𝑡𝑟𝑖𝑥</m:t>
                    </m:r>
                  </m:oMath>
                </a14:m>
                <a:endParaRPr lang="en-US" sz="2000" i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FD2AF-40C5-877E-91AB-B5251B103C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813922" cy="390329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10438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06E429-38B0-FCEA-8FE4-EFFD81305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50061-2AC4-B5C1-0043-02A4AC085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 </a:t>
            </a:r>
            <a:r>
              <a:rPr lang="th-TH" dirty="0"/>
              <a:t>ประเภทของเมทริกซ์ </a:t>
            </a:r>
            <a:r>
              <a:rPr lang="en-US" dirty="0"/>
              <a:t>(Type of Matrix)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8C93BF-B542-9DC1-BA3C-C4DD9CC6D4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803762" cy="3903298"/>
              </a:xfrm>
            </p:spPr>
            <p:txBody>
              <a:bodyPr>
                <a:normAutofit/>
              </a:bodyPr>
              <a:lstStyle/>
              <a:p>
                <a:pPr marL="617220" lvl="1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ในหัวข้อนี้เราจะกล่าวถึงเมทริกซ์จัตุรัสซึ่งเป็นเมทริกซ์อีกหนึ่งประเภทที่มีความสำคัญต่อการทำโจทย์ในบทอื่น ๆ</a:t>
                </a:r>
                <a:endParaRPr lang="en-US" sz="2000" i="0" dirty="0">
                  <a:latin typeface="Georgia Pro Light (Body)"/>
                </a:endParaRPr>
              </a:p>
              <a:p>
                <a:pPr lvl="2" indent="0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dirty="0">
                    <a:latin typeface="Georgia Pro Light (Body)"/>
                  </a:rPr>
                  <a:t>	</a:t>
                </a:r>
                <a:endParaRPr lang="en-US" sz="2000" dirty="0">
                  <a:latin typeface="Georgia Pro Light (Body)"/>
                </a:endParaRPr>
              </a:p>
              <a:p>
                <a:pPr lvl="2" indent="0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dirty="0">
                    <a:latin typeface="Georgia Pro Light (Body)"/>
                  </a:rPr>
                  <a:t>	</a:t>
                </a:r>
                <a:r>
                  <a:rPr lang="th-TH" sz="2000" dirty="0">
                    <a:latin typeface="Georgia Pro Light (Body)"/>
                  </a:rPr>
                  <a:t>นิยามที่</a:t>
                </a:r>
                <a:r>
                  <a:rPr lang="en-US" sz="2000" dirty="0">
                    <a:latin typeface="Georgia Pro Light (Body)"/>
                  </a:rPr>
                  <a:t> 4.3 : </a:t>
                </a:r>
                <a14:m>
                  <m:oMath xmlns:m="http://schemas.openxmlformats.org/officeDocument/2006/math"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ถ้า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เป็นเมทริกซ์จัตุรัส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เราจะเรียก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ว่าเป็น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𝑑𝑖𝑎𝑔𝑜𝑛𝑎𝑙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𝑚𝑎𝑡𝑟𝑖𝑥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ถ้าสมาชิกที่อยู่นอกแนวเส้นทแยงมุมของ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th-TH" sz="2000" b="0" dirty="0">
                  <a:latin typeface="Georgia Pro Light (Body)"/>
                </a:endParaRPr>
              </a:p>
              <a:p>
                <a:pPr marL="501650" lvl="2" indent="412750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dirty="0">
                    <a:latin typeface="Georgia Pro Light (Body)"/>
                  </a:rPr>
                  <a:t>เป็น</a:t>
                </a:r>
                <a:r>
                  <a:rPr lang="en-US" sz="2000" dirty="0">
                    <a:latin typeface="Georgia Pro Light (Body)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h-TH" sz="2000" dirty="0">
                    <a:latin typeface="Georgia Pro Light (Body)"/>
                  </a:rPr>
                  <a:t>ทั้งหมด</a:t>
                </a:r>
                <a:endParaRPr lang="en-US" sz="2000" dirty="0">
                  <a:latin typeface="Georgia Pro Light (Body)"/>
                </a:endParaRPr>
              </a:p>
              <a:p>
                <a:pPr marL="501650" lvl="2" indent="412750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b="0" dirty="0">
                  <a:latin typeface="Georgia Pro Light (Body)"/>
                </a:endParaRPr>
              </a:p>
              <a:p>
                <a:pPr marL="501650" lvl="2" indent="412750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dirty="0">
                    <a:solidFill>
                      <a:srgbClr val="00B0F0"/>
                    </a:solidFill>
                    <a:latin typeface="Georgia Pro Light (Body)"/>
                  </a:rPr>
                  <a:t>*</a:t>
                </a:r>
                <a:r>
                  <a:rPr lang="th-TH" sz="2000" dirty="0">
                    <a:solidFill>
                      <a:srgbClr val="00B0F0"/>
                    </a:solidFill>
                    <a:latin typeface="Georgia Pro Light (Body)"/>
                  </a:rPr>
                  <a:t>จากนิยามแสดงว่า สมาชิกที่ยังอยู่ในแนวเส้นทแยงมุมอาจจะเป็น</a:t>
                </a:r>
                <a:r>
                  <a:rPr lang="en-US" sz="2000" dirty="0">
                    <a:solidFill>
                      <a:srgbClr val="00B0F0"/>
                    </a:solidFill>
                    <a:latin typeface="Georgia Pro Light (Body)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หรือไม่ก็ได้</m:t>
                    </m:r>
                  </m:oMath>
                </a14:m>
                <a:endParaRPr lang="en-US" sz="2000" b="0" dirty="0">
                  <a:solidFill>
                    <a:srgbClr val="00B0F0"/>
                  </a:solidFill>
                  <a:latin typeface="Georgia Pro Light (Body)"/>
                </a:endParaRPr>
              </a:p>
              <a:p>
                <a:pPr marL="501650" lvl="2" indent="412750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dirty="0">
                    <a:solidFill>
                      <a:srgbClr val="00B0F0"/>
                    </a:solidFill>
                    <a:latin typeface="Georgia Pro Light (Body)"/>
                  </a:rPr>
                  <a:t>*</a:t>
                </a:r>
                <a:r>
                  <a:rPr lang="th-TH" sz="2000" dirty="0">
                    <a:solidFill>
                      <a:srgbClr val="00B0F0"/>
                    </a:solidFill>
                    <a:latin typeface="Georgia Pro Light (Body)"/>
                  </a:rPr>
                  <a:t>ขนาดของเมทริกซ์ต้องเป็น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หรือจำนวนแถวกับจำนวนหลักต้องเท่ากัน</m:t>
                    </m:r>
                  </m:oMath>
                </a14:m>
                <a:endParaRPr lang="en-US" sz="2000" b="0" dirty="0">
                  <a:solidFill>
                    <a:srgbClr val="00B0F0"/>
                  </a:solidFill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8C93BF-B542-9DC1-BA3C-C4DD9CC6D4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803762" cy="390329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17852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85EFE-5EC3-492B-0D4E-6C1A4030F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9621B-AC89-89EA-64F9-F10EA1123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 </a:t>
            </a:r>
            <a:r>
              <a:rPr lang="th-TH" dirty="0"/>
              <a:t>ประเภทของเมทริกซ์ </a:t>
            </a:r>
            <a:r>
              <a:rPr lang="en-US" dirty="0"/>
              <a:t>(Type of Matrix)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92146A-F7D6-4148-67AF-E05E12E283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813922" cy="3903298"/>
              </a:xfrm>
            </p:spPr>
            <p:txBody>
              <a:bodyPr>
                <a:normAutofit/>
              </a:bodyPr>
              <a:lstStyle/>
              <a:p>
                <a:pPr marL="617220" lvl="1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ตัวอย่างที่ </a:t>
                </a:r>
                <a:r>
                  <a:rPr lang="en-US" sz="2000" i="0" dirty="0">
                    <a:latin typeface="Georgia Pro Light (Body)"/>
                  </a:rPr>
                  <a:t>4.3) </a:t>
                </a:r>
                <a:r>
                  <a:rPr lang="th-TH" sz="2000" i="0" dirty="0">
                    <a:latin typeface="Georgia Pro Light (Body)"/>
                  </a:rPr>
                  <a:t>ถ้า</a:t>
                </a:r>
                <a:r>
                  <a:rPr lang="en-US" sz="2000" i="0" dirty="0">
                    <a:latin typeface="Georgia Pro Light (Body)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แล้ว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เป็น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𝑑𝑖𝑎𝑔𝑜𝑛𝑎𝑙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𝑚𝑎𝑡𝑟𝑖𝑥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ด้วยหรือไม่</m:t>
                    </m:r>
                  </m:oMath>
                </a14:m>
                <a:endParaRPr lang="en-US" sz="2000" i="0" dirty="0">
                  <a:latin typeface="Georgia Pro Light (Body)"/>
                </a:endParaRPr>
              </a:p>
              <a:p>
                <a:pPr marL="501650" lvl="2" indent="128588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dirty="0">
                    <a:latin typeface="Georgia Pro Light (Body)"/>
                  </a:rPr>
                  <a:t>วิธีทำ</a:t>
                </a:r>
                <a:r>
                  <a:rPr lang="en-US" sz="2000" dirty="0">
                    <a:latin typeface="Georgia Pro Light (Body)"/>
                  </a:rPr>
                  <a:t> </a:t>
                </a:r>
                <a:r>
                  <a:rPr lang="th-TH" sz="2000" dirty="0">
                    <a:latin typeface="Georgia Pro Light (Body)"/>
                  </a:rPr>
                  <a:t>เป็นเพราะว่า สมาชิกที่อยู่นอกเส้นทแยงมุมเป็น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i="0" dirty="0">
                    <a:latin typeface="Georgia Pro Light (Body)"/>
                  </a:rPr>
                  <a:t> </a:t>
                </a:r>
                <a:r>
                  <a:rPr lang="th-TH" sz="2000" i="0" dirty="0">
                    <a:latin typeface="Georgia Pro Light (Body)"/>
                  </a:rPr>
                  <a:t>ทั้งหมด</a:t>
                </a:r>
                <a:r>
                  <a:rPr lang="en-US" sz="2000" i="0" dirty="0">
                    <a:latin typeface="Georgia Pro Light (Body)"/>
                  </a:rPr>
                  <a:t> </a:t>
                </a:r>
                <a:r>
                  <a:rPr lang="th-TH" sz="2000" i="0" dirty="0">
                    <a:latin typeface="Georgia Pro Light (Body)"/>
                  </a:rPr>
                  <a:t>สังเกตุได้จากตัวอย่างข้างล่างนี้</a:t>
                </a:r>
                <a:endParaRPr lang="en-US" sz="2000" i="0" dirty="0">
                  <a:latin typeface="Georgia Pro Light (Body)"/>
                </a:endParaRPr>
              </a:p>
              <a:p>
                <a:pPr marL="501650" lvl="2" indent="-501650" algn="ctr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i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92146A-F7D6-4148-67AF-E05E12E283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813922" cy="390329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16335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CF50C2-2BE4-1392-E113-9BCF1E59F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6C80-89B2-3B98-A7A7-A79AB66AD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 </a:t>
            </a:r>
            <a:r>
              <a:rPr lang="th-TH" dirty="0"/>
              <a:t>ประเภทของเมทริกซ์ </a:t>
            </a:r>
            <a:r>
              <a:rPr lang="en-US" dirty="0"/>
              <a:t>(Type of Matrix)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A76C28-CA6B-B7ED-2474-D5B409F30A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813922" cy="3903298"/>
              </a:xfrm>
            </p:spPr>
            <p:txBody>
              <a:bodyPr>
                <a:normAutofit/>
              </a:bodyPr>
              <a:lstStyle/>
              <a:p>
                <a:pPr marL="617220" lvl="1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solidFill>
                      <a:schemeClr val="tx1"/>
                    </a:solidFill>
                    <a:latin typeface="Georgia Pro Light (Body)"/>
                  </a:rPr>
                  <a:t>กำหนดให้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th-TH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แล้ว</m:t>
                    </m:r>
                    <m:r>
                      <a:rPr lang="th-TH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เป็น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𝑑𝑖𝑎𝑔𝑜𝑛𝑎𝑙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𝑚𝑎𝑡𝑟𝑖𝑥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ด้วยหรือไม่เพราะเหตุใด</m:t>
                    </m:r>
                  </m:oMath>
                </a14:m>
                <a:endParaRPr lang="en-US" sz="2000" b="0" i="0" dirty="0">
                  <a:solidFill>
                    <a:schemeClr val="tx1"/>
                  </a:solidFill>
                  <a:latin typeface="Georgia Pro Light (Body)"/>
                </a:endParaRPr>
              </a:p>
              <a:p>
                <a:pPr marL="273050" lvl="1" indent="35718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solidFill>
                      <a:schemeClr val="tx1"/>
                    </a:solidFill>
                    <a:latin typeface="Georgia Pro Light (Body)"/>
                  </a:rPr>
                  <a:t>วิธีทำ</a:t>
                </a:r>
                <a:r>
                  <a:rPr lang="en-US" sz="2000" i="0" dirty="0">
                    <a:solidFill>
                      <a:schemeClr val="tx1"/>
                    </a:solidFill>
                    <a:latin typeface="Georgia Pro Light (Body)"/>
                  </a:rPr>
                  <a:t> </a:t>
                </a:r>
                <a:r>
                  <a:rPr lang="th-TH" sz="2000" i="0" dirty="0">
                    <a:solidFill>
                      <a:srgbClr val="FF0000"/>
                    </a:solidFill>
                    <a:latin typeface="Georgia Pro Light (Body)"/>
                  </a:rPr>
                  <a:t>คิดเอง</a:t>
                </a:r>
                <a:endParaRPr lang="en-US" sz="2000" i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A76C28-CA6B-B7ED-2474-D5B409F30A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813922" cy="390329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54175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AD2AD9-6A67-A1A2-83B5-28661EA73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E53C2-D38E-AABC-D24F-1030A5F0E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 </a:t>
            </a:r>
            <a:r>
              <a:rPr lang="th-TH" dirty="0"/>
              <a:t>ประเภทของเมทริกซ์ </a:t>
            </a:r>
            <a:r>
              <a:rPr lang="en-US" dirty="0"/>
              <a:t>(Type of Matrix)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D5345F-A680-99FE-EE1D-51CDB5A67F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803762" cy="3903298"/>
              </a:xfrm>
            </p:spPr>
            <p:txBody>
              <a:bodyPr>
                <a:normAutofit/>
              </a:bodyPr>
              <a:lstStyle/>
              <a:p>
                <a:pPr marL="845820" lvl="2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dirty="0">
                    <a:latin typeface="Georgia Pro Light (Body)"/>
                  </a:rPr>
                  <a:t>ในบทก่อนหน้า</a:t>
                </a:r>
                <a:r>
                  <a:rPr lang="en-US" sz="2000" dirty="0">
                    <a:latin typeface="Georgia Pro Light (Body)"/>
                  </a:rPr>
                  <a:t> </a:t>
                </a:r>
                <a:r>
                  <a:rPr lang="th-TH" sz="2000" dirty="0">
                    <a:latin typeface="Georgia Pro Light (Body)"/>
                  </a:rPr>
                  <a:t>เราได้มีการกล่าวถึงคำว่า </a:t>
                </a:r>
                <a:r>
                  <a:rPr lang="en-US" sz="2000" dirty="0">
                    <a:latin typeface="Georgia Pro Light (Body)"/>
                  </a:rPr>
                  <a:t>“</a:t>
                </a:r>
                <a:r>
                  <a:rPr lang="th-TH" sz="2000" dirty="0">
                    <a:latin typeface="Georgia Pro Light (Body)"/>
                  </a:rPr>
                  <a:t>สเกลาร์</a:t>
                </a:r>
                <a:r>
                  <a:rPr lang="en-US" sz="2000" dirty="0">
                    <a:latin typeface="Georgia Pro Light (Body)"/>
                  </a:rPr>
                  <a:t>”</a:t>
                </a:r>
                <a:r>
                  <a:rPr lang="th-TH" sz="2000" dirty="0">
                    <a:latin typeface="Georgia Pro Light (Body)"/>
                  </a:rPr>
                  <a:t> มาบ้างแล้ว ในบทนี้เราจะมาทำความรู้จักกับ </a:t>
                </a:r>
                <a:r>
                  <a:rPr lang="en-US" sz="2000" dirty="0">
                    <a:latin typeface="Georgia Pro Light (Body)"/>
                  </a:rPr>
                  <a:t>“</a:t>
                </a:r>
                <a:r>
                  <a:rPr lang="th-TH" sz="2000" dirty="0">
                    <a:latin typeface="Georgia Pro Light (Body)"/>
                  </a:rPr>
                  <a:t>สเกลาร์เมทริกซ์</a:t>
                </a:r>
                <a:r>
                  <a:rPr lang="en-US" sz="2000" dirty="0">
                    <a:latin typeface="Georgia Pro Light (Body)"/>
                  </a:rPr>
                  <a:t>”</a:t>
                </a:r>
                <a:r>
                  <a:rPr lang="th-TH" sz="2000" dirty="0">
                    <a:latin typeface="Georgia Pro Light (Body)"/>
                  </a:rPr>
                  <a:t>	</a:t>
                </a:r>
                <a:endParaRPr lang="en-US" sz="2000" dirty="0">
                  <a:latin typeface="Georgia Pro Light (Body)"/>
                </a:endParaRPr>
              </a:p>
              <a:p>
                <a:pPr lvl="2" indent="0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dirty="0">
                    <a:latin typeface="Georgia Pro Light (Body)"/>
                  </a:rPr>
                  <a:t>	</a:t>
                </a:r>
                <a:endParaRPr lang="th-TH" sz="2000" dirty="0">
                  <a:latin typeface="Georgia Pro Light (Body)"/>
                </a:endParaRPr>
              </a:p>
              <a:p>
                <a:pPr lvl="2" indent="0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dirty="0">
                    <a:latin typeface="Georgia Pro Light (Body)"/>
                  </a:rPr>
                  <a:t>	นิยามที่</a:t>
                </a:r>
                <a:r>
                  <a:rPr lang="en-US" sz="2000" dirty="0">
                    <a:latin typeface="Georgia Pro Light (Body)"/>
                  </a:rPr>
                  <a:t> 4.4 </a:t>
                </a:r>
                <a:r>
                  <a:rPr lang="en-US" sz="2000" dirty="0">
                    <a:solidFill>
                      <a:schemeClr val="tx1"/>
                    </a:solidFill>
                    <a:latin typeface="Georgia Pro Light (Body)"/>
                  </a:rPr>
                  <a:t>:</a:t>
                </a:r>
                <a:r>
                  <a:rPr lang="en-US" sz="2000" dirty="0">
                    <a:solidFill>
                      <a:srgbClr val="FF0000"/>
                    </a:solidFill>
                    <a:latin typeface="Georgia Pro Light (Body)"/>
                  </a:rPr>
                  <a:t> </a:t>
                </a:r>
                <a14:m>
                  <m:oMath xmlns:m="http://schemas.openxmlformats.org/officeDocument/2006/math">
                    <m:r>
                      <a:rPr lang="th-TH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ถ้า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เป็น</m:t>
                    </m:r>
                    <m:r>
                      <a:rPr lang="th-TH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𝑑𝑖𝑎𝑔𝑜𝑛𝑎𝑙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𝑚𝑎𝑡𝑟𝑖𝑥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แล้ว</m:t>
                    </m:r>
                    <m:r>
                      <a:rPr lang="th-TH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เราจะเรียก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ว่าเป็นสเกลาร์เมทริกซ์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𝑠𝑐𝑎𝑙𝑎𝑟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𝑚𝑎𝑡𝑟𝑖𝑥</m:t>
                        </m:r>
                      </m:e>
                    </m:d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เมื่อสเกลาร์</m:t>
                    </m:r>
                  </m:oMath>
                </a14:m>
                <a:endParaRPr lang="en-US" sz="2000" b="0" dirty="0">
                  <a:solidFill>
                    <a:srgbClr val="FF0000"/>
                  </a:solidFill>
                  <a:latin typeface="Georgia Pro Light (Body)"/>
                </a:endParaRPr>
              </a:p>
              <a:p>
                <a:pPr marL="501650" lvl="2" indent="412750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dirty="0">
                    <a:solidFill>
                      <a:srgbClr val="FF0000"/>
                    </a:solidFill>
                    <a:latin typeface="Georgia Pro Light (Body)"/>
                  </a:rPr>
                  <a:t>ที่อยู่บนแนวเส้นทแยงมุมของ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เท่ากัน</m:t>
                    </m:r>
                  </m:oMath>
                </a14:m>
                <a:endParaRPr lang="en-US" sz="2000" b="0" dirty="0">
                  <a:solidFill>
                    <a:srgbClr val="FF0000"/>
                  </a:solidFill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D5345F-A680-99FE-EE1D-51CDB5A67F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803762" cy="3903298"/>
              </a:xfrm>
              <a:blipFill>
                <a:blip r:embed="rId2"/>
                <a:stretch>
                  <a:fillRect t="-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93527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CD118-C808-1F91-217E-7C3843C50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69704-AC2A-1505-8611-20528B002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 </a:t>
            </a:r>
            <a:r>
              <a:rPr lang="th-TH" dirty="0"/>
              <a:t>ประเภทของเมทริกซ์ </a:t>
            </a:r>
            <a:r>
              <a:rPr lang="en-US" dirty="0"/>
              <a:t>(Type of Matrix)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4F5155-A47B-AB21-3A93-1F35E75A8E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813922" cy="3903298"/>
              </a:xfrm>
            </p:spPr>
            <p:txBody>
              <a:bodyPr>
                <a:normAutofit/>
              </a:bodyPr>
              <a:lstStyle/>
              <a:p>
                <a:pPr marL="617220" lvl="1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ตัวอย่างที่ </a:t>
                </a:r>
                <a:r>
                  <a:rPr lang="en-US" sz="2000" i="0" dirty="0">
                    <a:latin typeface="Georgia Pro Light (Body)"/>
                  </a:rPr>
                  <a:t>4.4) </a:t>
                </a:r>
                <a:r>
                  <a:rPr lang="th-TH" sz="2000" i="0" dirty="0">
                    <a:latin typeface="Georgia Pro Light (Body)"/>
                  </a:rPr>
                  <a:t>ถ้า</a:t>
                </a:r>
                <a:r>
                  <a:rPr lang="en-US" sz="2000" i="0" dirty="0">
                    <a:latin typeface="Georgia Pro Light (Body)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แล้ว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เป็น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𝑠𝑐𝑎𝑙𝑎𝑟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𝑚𝑎𝑡𝑟𝑖𝑥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ด้วยหรือไม่</m:t>
                    </m:r>
                  </m:oMath>
                </a14:m>
                <a:endParaRPr lang="en-US" sz="2000" i="0" dirty="0">
                  <a:latin typeface="Georgia Pro Light (Body)"/>
                </a:endParaRPr>
              </a:p>
              <a:p>
                <a:pPr marL="501650" lvl="2" indent="128588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dirty="0">
                    <a:latin typeface="Georgia Pro Light (Body)"/>
                  </a:rPr>
                  <a:t>วิธีทำ</a:t>
                </a:r>
                <a:r>
                  <a:rPr lang="en-US" sz="2000" dirty="0">
                    <a:latin typeface="Georgia Pro Light (Body)"/>
                  </a:rPr>
                  <a:t> </a:t>
                </a:r>
                <a:r>
                  <a:rPr lang="th-TH" sz="2000" dirty="0">
                    <a:latin typeface="Georgia Pro Light (Body)"/>
                  </a:rPr>
                  <a:t>เป็นเพราะว่า สมาชิกที่อยู่ในเส้นทแยงมุมมีค่าเท่ากัน</a:t>
                </a:r>
                <a:r>
                  <a:rPr lang="th-TH" sz="2000" i="0" dirty="0">
                    <a:latin typeface="Georgia Pro Light (Body)"/>
                  </a:rPr>
                  <a:t>ทั้งหมด</a:t>
                </a:r>
                <a:r>
                  <a:rPr lang="en-US" sz="2000" i="0" dirty="0">
                    <a:latin typeface="Georgia Pro Light (Body)"/>
                  </a:rPr>
                  <a:t> </a:t>
                </a:r>
                <a:r>
                  <a:rPr lang="th-TH" sz="2000" i="0" dirty="0">
                    <a:latin typeface="Georgia Pro Light (Body)"/>
                  </a:rPr>
                  <a:t>สังเกตุได้จากตัวอย่างข้างล่างนี้</a:t>
                </a:r>
                <a:endParaRPr lang="en-US" sz="2000" i="0" dirty="0">
                  <a:latin typeface="Georgia Pro Light (Body)"/>
                </a:endParaRPr>
              </a:p>
              <a:p>
                <a:pPr marL="501650" lvl="2" indent="-501650" algn="ctr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i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4F5155-A47B-AB21-3A93-1F35E75A8E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813922" cy="390329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4961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E0B04-C7D8-8FEB-FE09-D5D25C0F1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74A0F-FD0B-BD81-D806-AE0A1A557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th-TH" dirty="0"/>
              <a:t>ระบบสมการเชิงเส้น </a:t>
            </a:r>
            <a:r>
              <a:rPr lang="en-US" dirty="0"/>
              <a:t>(Linear Equation System)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EE3CBA-D03A-CA62-189C-CF9388BB29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h-TH" dirty="0">
                    <a:latin typeface="+mj-lt"/>
                  </a:rPr>
                  <a:t>ตัวอย่างที่</a:t>
                </a:r>
                <a:r>
                  <a:rPr lang="en-US" dirty="0">
                    <a:latin typeface="+mj-lt"/>
                  </a:rPr>
                  <a:t> 1.1)</a:t>
                </a:r>
                <a:r>
                  <a:rPr lang="th-TH" dirty="0">
                    <a:latin typeface="+mj-lt"/>
                  </a:rPr>
                  <a:t>  ให้ระบบสมการเชิงเส้นที่มี</a:t>
                </a:r>
                <a:r>
                  <a:rPr lang="en-US" dirty="0">
                    <a:latin typeface="+mj-lt"/>
                  </a:rPr>
                  <a:t> 2 </a:t>
                </a:r>
                <a:r>
                  <a:rPr lang="th-TH" dirty="0">
                    <a:latin typeface="+mj-lt"/>
                  </a:rPr>
                  <a:t>สมการแล้วมี </a:t>
                </a:r>
                <a:r>
                  <a:rPr lang="en-US" dirty="0">
                    <a:latin typeface="+mj-lt"/>
                  </a:rPr>
                  <a:t>2 </a:t>
                </a:r>
                <a:r>
                  <a:rPr lang="th-TH" dirty="0">
                    <a:latin typeface="+mj-lt"/>
                  </a:rPr>
                  <a:t>ตัวแปรคือ</a:t>
                </a:r>
                <a:r>
                  <a:rPr lang="en-US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th-T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b="0" i="1" smtClean="0">
                        <a:latin typeface="Cambria Math" panose="02040503050406030204" pitchFamily="18" charset="0"/>
                      </a:rPr>
                      <m:t>และ</m:t>
                    </m:r>
                    <m:r>
                      <a:rPr lang="th-T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th-TH" dirty="0">
                    <a:latin typeface="+mj-lt"/>
                  </a:rPr>
                  <a:t> </a:t>
                </a:r>
                <a:endParaRPr lang="en-US" dirty="0">
                  <a:latin typeface="+mj-lt"/>
                </a:endParaRPr>
              </a:p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…(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>
                  <a:latin typeface="+mj-lt"/>
                </a:endParaRPr>
              </a:p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…(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>
                  <a:latin typeface="+mj-lt"/>
                </a:endParaRPr>
              </a:p>
              <a:p>
                <a:r>
                  <a:rPr lang="th-TH" b="0" dirty="0">
                    <a:latin typeface="+mj-lt"/>
                  </a:rPr>
                  <a:t>จุดประสงค์ของการแก้สมการ</a:t>
                </a:r>
                <a:r>
                  <a:rPr lang="en-US" b="0" dirty="0">
                    <a:latin typeface="+mj-lt"/>
                  </a:rPr>
                  <a:t> </a:t>
                </a:r>
                <a:r>
                  <a:rPr lang="th-TH" b="0" dirty="0">
                    <a:latin typeface="+mj-lt"/>
                  </a:rPr>
                  <a:t>คือหาค่าตัวแปรที่ไม่ทราบค่า </a:t>
                </a:r>
                <a:r>
                  <a:rPr lang="th-TH" dirty="0">
                    <a:latin typeface="+mj-lt"/>
                  </a:rPr>
                  <a:t>เช่น ตัวอย่างที่</a:t>
                </a:r>
                <a:r>
                  <a:rPr lang="en-US" dirty="0">
                    <a:latin typeface="+mj-lt"/>
                  </a:rPr>
                  <a:t> 1.1) </a:t>
                </a:r>
                <a:r>
                  <a:rPr lang="th-TH" dirty="0">
                    <a:latin typeface="+mj-lt"/>
                  </a:rPr>
                  <a:t>ที่</a:t>
                </a:r>
                <a:r>
                  <a:rPr lang="en-US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>
                    <a:latin typeface="+mj-lt"/>
                  </a:rPr>
                  <a:t>,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b="0" dirty="0">
                    <a:latin typeface="+mj-lt"/>
                  </a:rPr>
                  <a:t> </a:t>
                </a:r>
                <a:r>
                  <a:rPr lang="th-TH" b="0" dirty="0">
                    <a:latin typeface="+mj-lt"/>
                  </a:rPr>
                  <a:t>ก็คือตัวแปรที่ไม่ทราบค่า</a:t>
                </a:r>
                <a:endParaRPr lang="en-US" b="0" dirty="0">
                  <a:latin typeface="+mj-lt"/>
                </a:endParaRPr>
              </a:p>
              <a:p>
                <a:r>
                  <a:rPr lang="th-TH" dirty="0">
                    <a:latin typeface="+mj-lt"/>
                  </a:rPr>
                  <a:t>เราจะเรียก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b="0" dirty="0">
                    <a:latin typeface="+mj-lt"/>
                  </a:rPr>
                  <a:t> </a:t>
                </a:r>
                <a:r>
                  <a:rPr lang="th-TH" b="0" dirty="0">
                    <a:latin typeface="+mj-lt"/>
                  </a:rPr>
                  <a:t>ว่าสมการที่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>
                    <a:latin typeface="+mj-lt"/>
                  </a:rPr>
                  <a:t> </a:t>
                </a:r>
                <a:r>
                  <a:rPr lang="th-TH" dirty="0">
                    <a:latin typeface="+mj-lt"/>
                  </a:rPr>
                  <a:t>ซึ่งจากตัวอย่างที่ </a:t>
                </a:r>
                <a:r>
                  <a:rPr lang="en-US" dirty="0">
                    <a:latin typeface="+mj-lt"/>
                  </a:rPr>
                  <a:t>1.1) </a:t>
                </a:r>
                <a:r>
                  <a:rPr lang="th-TH" dirty="0">
                    <a:latin typeface="+mj-lt"/>
                  </a:rPr>
                  <a:t>เราจะเรียก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…(</m:t>
                    </m:r>
                  </m:oMath>
                </a14:m>
                <a:r>
                  <a:rPr lang="en-US" b="0" i="0" dirty="0">
                    <a:latin typeface="+mj-lt"/>
                  </a:rPr>
                  <a:t>1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latin typeface="+mj-lt"/>
                  </a:rPr>
                  <a:t> </a:t>
                </a:r>
                <a:r>
                  <a:rPr lang="th-TH" b="0" dirty="0">
                    <a:latin typeface="+mj-lt"/>
                  </a:rPr>
                  <a:t>ว่าสมการที่</a:t>
                </a:r>
                <a:r>
                  <a:rPr lang="en-US" b="0" dirty="0">
                    <a:latin typeface="+mj-lt"/>
                  </a:rPr>
                  <a:t> 1</a:t>
                </a:r>
              </a:p>
              <a:p>
                <a:r>
                  <a:rPr lang="th-TH" dirty="0">
                    <a:latin typeface="+mj-lt"/>
                  </a:rPr>
                  <a:t>จากตัวอย่างที่ </a:t>
                </a:r>
                <a:r>
                  <a:rPr lang="en-US" dirty="0">
                    <a:latin typeface="+mj-lt"/>
                  </a:rPr>
                  <a:t>1.1) </a:t>
                </a:r>
                <a:r>
                  <a:rPr lang="th-TH" dirty="0">
                    <a:latin typeface="+mj-lt"/>
                  </a:rPr>
                  <a:t>เราจะเรียกระบบสมการดังกล่าวว่า </a:t>
                </a:r>
                <a:r>
                  <a:rPr lang="en-US" dirty="0">
                    <a:latin typeface="+mj-lt"/>
                  </a:rPr>
                  <a:t>“</a:t>
                </a:r>
                <a:r>
                  <a:rPr lang="th-TH" dirty="0">
                    <a:latin typeface="+mj-lt"/>
                  </a:rPr>
                  <a:t>ระบบสมการเชิงเส้น </a:t>
                </a:r>
                <a:r>
                  <a:rPr lang="en-US" dirty="0">
                    <a:latin typeface="+mj-lt"/>
                  </a:rPr>
                  <a:t>2 </a:t>
                </a:r>
                <a:r>
                  <a:rPr lang="th-TH" dirty="0">
                    <a:latin typeface="+mj-lt"/>
                  </a:rPr>
                  <a:t>ตัวแปร</a:t>
                </a:r>
                <a:r>
                  <a:rPr lang="en-US" dirty="0">
                    <a:latin typeface="+mj-lt"/>
                  </a:rPr>
                  <a:t>”</a:t>
                </a:r>
                <a:endParaRPr lang="en-US" b="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EE3CBA-D03A-CA62-189C-CF9388BB29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" t="-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45513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830EB6-AC44-A5CE-80EB-56B3E6320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F7E0E-32B3-F805-250E-826CDC1C7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 </a:t>
            </a:r>
            <a:r>
              <a:rPr lang="th-TH" dirty="0"/>
              <a:t>ประเภทของเมทริกซ์ </a:t>
            </a:r>
            <a:r>
              <a:rPr lang="en-US" dirty="0"/>
              <a:t>(Type of Matrix)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AF634E-23A3-30C8-0AF8-5F09C9EE9B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813922" cy="3903298"/>
              </a:xfrm>
            </p:spPr>
            <p:txBody>
              <a:bodyPr>
                <a:normAutofit/>
              </a:bodyPr>
              <a:lstStyle/>
              <a:p>
                <a:pPr marL="617220" lvl="1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solidFill>
                      <a:schemeClr val="tx1"/>
                    </a:solidFill>
                    <a:latin typeface="Georgia Pro Light (Body)"/>
                  </a:rPr>
                  <a:t>กำหนดให้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th-TH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จงพิสูจน์ว่า</m:t>
                    </m:r>
                    <m:r>
                      <a:rPr lang="th-TH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เป็น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𝑠𝑐𝑎𝑙𝑎𝑟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𝑚𝑎𝑡𝑟𝑖𝑥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โดยอธิบายมาอย่างละเอียด</m:t>
                    </m:r>
                  </m:oMath>
                </a14:m>
                <a:endParaRPr lang="en-US" sz="2000" b="0" i="0" dirty="0">
                  <a:solidFill>
                    <a:schemeClr val="tx1"/>
                  </a:solidFill>
                  <a:latin typeface="Georgia Pro Light (Body)"/>
                </a:endParaRPr>
              </a:p>
              <a:p>
                <a:pPr marL="273050" lvl="1" indent="35718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solidFill>
                      <a:schemeClr val="tx1"/>
                    </a:solidFill>
                    <a:latin typeface="Georgia Pro Light (Body)"/>
                  </a:rPr>
                  <a:t>วิธีทำ</a:t>
                </a:r>
                <a:r>
                  <a:rPr lang="en-US" sz="2000" i="0" dirty="0">
                    <a:solidFill>
                      <a:schemeClr val="tx1"/>
                    </a:solidFill>
                    <a:latin typeface="Georgia Pro Light (Body)"/>
                  </a:rPr>
                  <a:t> </a:t>
                </a:r>
                <a:r>
                  <a:rPr lang="th-TH" sz="2000" i="0" dirty="0">
                    <a:solidFill>
                      <a:srgbClr val="FF0000"/>
                    </a:solidFill>
                    <a:latin typeface="Georgia Pro Light (Body)"/>
                  </a:rPr>
                  <a:t>คิดเอง</a:t>
                </a:r>
                <a:endParaRPr lang="en-US" sz="2000" i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AF634E-23A3-30C8-0AF8-5F09C9EE9B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813922" cy="390329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83220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384B87-4DF4-2988-07B8-2E3ABDE03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45D94-9906-A5AB-D016-30A82C3D5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 </a:t>
            </a:r>
            <a:r>
              <a:rPr lang="th-TH" dirty="0"/>
              <a:t>ประเภทของเมทริกซ์ </a:t>
            </a:r>
            <a:r>
              <a:rPr lang="en-US" dirty="0"/>
              <a:t>(Type of Matrix)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3CBD25-719C-643B-331B-4FF7739162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803762" cy="3903298"/>
              </a:xfrm>
            </p:spPr>
            <p:txBody>
              <a:bodyPr>
                <a:normAutofit/>
              </a:bodyPr>
              <a:lstStyle/>
              <a:p>
                <a:pPr marL="845820" lvl="2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dirty="0">
                    <a:latin typeface="Georgia Pro Light (Body)"/>
                  </a:rPr>
                  <a:t>เมทริกซ์เอกลักษณ์เป็นเมทริกซ์ที่สมาชิกตามแนวทแยงจะเป็น</a:t>
                </a:r>
                <a:r>
                  <a:rPr lang="en-US" sz="2000" dirty="0">
                    <a:latin typeface="Georgia Pro Light (Body)"/>
                  </a:rPr>
                  <a:t> 1 </a:t>
                </a:r>
                <a:r>
                  <a:rPr lang="th-TH" sz="2000" dirty="0">
                    <a:latin typeface="Georgia Pro Light (Body)"/>
                  </a:rPr>
                  <a:t>ทั้งหมดและสมาชิกที่เหลือจะเป็น</a:t>
                </a:r>
                <a:r>
                  <a:rPr lang="en-US" sz="2000" dirty="0">
                    <a:latin typeface="Georgia Pro Light (Body)"/>
                  </a:rPr>
                  <a:t> 0 </a:t>
                </a:r>
                <a:r>
                  <a:rPr lang="th-TH" sz="2000" dirty="0">
                    <a:latin typeface="Georgia Pro Light (Body)"/>
                  </a:rPr>
                  <a:t>ทั้งหมด	</a:t>
                </a:r>
                <a:endParaRPr lang="en-US" sz="2000" dirty="0">
                  <a:latin typeface="Georgia Pro Light (Body)"/>
                </a:endParaRPr>
              </a:p>
              <a:p>
                <a:pPr lvl="2" indent="0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dirty="0">
                    <a:latin typeface="Georgia Pro Light (Body)"/>
                  </a:rPr>
                  <a:t>	</a:t>
                </a:r>
                <a:endParaRPr lang="th-TH" sz="2000" dirty="0">
                  <a:latin typeface="Georgia Pro Light (Body)"/>
                </a:endParaRPr>
              </a:p>
              <a:p>
                <a:pPr lvl="2" indent="0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dirty="0">
                    <a:latin typeface="Georgia Pro Light (Body)"/>
                  </a:rPr>
                  <a:t>	นิยามที่</a:t>
                </a:r>
                <a:r>
                  <a:rPr lang="en-US" sz="2000" dirty="0">
                    <a:latin typeface="Georgia Pro Light (Body)"/>
                  </a:rPr>
                  <a:t> 4.5 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𝐼𝑑𝑒𝑛𝑡𝑖𝑡𝑦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𝑚𝑎𝑡𝑟𝑖𝑥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ก็คือ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𝑠𝑐𝑎𝑙𝑎𝑟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𝑚𝑎𝑡𝑟𝑖𝑥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ที่มี</m:t>
                    </m:r>
                    <m:r>
                      <a:rPr lang="th-TH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สมาชิกตามแนวทแยงหรือ</m:t>
                    </m:r>
                    <m:r>
                      <a:rPr lang="th-TH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ทั้งหมด</m:t>
                    </m:r>
                  </m:oMath>
                </a14:m>
                <a:endParaRPr lang="en-US" sz="2000" dirty="0">
                  <a:latin typeface="Georgia Pro Light (Body)"/>
                </a:endParaRPr>
              </a:p>
              <a:p>
                <a:pPr marL="501650" lvl="2" indent="-501650" algn="ctr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b="0" dirty="0">
                  <a:latin typeface="Georgia Pro Light (Body)"/>
                </a:endParaRPr>
              </a:p>
              <a:p>
                <a:pPr marL="501650" lvl="2" indent="-501650" algn="ctr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dirty="0">
                    <a:latin typeface="Georgia Pro Light (Body)"/>
                  </a:rPr>
                  <a:t>เมทริกซ์เอกลักษณ์ขนาด</a:t>
                </a:r>
                <a:r>
                  <a:rPr lang="en-US" sz="2000" dirty="0">
                    <a:latin typeface="Georgia Pro Light (Body)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2000" b="0" dirty="0">
                  <a:latin typeface="Georgia Pro Light (Body)"/>
                </a:endParaRPr>
              </a:p>
              <a:p>
                <a:pPr marL="501650" lvl="2" indent="-501650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dirty="0">
                    <a:latin typeface="Georgia Pro Light (Body)"/>
                  </a:rPr>
                  <a:t>	</a:t>
                </a:r>
              </a:p>
              <a:p>
                <a:pPr marL="501650" lvl="2" indent="-501650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dirty="0">
                    <a:solidFill>
                      <a:srgbClr val="FF0000"/>
                    </a:solidFill>
                    <a:latin typeface="Georgia Pro Light (Body)"/>
                  </a:rPr>
                  <a:t>	</a:t>
                </a:r>
                <a:r>
                  <a:rPr lang="en-US" sz="2000" dirty="0">
                    <a:solidFill>
                      <a:srgbClr val="00B0F0"/>
                    </a:solidFill>
                    <a:latin typeface="Georgia Pro Light (Body)"/>
                  </a:rPr>
                  <a:t>*</a:t>
                </a:r>
                <a:r>
                  <a:rPr lang="th-TH" sz="2000" dirty="0">
                    <a:solidFill>
                      <a:srgbClr val="00B0F0"/>
                    </a:solidFill>
                    <a:latin typeface="Georgia Pro Light (Body)"/>
                  </a:rPr>
                  <a:t>ข้อสังเกตุคือ เมื่อนำเมทริกซ์เอกลักษณ์ไปคูณเมทริกซ์ใด ๆ ก็ตาม จะไม่ทำให้เมทริกซ์นั้นเปลี่ยนไป</a:t>
                </a:r>
                <a:endParaRPr lang="en-US" sz="2000" b="0" dirty="0">
                  <a:solidFill>
                    <a:srgbClr val="00B0F0"/>
                  </a:solidFill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3CBD25-719C-643B-331B-4FF7739162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803762" cy="3903298"/>
              </a:xfrm>
              <a:blipFill>
                <a:blip r:embed="rId2"/>
                <a:stretch>
                  <a:fillRect t="-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4703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044FEA-EEA4-01C8-AD6A-DE270C743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E7753-AB89-0A38-E824-FD3F953FB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 </a:t>
            </a:r>
            <a:r>
              <a:rPr lang="th-TH" dirty="0"/>
              <a:t>ประเภทของเมทริกซ์ </a:t>
            </a:r>
            <a:r>
              <a:rPr lang="en-US" dirty="0"/>
              <a:t>(Type of Matrix)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3295AA-A9D9-70AA-7C4E-D987DF3DC1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813922" cy="3903298"/>
              </a:xfrm>
            </p:spPr>
            <p:txBody>
              <a:bodyPr>
                <a:normAutofit/>
              </a:bodyPr>
              <a:lstStyle/>
              <a:p>
                <a:pPr marL="617220" lvl="1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ตัวอย่างที่ </a:t>
                </a:r>
                <a:r>
                  <a:rPr lang="en-US" sz="2000" i="0" dirty="0">
                    <a:latin typeface="Georgia Pro Light (Body)"/>
                  </a:rPr>
                  <a:t>4.5) </a:t>
                </a:r>
                <a:r>
                  <a:rPr lang="th-TH" sz="2000" i="0" dirty="0">
                    <a:latin typeface="Georgia Pro Light (Body)"/>
                  </a:rPr>
                  <a:t>ถ้า</a:t>
                </a:r>
                <a:r>
                  <a:rPr lang="en-US" sz="2000" i="0" dirty="0">
                    <a:latin typeface="Georgia Pro Light (Body)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แล้ว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เป็นเมทริกซ์เอกลัษณ์หรือไม่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แล้วมีขนาดเท่าใด</m:t>
                    </m:r>
                  </m:oMath>
                </a14:m>
                <a:endParaRPr lang="en-US" sz="2000" i="0" dirty="0">
                  <a:latin typeface="Georgia Pro Light (Body)"/>
                </a:endParaRPr>
              </a:p>
              <a:p>
                <a:pPr marL="501650" lvl="2" indent="128588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dirty="0">
                    <a:latin typeface="Georgia Pro Light (Body)"/>
                  </a:rPr>
                  <a:t>วิธีทำ</a:t>
                </a:r>
                <a:r>
                  <a:rPr lang="en-US" sz="2000" dirty="0">
                    <a:latin typeface="Georgia Pro Light (Body)"/>
                  </a:rPr>
                  <a:t> </a:t>
                </a:r>
                <a:r>
                  <a:rPr lang="th-TH" sz="2000" dirty="0">
                    <a:latin typeface="Georgia Pro Light (Body)"/>
                  </a:rPr>
                  <a:t>เป็นเพราะว่า สมาชิกที่อยู่ในเส้นทแยงมุมมีคค่าเป็น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i="0" dirty="0">
                    <a:latin typeface="Georgia Pro Light (Body)"/>
                  </a:rPr>
                  <a:t> </a:t>
                </a:r>
                <a:r>
                  <a:rPr lang="th-TH" sz="2000" i="0" dirty="0">
                    <a:latin typeface="Georgia Pro Light (Body)"/>
                  </a:rPr>
                  <a:t>ทั้งหมด</a:t>
                </a:r>
                <a:r>
                  <a:rPr lang="en-US" sz="2000" i="0" dirty="0">
                    <a:latin typeface="Georgia Pro Light (Body)"/>
                  </a:rPr>
                  <a:t> </a:t>
                </a:r>
                <a:r>
                  <a:rPr lang="th-TH" sz="2000" i="0" dirty="0">
                    <a:latin typeface="Georgia Pro Light (Body)"/>
                  </a:rPr>
                  <a:t>แล้ว</a:t>
                </a:r>
                <a:r>
                  <a:rPr lang="en-US" sz="2000" i="0" dirty="0">
                    <a:latin typeface="Georgia Pro Light (Body)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มีขนาดเป็น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000" i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3295AA-A9D9-70AA-7C4E-D987DF3DC1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813922" cy="390329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22069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8E6C0B-437E-2796-D4AF-DD4E4D6D4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A1566-7407-F4B5-49A6-E705F392F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 </a:t>
            </a:r>
            <a:r>
              <a:rPr lang="th-TH" dirty="0"/>
              <a:t>ประเภทของเมทริกซ์ </a:t>
            </a:r>
            <a:r>
              <a:rPr lang="en-US" dirty="0"/>
              <a:t>(Type of Matrix)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C9F715-55F8-AD6E-7BEC-3AD36430B7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813922" cy="3903298"/>
              </a:xfrm>
            </p:spPr>
            <p:txBody>
              <a:bodyPr>
                <a:normAutofit/>
              </a:bodyPr>
              <a:lstStyle/>
              <a:p>
                <a:pPr marL="617220" lvl="1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solidFill>
                      <a:schemeClr val="tx1"/>
                    </a:solidFill>
                    <a:latin typeface="Georgia Pro Light (Body)"/>
                  </a:rPr>
                  <a:t>กำหนดให้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  <m:r>
                      <a:rPr lang="th-TH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และ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จงหา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โดยแสดงวิธีทำอย่างละเอียด</m:t>
                    </m:r>
                  </m:oMath>
                </a14:m>
                <a:endParaRPr lang="en-US" sz="2000" b="0" i="0" dirty="0">
                  <a:solidFill>
                    <a:schemeClr val="tx1"/>
                  </a:solidFill>
                  <a:latin typeface="Georgia Pro Light (Body)"/>
                </a:endParaRPr>
              </a:p>
              <a:p>
                <a:pPr marL="273050" lvl="1" indent="35718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solidFill>
                      <a:schemeClr val="tx1"/>
                    </a:solidFill>
                    <a:latin typeface="Georgia Pro Light (Body)"/>
                  </a:rPr>
                  <a:t>วิธีทำ</a:t>
                </a:r>
                <a:r>
                  <a:rPr lang="en-US" sz="2000" i="0" dirty="0">
                    <a:solidFill>
                      <a:schemeClr val="tx1"/>
                    </a:solidFill>
                    <a:latin typeface="Georgia Pro Light (Body)"/>
                  </a:rPr>
                  <a:t> </a:t>
                </a:r>
                <a:r>
                  <a:rPr lang="th-TH" sz="2000" i="0" dirty="0">
                    <a:solidFill>
                      <a:srgbClr val="FF0000"/>
                    </a:solidFill>
                    <a:latin typeface="Georgia Pro Light (Body)"/>
                  </a:rPr>
                  <a:t>คิดเองตอบ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th-TH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th-TH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i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C9F715-55F8-AD6E-7BEC-3AD36430B7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813922" cy="390329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52321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9DF7D-70AB-845C-1A85-07ABFB81A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EF94D-0BD5-9A7E-BF76-339DA913B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 </a:t>
            </a:r>
            <a:r>
              <a:rPr lang="th-TH" dirty="0"/>
              <a:t>ประเภทของเมทริกซ์ </a:t>
            </a:r>
            <a:r>
              <a:rPr lang="en-US" dirty="0"/>
              <a:t>(Type of Matrix)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CE3355-8847-7214-5702-C53F710DD5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956162" cy="3903298"/>
              </a:xfrm>
            </p:spPr>
            <p:txBody>
              <a:bodyPr>
                <a:normAutofit/>
              </a:bodyPr>
              <a:lstStyle/>
              <a:p>
                <a:pPr marL="845820" lvl="2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dirty="0">
                    <a:latin typeface="Georgia Pro Light (Body)"/>
                  </a:rPr>
                  <a:t>หัวข้อนี้จะกล่าวถึงเมทริกซ์สามเหลี่ยมบน และเมทริกซ์สามเหลี่ยมล่าง โดยหัวข้อนี้จะเป็นหัวข้อสุดท้ายของบทนี้</a:t>
                </a:r>
              </a:p>
              <a:p>
                <a:pPr marL="845820" lvl="2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dirty="0">
                    <a:latin typeface="Georgia Pro Light (Body)"/>
                  </a:rPr>
                  <a:t>เพื่อความเข้าใจเราจะกล่าวถึงเมทริกซ์สามเหลี่ยมบนก่อน	</a:t>
                </a:r>
                <a:endParaRPr lang="en-US" sz="2000" dirty="0">
                  <a:latin typeface="Georgia Pro Light (Body)"/>
                </a:endParaRPr>
              </a:p>
              <a:p>
                <a:pPr lvl="2" indent="0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dirty="0">
                    <a:latin typeface="Georgia Pro Light (Body)"/>
                  </a:rPr>
                  <a:t>	</a:t>
                </a:r>
                <a:endParaRPr lang="th-TH" sz="2000" dirty="0">
                  <a:latin typeface="Georgia Pro Light (Body)"/>
                </a:endParaRPr>
              </a:p>
              <a:p>
                <a:pPr lvl="2" indent="0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dirty="0">
                    <a:latin typeface="Georgia Pro Light (Body)"/>
                  </a:rPr>
                  <a:t>	นิยามที่</a:t>
                </a:r>
                <a:r>
                  <a:rPr lang="en-US" sz="2000" dirty="0">
                    <a:latin typeface="Georgia Pro Light (Body)"/>
                  </a:rPr>
                  <a:t> 4.6 : </a:t>
                </a:r>
                <a:r>
                  <a:rPr lang="th-TH" sz="2000" dirty="0">
                    <a:latin typeface="Georgia Pro Light (Body)"/>
                  </a:rPr>
                  <a:t>ถ้า</a:t>
                </a:r>
                <a:r>
                  <a:rPr lang="th-TH" sz="2000" dirty="0">
                    <a:solidFill>
                      <a:srgbClr val="FF0000"/>
                    </a:solidFill>
                    <a:latin typeface="Georgia Pro Light (Body)"/>
                  </a:rPr>
                  <a:t>สมาชิกในเมทริกซ์ที่อยู่ข้างล่างแนวเส้นทแยงมุมเป็น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th-TH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ทั้งหมด</m:t>
                    </m:r>
                    <m:r>
                      <a:rPr lang="th-TH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0" smtClean="0">
                        <a:latin typeface="Cambria Math" panose="02040503050406030204" pitchFamily="18" charset="0"/>
                      </a:rPr>
                      <m:t>เราจะเรียกเมทริกซ์นั้นว่า</m:t>
                    </m:r>
                    <m:r>
                      <a:rPr lang="th-TH" sz="2000" b="0" i="0" smtClean="0">
                        <a:latin typeface="Cambria Math" panose="02040503050406030204" pitchFamily="18" charset="0"/>
                      </a:rPr>
                      <m:t> "</m:t>
                    </m:r>
                    <m:r>
                      <a:rPr lang="th-TH" sz="2000" b="0" i="0" smtClean="0">
                        <a:latin typeface="Cambria Math" panose="02040503050406030204" pitchFamily="18" charset="0"/>
                      </a:rPr>
                      <m:t>เมทริกซ์สามเหลี่ยมบน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“</m:t>
                    </m:r>
                  </m:oMath>
                </a14:m>
                <a:r>
                  <a:rPr lang="en-US" sz="2000" b="0" dirty="0">
                    <a:latin typeface="Georgia Pro Light (Body)"/>
                  </a:rPr>
                  <a:t> </a:t>
                </a:r>
                <a:r>
                  <a:rPr lang="th-TH" sz="2000" dirty="0">
                    <a:latin typeface="Georgia Pro Light (Body)"/>
                  </a:rPr>
                  <a:t>หรือ</a:t>
                </a:r>
                <a:endParaRPr lang="en-US" sz="2000" dirty="0">
                  <a:latin typeface="Georgia Pro Light (Body)"/>
                </a:endParaRPr>
              </a:p>
              <a:p>
                <a:pPr lvl="2" indent="0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b="0" dirty="0">
                    <a:latin typeface="Georgia Pro Light (Body)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"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𝑈𝑝𝑝𝑒𝑟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𝑡𝑟𝑖𝑎𝑛𝑔𝑢𝑙𝑎𝑟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𝑚𝑎𝑡𝑟𝑖𝑥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“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lvl="2" indent="0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b="0" dirty="0">
                  <a:latin typeface="Georgia Pro Light (Body)"/>
                </a:endParaRPr>
              </a:p>
              <a:p>
                <a:pPr marL="501650" lvl="2" indent="-501650" algn="ctr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b="0" dirty="0">
                    <a:latin typeface="Georgia Pro Light (Body)"/>
                  </a:rPr>
                  <a:t>เมทริกซ์สามเหลี่ยมบนขนาด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2000" b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CE3355-8847-7214-5702-C53F710DD5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956162" cy="390329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63484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AFCF1-37AA-5227-D1D5-2C779A883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80C5-DE4C-0DA2-9C29-4C59F8143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 </a:t>
            </a:r>
            <a:r>
              <a:rPr lang="th-TH" dirty="0"/>
              <a:t>ประเภทของเมทริกซ์ </a:t>
            </a:r>
            <a:r>
              <a:rPr lang="en-US" dirty="0"/>
              <a:t>(Type of Matrix)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CACA91-9852-AA58-6A2D-0505206B8B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813922" cy="3903298"/>
              </a:xfrm>
            </p:spPr>
            <p:txBody>
              <a:bodyPr>
                <a:normAutofit/>
              </a:bodyPr>
              <a:lstStyle/>
              <a:p>
                <a:pPr marL="617220" lvl="1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ตัวอย่างที่ </a:t>
                </a:r>
                <a:r>
                  <a:rPr lang="en-US" sz="2000" i="0" dirty="0">
                    <a:latin typeface="Georgia Pro Light (Body)"/>
                  </a:rPr>
                  <a:t>4.6) </a:t>
                </a:r>
                <a:r>
                  <a:rPr lang="th-TH" sz="2000" i="0" dirty="0">
                    <a:latin typeface="Georgia Pro Light (Body)"/>
                  </a:rPr>
                  <a:t>ถ้า</a:t>
                </a:r>
                <a:r>
                  <a:rPr lang="en-US" sz="2000" i="0" dirty="0">
                    <a:latin typeface="Georgia Pro Light (Body)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แล้ว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เป็นเมทริกซ์สามเหลี่ยมบนหรือไม่</m:t>
                    </m:r>
                  </m:oMath>
                </a14:m>
                <a:endParaRPr lang="en-US" sz="2000" i="0" dirty="0">
                  <a:latin typeface="Georgia Pro Light (Body)"/>
                </a:endParaRPr>
              </a:p>
              <a:p>
                <a:pPr marL="501650" lvl="2" indent="128588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dirty="0">
                    <a:latin typeface="Georgia Pro Light (Body)"/>
                  </a:rPr>
                  <a:t>วิธีทำ</a:t>
                </a:r>
                <a:r>
                  <a:rPr lang="en-US" sz="2000" dirty="0">
                    <a:latin typeface="Georgia Pro Light (Body)"/>
                  </a:rPr>
                  <a:t> </a:t>
                </a:r>
                <a:r>
                  <a:rPr lang="th-TH" sz="2000" dirty="0">
                    <a:latin typeface="Georgia Pro Light (Body)"/>
                  </a:rPr>
                  <a:t>เป็นเพราะว่า สมาชิกที่อยู่ข้างล่างแนวเส้นทแยงมุมทั้งหมดมีค่าเป็น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i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CACA91-9852-AA58-6A2D-0505206B8B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813922" cy="390329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8157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2B0D38-08C1-1761-2681-304D3A3C1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3B72B-7189-C702-5CD9-0968F7B3F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 </a:t>
            </a:r>
            <a:r>
              <a:rPr lang="th-TH" dirty="0"/>
              <a:t>ประเภทของเมทริกซ์ </a:t>
            </a:r>
            <a:r>
              <a:rPr lang="en-US" dirty="0"/>
              <a:t>(Type of Matrix)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7AD2C3-D263-F792-20F6-6980F013B5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1189842" cy="3903298"/>
              </a:xfrm>
            </p:spPr>
            <p:txBody>
              <a:bodyPr>
                <a:normAutofit/>
              </a:bodyPr>
              <a:lstStyle/>
              <a:p>
                <a:pPr marL="617220" lvl="1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solidFill>
                      <a:schemeClr val="tx1"/>
                    </a:solidFill>
                    <a:latin typeface="Georgia Pro Light (Body)"/>
                  </a:rPr>
                  <a:t>กำหนดให้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th-TH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และ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th-TH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จงพิสูจน์ว่า</m:t>
                    </m:r>
                    <m:r>
                      <a:rPr lang="th-TH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th-TH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เป็นเมทริกซ์สามเหลี่ยมบน</m:t>
                    </m:r>
                  </m:oMath>
                </a14:m>
                <a:r>
                  <a:rPr lang="th-TH" sz="2000" b="0" i="0" dirty="0">
                    <a:solidFill>
                      <a:schemeClr val="tx1"/>
                    </a:solidFill>
                    <a:latin typeface="Georgia Pro Light (Body)"/>
                  </a:rPr>
                  <a:t>โดยแสดงวิธีทำอย่างละเอียด</a:t>
                </a:r>
                <a:endParaRPr lang="en-US" sz="2000" b="0" i="0" dirty="0">
                  <a:solidFill>
                    <a:schemeClr val="tx1"/>
                  </a:solidFill>
                  <a:latin typeface="Georgia Pro Light (Body)"/>
                </a:endParaRPr>
              </a:p>
              <a:p>
                <a:pPr marL="273050" lvl="1" indent="35718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solidFill>
                      <a:schemeClr val="tx1"/>
                    </a:solidFill>
                    <a:latin typeface="Georgia Pro Light (Body)"/>
                  </a:rPr>
                  <a:t>วิธีทำ</a:t>
                </a:r>
                <a:r>
                  <a:rPr lang="en-US" sz="2000" i="0" dirty="0">
                    <a:solidFill>
                      <a:schemeClr val="tx1"/>
                    </a:solidFill>
                    <a:latin typeface="Georgia Pro Light (Body)"/>
                  </a:rPr>
                  <a:t> </a:t>
                </a:r>
                <a:r>
                  <a:rPr lang="th-TH" sz="2000" i="0" dirty="0">
                    <a:solidFill>
                      <a:srgbClr val="FF0000"/>
                    </a:solidFill>
                    <a:latin typeface="Georgia Pro Light (Body)"/>
                  </a:rPr>
                  <a:t>คิดเอง โดยนำเมทริกซ์ทั้งสองมาบวกกันแล้วตรวจสอบว่ายังเป็นเมทริกซ์สามเหลี่ยมบนหรือไม่</a:t>
                </a:r>
                <a:endParaRPr lang="en-US" sz="2000" i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7AD2C3-D263-F792-20F6-6980F013B5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1189842" cy="390329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138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92F58-A79F-BE4F-80FB-7A5D9571E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EA7E0-0221-F29A-A3FF-4DADA3E14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 </a:t>
            </a:r>
            <a:r>
              <a:rPr lang="th-TH" dirty="0"/>
              <a:t>ประเภทของเมทริกซ์ </a:t>
            </a:r>
            <a:r>
              <a:rPr lang="en-US" dirty="0"/>
              <a:t>(Type of Matrix)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ED2937-17C7-432E-C560-04E8452020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956162" cy="3903298"/>
              </a:xfrm>
            </p:spPr>
            <p:txBody>
              <a:bodyPr>
                <a:normAutofit/>
              </a:bodyPr>
              <a:lstStyle/>
              <a:p>
                <a:pPr marL="845820" lvl="2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dirty="0">
                    <a:latin typeface="Georgia Pro Light (Body)"/>
                  </a:rPr>
                  <a:t>เมื่อมีเมทริกซ์สามเหลี่ยมบนแล้วก็ต้องมีเมทริกซ์สามเหลี่ยมล่างเช่นกัน	</a:t>
                </a:r>
                <a:endParaRPr lang="en-US" sz="2000" dirty="0">
                  <a:latin typeface="Georgia Pro Light (Body)"/>
                </a:endParaRPr>
              </a:p>
              <a:p>
                <a:pPr lvl="2" indent="0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dirty="0">
                    <a:latin typeface="Georgia Pro Light (Body)"/>
                  </a:rPr>
                  <a:t>	</a:t>
                </a:r>
                <a:endParaRPr lang="th-TH" sz="2000" dirty="0">
                  <a:latin typeface="Georgia Pro Light (Body)"/>
                </a:endParaRPr>
              </a:p>
              <a:p>
                <a:pPr lvl="2" indent="0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dirty="0">
                    <a:latin typeface="Georgia Pro Light (Body)"/>
                  </a:rPr>
                  <a:t>	นิยามที่</a:t>
                </a:r>
                <a:r>
                  <a:rPr lang="en-US" sz="2000" dirty="0">
                    <a:latin typeface="Georgia Pro Light (Body)"/>
                  </a:rPr>
                  <a:t> 4.7 : </a:t>
                </a:r>
                <a:r>
                  <a:rPr lang="th-TH" sz="2000" dirty="0">
                    <a:latin typeface="Georgia Pro Light (Body)"/>
                  </a:rPr>
                  <a:t>ถ้า</a:t>
                </a:r>
                <a:r>
                  <a:rPr lang="th-TH" sz="2000" dirty="0">
                    <a:solidFill>
                      <a:srgbClr val="FF0000"/>
                    </a:solidFill>
                    <a:latin typeface="Georgia Pro Light (Body)"/>
                  </a:rPr>
                  <a:t>สมาชิกในเมทริกซ์ที่อยู่ข้างบนแนวเส้นทแยงมุมเป็น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th-TH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ทั้งหมด</m:t>
                    </m:r>
                    <m:r>
                      <a:rPr lang="th-TH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0" smtClean="0">
                        <a:latin typeface="Cambria Math" panose="02040503050406030204" pitchFamily="18" charset="0"/>
                      </a:rPr>
                      <m:t>เราจะเรียกเมทริกซ์นั้นว่า</m:t>
                    </m:r>
                    <m:r>
                      <a:rPr lang="th-TH" sz="2000" b="0" i="0" smtClean="0">
                        <a:latin typeface="Cambria Math" panose="02040503050406030204" pitchFamily="18" charset="0"/>
                      </a:rPr>
                      <m:t> "</m:t>
                    </m:r>
                    <m:r>
                      <a:rPr lang="th-TH" sz="2000" b="0" i="0" smtClean="0">
                        <a:latin typeface="Cambria Math" panose="02040503050406030204" pitchFamily="18" charset="0"/>
                      </a:rPr>
                      <m:t>เมทริกซ์สามเหลี่ยม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ล่าง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“</m:t>
                    </m:r>
                  </m:oMath>
                </a14:m>
                <a:r>
                  <a:rPr lang="en-US" sz="2000" b="0" dirty="0">
                    <a:latin typeface="Georgia Pro Light (Body)"/>
                  </a:rPr>
                  <a:t> </a:t>
                </a:r>
                <a:r>
                  <a:rPr lang="th-TH" sz="2000" dirty="0">
                    <a:latin typeface="Georgia Pro Light (Body)"/>
                  </a:rPr>
                  <a:t>หรือ</a:t>
                </a:r>
                <a:endParaRPr lang="en-US" sz="2000" dirty="0">
                  <a:latin typeface="Georgia Pro Light (Body)"/>
                </a:endParaRPr>
              </a:p>
              <a:p>
                <a:pPr lvl="2" indent="0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b="0" dirty="0">
                    <a:latin typeface="Georgia Pro Light (Body)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"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𝐿𝑜𝑤𝑒𝑟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𝑡𝑟𝑖𝑎𝑛𝑔𝑢𝑙𝑎𝑟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𝑚𝑎𝑡𝑟𝑖𝑥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“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lvl="2" indent="0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b="0" dirty="0">
                  <a:latin typeface="Georgia Pro Light (Body)"/>
                </a:endParaRPr>
              </a:p>
              <a:p>
                <a:pPr marL="501650" lvl="2" indent="-501650" algn="ctr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b="0" dirty="0">
                    <a:latin typeface="Georgia Pro Light (Body)"/>
                  </a:rPr>
                  <a:t>เมทริกซ์สามเหลี่ยมล่างขนาด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2000" b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ED2937-17C7-432E-C560-04E8452020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956162" cy="390329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20129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33A5E-ADF2-4931-98F1-9971FEC15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0AB87-5785-EC0A-8C57-D139A2335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 </a:t>
            </a:r>
            <a:r>
              <a:rPr lang="th-TH" dirty="0"/>
              <a:t>ประเภทของเมทริกซ์ </a:t>
            </a:r>
            <a:r>
              <a:rPr lang="en-US" dirty="0"/>
              <a:t>(Type of Matrix)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3F4FC1-B504-5509-DB81-D9BB8D30E4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813922" cy="3903298"/>
              </a:xfrm>
            </p:spPr>
            <p:txBody>
              <a:bodyPr>
                <a:normAutofit/>
              </a:bodyPr>
              <a:lstStyle/>
              <a:p>
                <a:pPr marL="617220" lvl="1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ตัวอย่างที่ </a:t>
                </a:r>
                <a:r>
                  <a:rPr lang="en-US" sz="2000" i="0" dirty="0">
                    <a:latin typeface="Georgia Pro Light (Body)"/>
                  </a:rPr>
                  <a:t>4.7) </a:t>
                </a:r>
                <a:r>
                  <a:rPr lang="th-TH" sz="2000" i="0" dirty="0">
                    <a:latin typeface="Georgia Pro Light (Body)"/>
                  </a:rPr>
                  <a:t>ถ้า</a:t>
                </a:r>
                <a:r>
                  <a:rPr lang="en-US" sz="2000" i="0" dirty="0">
                    <a:latin typeface="Georgia Pro Light (Body)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𝑐𝑜𝑡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f>
                                    <m:f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rad>
                                    </m:den>
                                  </m:f>
                                </m:e>
                              </m:nary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แล้ว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เป็นเมทริกซ์สามเหลี่ยมล่างหรือไม่</m:t>
                    </m:r>
                  </m:oMath>
                </a14:m>
                <a:endParaRPr lang="en-US" sz="2000" i="0" dirty="0">
                  <a:latin typeface="Georgia Pro Light (Body)"/>
                </a:endParaRPr>
              </a:p>
              <a:p>
                <a:pPr marL="501650" lvl="2" indent="128588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dirty="0">
                  <a:latin typeface="Georgia Pro Light (Body)"/>
                </a:endParaRPr>
              </a:p>
              <a:p>
                <a:pPr marL="501650" lvl="2" indent="128588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dirty="0">
                    <a:latin typeface="Georgia Pro Light (Body)"/>
                  </a:rPr>
                  <a:t>วิธีทำ</a:t>
                </a:r>
                <a:r>
                  <a:rPr lang="en-US" sz="2000" dirty="0">
                    <a:latin typeface="Georgia Pro Light (Body)"/>
                  </a:rPr>
                  <a:t> </a:t>
                </a:r>
                <a:r>
                  <a:rPr lang="th-TH" sz="2000" dirty="0">
                    <a:latin typeface="Georgia Pro Light (Body)"/>
                  </a:rPr>
                  <a:t>เป็นเพราะว่า สมาชิกที่อยู่ข้างบนแนวเส้นทแยงมุมทั้งหมดมีค่าเป็น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i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3F4FC1-B504-5509-DB81-D9BB8D30E4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813922" cy="390329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89183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C240F-5486-0C64-3B0A-936872DEF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74BED-A2FF-7575-16AD-B58A6DA3E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 </a:t>
            </a:r>
            <a:r>
              <a:rPr lang="th-TH" dirty="0"/>
              <a:t>ประเภทของเมทริกซ์ </a:t>
            </a:r>
            <a:r>
              <a:rPr lang="en-US" dirty="0"/>
              <a:t>(Type of Matrix)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D4DCF7-716A-DF3E-4B34-A155F2C30F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1189842" cy="3903298"/>
              </a:xfrm>
            </p:spPr>
            <p:txBody>
              <a:bodyPr>
                <a:normAutofit/>
              </a:bodyPr>
              <a:lstStyle/>
              <a:p>
                <a:pPr marL="617220" lvl="1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solidFill>
                      <a:schemeClr val="tx1"/>
                    </a:solidFill>
                    <a:latin typeface="Georgia Pro Light (Body)"/>
                  </a:rPr>
                  <a:t>กำหนดให้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th-TH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และ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th-TH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จงพิสูจน์ว่า</m:t>
                    </m:r>
                    <m:r>
                      <a:rPr lang="th-TH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th-TH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เป็นเมทริกซ์สามเหลี่ยมล่าง</m:t>
                    </m:r>
                  </m:oMath>
                </a14:m>
                <a:r>
                  <a:rPr lang="th-TH" sz="2000" b="0" i="0" dirty="0">
                    <a:solidFill>
                      <a:schemeClr val="tx1"/>
                    </a:solidFill>
                    <a:latin typeface="Georgia Pro Light (Body)"/>
                  </a:rPr>
                  <a:t>โดยแสดงวิธีทำอย่างละเอียด</a:t>
                </a:r>
                <a:endParaRPr lang="en-US" sz="2000" b="0" i="0" dirty="0">
                  <a:solidFill>
                    <a:schemeClr val="tx1"/>
                  </a:solidFill>
                  <a:latin typeface="Georgia Pro Light (Body)"/>
                </a:endParaRPr>
              </a:p>
              <a:p>
                <a:pPr marL="273050" lvl="1" indent="35718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solidFill>
                      <a:schemeClr val="tx1"/>
                    </a:solidFill>
                    <a:latin typeface="Georgia Pro Light (Body)"/>
                  </a:rPr>
                  <a:t>วิธีทำ</a:t>
                </a:r>
                <a:r>
                  <a:rPr lang="en-US" sz="2000" i="0" dirty="0">
                    <a:solidFill>
                      <a:schemeClr val="tx1"/>
                    </a:solidFill>
                    <a:latin typeface="Georgia Pro Light (Body)"/>
                  </a:rPr>
                  <a:t> </a:t>
                </a:r>
                <a:r>
                  <a:rPr lang="th-TH" sz="2000" i="0" dirty="0">
                    <a:solidFill>
                      <a:srgbClr val="FF0000"/>
                    </a:solidFill>
                    <a:latin typeface="Georgia Pro Light (Body)"/>
                  </a:rPr>
                  <a:t>คิดเอง โดยนำเมทริกซ์ทั้งสองมาบวกกันแล้วตรวจสอบว่ายังเป็นเมทริกซ์สามเหลี่ยมล่างหรือไม่</a:t>
                </a:r>
                <a:endParaRPr lang="en-US" sz="2000" i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D4DCF7-716A-DF3E-4B34-A155F2C30F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1189842" cy="390329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9777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A7B564-6862-A410-5CB0-8DEF0BBC4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ADCFB-9D53-0727-203C-564BA27B6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th-TH" dirty="0"/>
              <a:t>ระบบสมการเชิงเส้น </a:t>
            </a:r>
            <a:r>
              <a:rPr lang="en-US" dirty="0"/>
              <a:t>(Linear Equation System)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48FC0D-E752-F25D-36CC-C7348D5B77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h-TH" b="0" dirty="0">
                    <a:latin typeface="+mj-lt"/>
                  </a:rPr>
                  <a:t>ตัวอย่างที่</a:t>
                </a:r>
                <a:r>
                  <a:rPr lang="en-US" b="0" dirty="0">
                    <a:latin typeface="+mj-lt"/>
                  </a:rPr>
                  <a:t> 1.2) </a:t>
                </a:r>
                <a:r>
                  <a:rPr lang="th-TH" b="0" dirty="0">
                    <a:latin typeface="+mj-lt"/>
                  </a:rPr>
                  <a:t>จงแก้ระบบสมการเชิงเส้น</a:t>
                </a:r>
                <a:r>
                  <a:rPr lang="en-US" b="0" dirty="0">
                    <a:latin typeface="+mj-lt"/>
                  </a:rPr>
                  <a:t> 2 </a:t>
                </a:r>
                <a:r>
                  <a:rPr lang="th-TH" b="0" dirty="0">
                    <a:latin typeface="+mj-lt"/>
                  </a:rPr>
                  <a:t>ตัวแปรดังต่อไปนี้เพื่อหาค่า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h-TH" b="0" dirty="0">
                    <a:latin typeface="+mj-lt"/>
                  </a:rPr>
                  <a:t>โดยที่</a:t>
                </a:r>
                <a:endParaRPr lang="en-US" b="0" dirty="0">
                  <a:latin typeface="+mj-lt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b="0" dirty="0">
                  <a:latin typeface="+mj-lt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j-lt"/>
                  </a:rPr>
                  <a:t>    </a:t>
                </a:r>
                <a:r>
                  <a:rPr lang="th-TH" dirty="0">
                    <a:latin typeface="+mj-lt"/>
                  </a:rPr>
                  <a:t>วิธีทำ</a:t>
                </a:r>
                <a:r>
                  <a:rPr lang="en-US" dirty="0">
                    <a:latin typeface="+mj-lt"/>
                  </a:rPr>
                  <a:t> </a:t>
                </a:r>
                <a:r>
                  <a:rPr lang="th-TH" dirty="0">
                    <a:latin typeface="+mj-lt"/>
                  </a:rPr>
                  <a:t>ทำการเลือกว่าจะหาตัวแปรใดก่อน ในที่นี้จะทำการเลือกหา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>
                    <a:latin typeface="+mj-lt"/>
                  </a:rPr>
                  <a:t> </a:t>
                </a:r>
                <a:r>
                  <a:rPr lang="th-TH" b="0" dirty="0">
                    <a:latin typeface="+mj-lt"/>
                  </a:rPr>
                  <a:t>ก่อน โดยพิจารณาที่สมการที่ </a:t>
                </a:r>
                <a:r>
                  <a:rPr lang="en-US" b="0" dirty="0">
                    <a:latin typeface="+mj-lt"/>
                  </a:rPr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b="0" dirty="0">
                    <a:latin typeface="+mj-lt"/>
                  </a:rPr>
                  <a:t>) </a:t>
                </a:r>
                <a:r>
                  <a:rPr lang="th-TH" dirty="0">
                    <a:latin typeface="+mj-lt"/>
                  </a:rPr>
                  <a:t>จะได้ว่า</a:t>
                </a:r>
                <a:endParaRPr lang="en-US" dirty="0">
                  <a:latin typeface="+mj-lt"/>
                </a:endParaRPr>
              </a:p>
              <a:p>
                <a:pPr marL="690563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…(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>
                  <a:solidFill>
                    <a:srgbClr val="FF0000"/>
                  </a:solidFill>
                  <a:latin typeface="+mj-lt"/>
                </a:endParaRPr>
              </a:p>
              <a:p>
                <a:pPr marL="690563" indent="0">
                  <a:buNone/>
                </a:pPr>
                <a:r>
                  <a:rPr lang="th-TH" dirty="0">
                    <a:latin typeface="+mj-lt"/>
                  </a:rPr>
                  <a:t>เมื่อทำการแทนค่าสมการที่ </a:t>
                </a:r>
                <a:r>
                  <a:rPr lang="en-US" dirty="0">
                    <a:latin typeface="+mj-lt"/>
                  </a:rPr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b="0" dirty="0">
                    <a:latin typeface="+mj-lt"/>
                  </a:rPr>
                  <a:t>) </a:t>
                </a:r>
                <a:r>
                  <a:rPr lang="th-TH" b="0" dirty="0">
                    <a:latin typeface="+mj-lt"/>
                  </a:rPr>
                  <a:t>ลงในสมการที่ </a:t>
                </a:r>
                <a:r>
                  <a:rPr lang="en-US" b="0" dirty="0">
                    <a:latin typeface="+mj-lt"/>
                  </a:rPr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b="0" dirty="0">
                    <a:latin typeface="+mj-lt"/>
                  </a:rPr>
                  <a:t>)</a:t>
                </a:r>
                <a:r>
                  <a:rPr lang="th-TH" b="0" dirty="0">
                    <a:latin typeface="+mj-lt"/>
                  </a:rPr>
                  <a:t> </a:t>
                </a:r>
                <a:r>
                  <a:rPr lang="th-TH" dirty="0">
                    <a:latin typeface="Georgia Pro Light (Body)"/>
                  </a:rPr>
                  <a:t>จะได้ว่า</a:t>
                </a:r>
                <a:endParaRPr lang="en-US" dirty="0">
                  <a:latin typeface="Georgia Pro Light (Body)"/>
                </a:endParaRPr>
              </a:p>
              <a:p>
                <a:pPr marL="690563" indent="-690563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b="0" dirty="0">
                  <a:latin typeface="+mj-lt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b="0" dirty="0">
                  <a:latin typeface="+mj-lt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="0" dirty="0">
                  <a:solidFill>
                    <a:srgbClr val="FF0000"/>
                  </a:solidFill>
                  <a:latin typeface="+mj-lt"/>
                </a:endParaRPr>
              </a:p>
              <a:p>
                <a:endParaRPr lang="en-US" b="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48FC0D-E752-F25D-36CC-C7348D5B77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" t="-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50383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FBA9CF-E07B-60FA-0B34-2545DE15B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26927-DECB-1FB7-8933-C636E4BE3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 </a:t>
            </a:r>
            <a:r>
              <a:rPr lang="th-TH" dirty="0"/>
              <a:t>ประเภทของเมทริกซ์ </a:t>
            </a:r>
            <a:r>
              <a:rPr lang="en-US" dirty="0"/>
              <a:t>(Type of Matrix)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CEF07B-8223-B776-C982-8FA26B0731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956162" cy="3903298"/>
              </a:xfrm>
            </p:spPr>
            <p:txBody>
              <a:bodyPr>
                <a:normAutofit/>
              </a:bodyPr>
              <a:lstStyle/>
              <a:p>
                <a:pPr marL="845820" lvl="2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dirty="0">
                    <a:latin typeface="Georgia Pro Light (Body)"/>
                  </a:rPr>
                  <a:t>เมทริกซ์ศูนย์คือเมทริกซ์ประเภทหนึ่งที่สมาชิกทั้งหมดมีค่าเป็น </a:t>
                </a:r>
                <a:r>
                  <a:rPr lang="en-US" sz="2000" dirty="0">
                    <a:latin typeface="Georgia Pro Light (Body)"/>
                  </a:rPr>
                  <a:t>0</a:t>
                </a:r>
                <a:r>
                  <a:rPr lang="th-TH" sz="2000" dirty="0">
                    <a:latin typeface="Georgia Pro Light (Body)"/>
                  </a:rPr>
                  <a:t>	</a:t>
                </a:r>
                <a:endParaRPr lang="en-US" sz="2000" dirty="0">
                  <a:latin typeface="Georgia Pro Light (Body)"/>
                </a:endParaRPr>
              </a:p>
              <a:p>
                <a:pPr lvl="2" indent="0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dirty="0">
                    <a:latin typeface="Georgia Pro Light (Body)"/>
                  </a:rPr>
                  <a:t>	</a:t>
                </a:r>
                <a:endParaRPr lang="th-TH" sz="2000" dirty="0">
                  <a:latin typeface="Georgia Pro Light (Body)"/>
                </a:endParaRPr>
              </a:p>
              <a:p>
                <a:pPr lvl="2" indent="0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dirty="0">
                    <a:latin typeface="Georgia Pro Light (Body)"/>
                  </a:rPr>
                  <a:t>	นิยามที่</a:t>
                </a:r>
                <a:r>
                  <a:rPr lang="en-US" sz="2000" dirty="0">
                    <a:latin typeface="Georgia Pro Light (Body)"/>
                  </a:rPr>
                  <a:t> 4.8 : </a:t>
                </a:r>
                <a:r>
                  <a:rPr lang="th-TH" sz="2000" dirty="0">
                    <a:solidFill>
                      <a:srgbClr val="FF0000"/>
                    </a:solidFill>
                    <a:latin typeface="Georgia Pro Light (Body)"/>
                  </a:rPr>
                  <a:t>ถ้าสมาชิกทุกตัวในเมทริกซ์ใด ๆ เป็น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th-TH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ทั้งหมด</m:t>
                    </m:r>
                    <m:r>
                      <a:rPr lang="th-TH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0" smtClean="0">
                        <a:latin typeface="Cambria Math" panose="02040503050406030204" pitchFamily="18" charset="0"/>
                      </a:rPr>
                      <m:t>เราจะเรียกเมทริกซ์นั้นว่า</m:t>
                    </m:r>
                    <m:r>
                      <a:rPr lang="th-TH" sz="2000" b="0" i="0" smtClean="0">
                        <a:latin typeface="Cambria Math" panose="02040503050406030204" pitchFamily="18" charset="0"/>
                      </a:rPr>
                      <m:t> "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เมทริกซ์ศูนย์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“</m:t>
                    </m:r>
                  </m:oMath>
                </a14:m>
                <a:r>
                  <a:rPr lang="en-US" sz="2000" b="0" dirty="0">
                    <a:latin typeface="Georgia Pro Light (Body)"/>
                  </a:rPr>
                  <a:t> </a:t>
                </a:r>
                <a:r>
                  <a:rPr lang="th-TH" sz="2000" dirty="0">
                    <a:latin typeface="Georgia Pro Light (Body)"/>
                  </a:rPr>
                  <a:t>หรือ</a:t>
                </a:r>
                <a:r>
                  <a:rPr lang="en-US" sz="2000" dirty="0">
                    <a:latin typeface="Georgia Pro Light (Body)"/>
                  </a:rPr>
                  <a:t> “Zero matrix”</a:t>
                </a:r>
              </a:p>
              <a:p>
                <a:pPr marL="501650" lvl="2" indent="-501650" algn="ctr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b="0" dirty="0">
                    <a:latin typeface="Georgia Pro Light (Body)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b="0" dirty="0">
                  <a:latin typeface="Georgia Pro Light (Body)"/>
                </a:endParaRPr>
              </a:p>
              <a:p>
                <a:pPr marL="501650" lvl="2" indent="-501650" algn="ctr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b="0" dirty="0">
                    <a:latin typeface="Georgia Pro Light (Body)"/>
                  </a:rPr>
                  <a:t>เมทริกซ์</a:t>
                </a:r>
                <a:r>
                  <a:rPr lang="th-TH" sz="2000" dirty="0">
                    <a:latin typeface="Georgia Pro Light (Body)"/>
                  </a:rPr>
                  <a:t>ศูนย์</a:t>
                </a:r>
                <a:r>
                  <a:rPr lang="th-TH" sz="2000" b="0" dirty="0">
                    <a:latin typeface="Georgia Pro Light (Body)"/>
                  </a:rPr>
                  <a:t>ขนาด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2000" b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CEF07B-8223-B776-C982-8FA26B0731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956162" cy="3903298"/>
              </a:xfrm>
              <a:blipFill>
                <a:blip r:embed="rId2"/>
                <a:stretch>
                  <a:fillRect t="-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39428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EBA67-79A5-4F0E-3048-54278B24D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CF98B-86A6-4839-10F5-C8E963881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/>
              <a:t>แบบฝึกหัดบทที่ </a:t>
            </a:r>
            <a:r>
              <a:rPr lang="en-US" dirty="0"/>
              <a:t>4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th-TH" dirty="0">
                <a:solidFill>
                  <a:srgbClr val="FF0000"/>
                </a:solidFill>
              </a:rPr>
              <a:t>เฉลยทุกข้อจะถูกส่งลงใน </a:t>
            </a:r>
            <a:r>
              <a:rPr lang="en-US" dirty="0">
                <a:solidFill>
                  <a:srgbClr val="FF0000"/>
                </a:solidFill>
              </a:rPr>
              <a:t>MS Team)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5C1DF1-DD19-6824-D326-DAEDD63744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813922" cy="3903298"/>
              </a:xfrm>
            </p:spPr>
            <p:txBody>
              <a:bodyPr>
                <a:normAutofit/>
              </a:bodyPr>
              <a:lstStyle/>
              <a:p>
                <a:pPr lvl="1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i="0" dirty="0">
                    <a:solidFill>
                      <a:schemeClr val="tx1"/>
                    </a:solidFill>
                    <a:latin typeface="Georgia Pro Light (Body)"/>
                  </a:rPr>
                  <a:t>1) </a:t>
                </a:r>
                <a:r>
                  <a:rPr lang="th-TH" sz="2000" i="0" dirty="0">
                    <a:solidFill>
                      <a:schemeClr val="tx1"/>
                    </a:solidFill>
                    <a:latin typeface="Georgia Pro Light (Body)"/>
                  </a:rPr>
                  <a:t>ให้</a:t>
                </a:r>
                <a:r>
                  <a:rPr lang="en-US" sz="2000" i="0" dirty="0">
                    <a:solidFill>
                      <a:schemeClr val="tx1"/>
                    </a:solidFill>
                    <a:latin typeface="Georgia Pro Light (Body)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th-TH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จงหา</m:t>
                    </m:r>
                  </m:oMath>
                </a14:m>
                <a:endParaRPr lang="en-US" sz="2000" i="0" dirty="0">
                  <a:solidFill>
                    <a:schemeClr val="tx1"/>
                  </a:solidFill>
                  <a:latin typeface="Georgia Pro Light (Body)"/>
                </a:endParaRPr>
              </a:p>
              <a:p>
                <a:pPr lvl="1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b="0" i="0" dirty="0">
                    <a:solidFill>
                      <a:schemeClr val="tx1"/>
                    </a:solidFill>
                    <a:latin typeface="Georgia Pro Light (Body)"/>
                  </a:rPr>
                  <a:t>	1.1)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และ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000" b="0" i="0" dirty="0">
                  <a:solidFill>
                    <a:schemeClr val="tx1"/>
                  </a:solidFill>
                  <a:latin typeface="Georgia Pro Light (Body)"/>
                </a:endParaRPr>
              </a:p>
              <a:p>
                <a:pPr lvl="1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i="0" dirty="0">
                    <a:solidFill>
                      <a:schemeClr val="tx1"/>
                    </a:solidFill>
                    <a:latin typeface="Georgia Pro Light (Body)"/>
                  </a:rPr>
                  <a:t>	1.2)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th-TH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i="0" dirty="0">
                    <a:solidFill>
                      <a:schemeClr val="tx1"/>
                    </a:solidFill>
                    <a:latin typeface="Georgia Pro Light (Body)"/>
                  </a:rPr>
                  <a:t>	</a:t>
                </a:r>
              </a:p>
              <a:p>
                <a:pPr lvl="1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i="0" dirty="0">
                    <a:solidFill>
                      <a:schemeClr val="tx1"/>
                    </a:solidFill>
                    <a:latin typeface="Georgia Pro Light (Body)"/>
                  </a:rPr>
                  <a:t>	1.3) </a:t>
                </a:r>
                <a14:m>
                  <m:oMath xmlns:m="http://schemas.openxmlformats.org/officeDocument/2006/math">
                    <m:r>
                      <a:rPr lang="th-TH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หาก</m:t>
                    </m:r>
                    <m:r>
                      <a:rPr lang="th-TH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นำ</m:t>
                    </m:r>
                    <m:r>
                      <a:rPr lang="th-TH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th-TH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จะได้เมทริกซ์ศูนย์</m:t>
                    </m:r>
                    <m:r>
                      <a:rPr lang="th-TH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𝑧𝑒𝑟𝑜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𝑚𝑎𝑡𝑟𝑖𝑥</m:t>
                        </m:r>
                      </m:e>
                    </m:d>
                    <m:r>
                      <a:rPr lang="th-TH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หรือไม่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?</m:t>
                    </m:r>
                  </m:oMath>
                </a14:m>
                <a:r>
                  <a:rPr lang="en-US" sz="2000" i="0" dirty="0">
                    <a:solidFill>
                      <a:schemeClr val="tx1"/>
                    </a:solidFill>
                    <a:latin typeface="Georgia Pro Light (Body)"/>
                  </a:rPr>
                  <a:t> </a:t>
                </a:r>
              </a:p>
              <a:p>
                <a:pPr lvl="1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i="0" dirty="0">
                    <a:solidFill>
                      <a:schemeClr val="tx1"/>
                    </a:solidFill>
                    <a:latin typeface="Georgia Pro Light (Body)"/>
                  </a:rPr>
                  <a:t>	1.4)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เป็น</m:t>
                    </m:r>
                    <m:r>
                      <a:rPr lang="th-TH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𝑠𝑦𝑚𝑚𝑒𝑡𝑟𝑖𝑐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หรือ</m:t>
                    </m:r>
                    <m:r>
                      <a:rPr lang="th-TH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𝑠𝑘𝑒𝑤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𝑠𝑦𝑚𝑚𝑒𝑡𝑟𝑖𝑐</m:t>
                    </m:r>
                  </m:oMath>
                </a14:m>
                <a:endParaRPr lang="en-US" sz="2000" i="0" dirty="0">
                  <a:solidFill>
                    <a:schemeClr val="tx1"/>
                  </a:solidFill>
                  <a:latin typeface="Georgia Pro Light (Body)"/>
                </a:endParaRPr>
              </a:p>
              <a:p>
                <a:pPr lvl="1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i="0" dirty="0">
                    <a:solidFill>
                      <a:schemeClr val="tx1"/>
                    </a:solidFill>
                    <a:latin typeface="Georgia Pro Light (Body)"/>
                  </a:rPr>
                  <a:t>	1.5) </a:t>
                </a:r>
                <a:r>
                  <a:rPr lang="th-TH" sz="2000" i="0" dirty="0">
                    <a:solidFill>
                      <a:schemeClr val="tx1"/>
                    </a:solidFill>
                    <a:latin typeface="Georgia Pro Light (Body)"/>
                  </a:rPr>
                  <a:t>หากนำเมทริกซ์ที่เป็นเมทริกซ์สมมาตรทั้งคู่มาบวกกันเมทริกซ์ที่ได้จะยังเป็นเมทริกซ์สมมาตรหรือไม่</a:t>
                </a:r>
                <a:r>
                  <a:rPr lang="en-US" sz="2000" i="0" dirty="0">
                    <a:solidFill>
                      <a:schemeClr val="tx1"/>
                    </a:solidFill>
                    <a:latin typeface="Georgia Pro Light (Body)"/>
                  </a:rPr>
                  <a:t> ?</a:t>
                </a:r>
              </a:p>
              <a:p>
                <a:pPr lvl="1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i="0" dirty="0">
                    <a:solidFill>
                      <a:schemeClr val="tx1"/>
                    </a:solidFill>
                    <a:latin typeface="Georgia Pro Light (Body)"/>
                  </a:rPr>
                  <a:t>	1.6) </a:t>
                </a:r>
                <a:r>
                  <a:rPr lang="th-TH" sz="2000" i="0" dirty="0">
                    <a:solidFill>
                      <a:schemeClr val="tx1"/>
                    </a:solidFill>
                    <a:latin typeface="Georgia Pro Light (Body)"/>
                  </a:rPr>
                  <a:t>เมทริกซ์เอกลัษณ์จำเป็นต้องเป็นเมทริกซ์จัตุรัสหรือไม่</a:t>
                </a:r>
                <a:r>
                  <a:rPr lang="en-US" sz="2000" i="0" dirty="0">
                    <a:solidFill>
                      <a:schemeClr val="tx1"/>
                    </a:solidFill>
                    <a:latin typeface="Georgia Pro Light (Body)"/>
                  </a:rPr>
                  <a:t> 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5C1DF1-DD19-6824-D326-DAEDD63744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813922" cy="390329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64354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BDE1BB-EC13-B2E2-7FDC-042ECA3CF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Vector background of vibrant colors splashing">
            <a:extLst>
              <a:ext uri="{FF2B5EF4-FFF2-40B4-BE49-F238E27FC236}">
                <a16:creationId xmlns:a16="http://schemas.microsoft.com/office/drawing/2014/main" id="{C7EB3893-299A-2305-24C1-24500505C2C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7280"/>
          <a:stretch/>
        </p:blipFill>
        <p:spPr>
          <a:xfrm>
            <a:off x="6822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854A4E-0F40-F4A7-34B2-24351B7BC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9691" y="1256045"/>
            <a:ext cx="6962052" cy="1884207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Basic Linear Algebra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Determinant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269A7A-7B66-3A06-5AEE-04974A6E8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1857" y="5159228"/>
            <a:ext cx="6581930" cy="442727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1500" dirty="0">
                <a:solidFill>
                  <a:srgbClr val="FFFFFF"/>
                </a:solidFill>
              </a:rPr>
              <a:t>Piyaphum </a:t>
            </a:r>
            <a:r>
              <a:rPr lang="en-US" sz="1500" dirty="0" err="1">
                <a:solidFill>
                  <a:srgbClr val="FFFFFF"/>
                </a:solidFill>
              </a:rPr>
              <a:t>muetkhambong</a:t>
            </a:r>
            <a:endParaRPr lang="en-US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8375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E86D1-C22D-223A-1203-17C344175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67120-51D4-E05A-160A-DFC5DCD02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 </a:t>
            </a:r>
            <a:r>
              <a:rPr lang="th-TH" dirty="0"/>
              <a:t>ดีเทอร์มิแนนท์</a:t>
            </a:r>
            <a:r>
              <a:rPr lang="en-US" dirty="0"/>
              <a:t> (Determinant)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5D2BEE-A2AC-5699-E85C-82180E340D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1250802" cy="3903298"/>
              </a:xfrm>
            </p:spPr>
            <p:txBody>
              <a:bodyPr>
                <a:normAutofit/>
              </a:bodyPr>
              <a:lstStyle/>
              <a:p>
                <a:pPr marL="845820" lvl="2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dirty="0">
                    <a:latin typeface="+mj-lt"/>
                  </a:rPr>
                  <a:t>คือ ค่าหนึ่งที่คำนวณได้จากเมทริกซ์จัตุรัส (</a:t>
                </a:r>
                <a:r>
                  <a:rPr lang="en-US" sz="2000" dirty="0">
                    <a:latin typeface="+mj-lt"/>
                  </a:rPr>
                  <a:t>Square Matrix) </a:t>
                </a:r>
                <a:r>
                  <a:rPr lang="th-TH" sz="2000" dirty="0">
                    <a:latin typeface="+mj-lt"/>
                  </a:rPr>
                  <a:t>ซึ่งเป็นเมทริกซ์ที่มีจำนวนแถวเท่ากับจำนวนคอลัมน์ ค่านี้เป็นตัวเลขเพียงตัวเดียวที่สามารถบอกข้อมูลสำคัญเกี่ยวกับเมทริกซ์นั้นได้</a:t>
                </a:r>
                <a:endParaRPr lang="en-US" sz="2000" dirty="0">
                  <a:latin typeface="+mj-lt"/>
                </a:endParaRPr>
              </a:p>
              <a:p>
                <a:pPr marL="845820" lvl="2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dirty="0">
                    <a:latin typeface="+mj-lt"/>
                  </a:rPr>
                  <a:t>ประโยชน์ของมันคือ ใช้บอกว่าเมทริกซ์นั้น ๆ มี</a:t>
                </a:r>
                <a:r>
                  <a:rPr lang="en-US" sz="2000" dirty="0">
                    <a:latin typeface="+mj-lt"/>
                  </a:rPr>
                  <a:t> inverse </a:t>
                </a:r>
                <a:r>
                  <a:rPr lang="th-TH" sz="2000" dirty="0">
                    <a:latin typeface="+mj-lt"/>
                  </a:rPr>
                  <a:t>หรือไม่</a:t>
                </a:r>
                <a:r>
                  <a:rPr lang="en-US" sz="2000" dirty="0">
                    <a:latin typeface="+mj-lt"/>
                  </a:rPr>
                  <a:t> </a:t>
                </a:r>
                <a:r>
                  <a:rPr lang="th-TH" sz="2000" dirty="0">
                    <a:latin typeface="+mj-lt"/>
                  </a:rPr>
                  <a:t>ซึ่งจะเป็นหัวข้อที่เราจะเรียนในบทถัด ๆ ไป</a:t>
                </a:r>
                <a:endParaRPr lang="en-US" sz="2000" dirty="0">
                  <a:latin typeface="+mj-lt"/>
                </a:endParaRPr>
              </a:p>
              <a:p>
                <a:pPr lvl="2" indent="0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dirty="0">
                    <a:latin typeface="Georgia Pro Light (Body)"/>
                  </a:rPr>
                  <a:t>	</a:t>
                </a:r>
                <a:endParaRPr lang="th-TH" sz="2000" dirty="0">
                  <a:latin typeface="Georgia Pro Light (Body)"/>
                </a:endParaRPr>
              </a:p>
              <a:p>
                <a:pPr lvl="2" indent="0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dirty="0">
                    <a:latin typeface="Georgia Pro Light (Body)"/>
                  </a:rPr>
                  <a:t>	นิยามที่</a:t>
                </a:r>
                <a:r>
                  <a:rPr lang="en-US" sz="2000" dirty="0">
                    <a:latin typeface="Georgia Pro Light (Body)"/>
                  </a:rPr>
                  <a:t> 5.1 : </a:t>
                </a:r>
                <a:r>
                  <a:rPr lang="th-TH" sz="2000" dirty="0">
                    <a:latin typeface="Georgia Pro Light (Body)"/>
                  </a:rPr>
                  <a:t>ให้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เป็นเมทริกซ์จัตุรัสขนาด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ดีเทอร์มิแนนต์ของ</m:t>
                    </m:r>
                    <m:r>
                      <a:rPr lang="th-T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โดยเราจะใช้สัญลักษณ์แทนด้วย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th-T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หรือ</m:t>
                        </m:r>
                        <m:r>
                          <a:rPr lang="th-T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th-TH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</m:oMath>
                </a14:m>
                <a:endParaRPr lang="en-US" sz="2000" b="0" dirty="0">
                  <a:latin typeface="Georgia Pro Light (Body)"/>
                </a:endParaRPr>
              </a:p>
              <a:p>
                <a:pPr marL="0" lvl="2" indent="0" algn="ctr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(±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e>
                      </m:func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000" b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5D2BEE-A2AC-5699-E85C-82180E340D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1250802" cy="3903298"/>
              </a:xfrm>
              <a:blipFill>
                <a:blip r:embed="rId2"/>
                <a:stretch>
                  <a:fillRect t="-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67130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EC1DFA-4B70-E7F2-1D6E-DA3DAEC86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57921-8651-BD10-F628-14E31FD4E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 </a:t>
            </a:r>
            <a:r>
              <a:rPr lang="th-TH" dirty="0"/>
              <a:t>ดีเทอร์มิแนนท์</a:t>
            </a:r>
            <a:r>
              <a:rPr lang="en-US" dirty="0"/>
              <a:t> (Determinant)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B1847B-5497-9B03-FAED-7822F1C8C3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813922" cy="3903298"/>
              </a:xfrm>
            </p:spPr>
            <p:txBody>
              <a:bodyPr>
                <a:normAutofit/>
              </a:bodyPr>
              <a:lstStyle/>
              <a:p>
                <a:pPr marL="617220" lvl="1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หลักการทำโจทย์ดีเทอร์มิแนนต์มีวิธีหลัก ๆ อยู่ </a:t>
                </a:r>
                <a:r>
                  <a:rPr lang="en-US" sz="2000" i="0" dirty="0">
                    <a:latin typeface="Georgia Pro Light (Body)"/>
                  </a:rPr>
                  <a:t>2 </a:t>
                </a:r>
                <a:r>
                  <a:rPr lang="th-TH" sz="2000" i="0" dirty="0">
                    <a:latin typeface="Georgia Pro Light (Body)"/>
                  </a:rPr>
                  <a:t>แบบคือ การทำโจทย์ขนาด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และ</m:t>
                    </m:r>
                    <m:r>
                      <a:rPr lang="th-T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000" i="0" dirty="0">
                    <a:latin typeface="Georgia Pro Light (Body)"/>
                  </a:rPr>
                  <a:t> </a:t>
                </a:r>
                <a:r>
                  <a:rPr lang="th-TH" sz="2000" i="0" dirty="0">
                    <a:latin typeface="Georgia Pro Light (Body)"/>
                  </a:rPr>
                  <a:t>โดยจะขออธิบายการทำโจทย์ขนาด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ก่อนเพื่อความเข้าใจที่ง่ายต่อผู้อ่าน</m:t>
                    </m:r>
                  </m:oMath>
                </a14:m>
                <a:r>
                  <a:rPr lang="en-US" sz="2000" i="0" dirty="0">
                    <a:latin typeface="Georgia Pro Light (Body)"/>
                  </a:rPr>
                  <a:t> </a:t>
                </a:r>
                <a:r>
                  <a:rPr lang="th-TH" sz="2000" i="0" dirty="0">
                    <a:latin typeface="Georgia Pro Light (Body)"/>
                  </a:rPr>
                  <a:t>ข้างล่างนี้คือสูตรการหาดีเทอร์มิแนนต์ขนาด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000" i="0" dirty="0">
                  <a:latin typeface="Georgia Pro Light (Body)"/>
                </a:endParaRPr>
              </a:p>
              <a:p>
                <a:pPr marL="617220" lvl="1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Georgia Pro Light (Body)"/>
                </a:endParaRPr>
              </a:p>
              <a:p>
                <a:pPr marL="617220" lvl="1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b="1" i="0" dirty="0">
                    <a:latin typeface="Georgia Pro Light (Body)"/>
                  </a:rPr>
                  <a:t>Determinant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endParaRPr lang="en-US" sz="2000" b="1" i="0" dirty="0">
                  <a:latin typeface="Georgia Pro Light (Body)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𝒅𝒆𝒕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𝟐𝟏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𝟐𝟐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US" sz="2000" b="1" i="0" dirty="0">
                  <a:latin typeface="Georgia Pro Light (Body)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Georgia Pro Light (Body)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สำหรับ</a:t>
                </a:r>
                <a:r>
                  <a:rPr lang="en-US" sz="2000" i="0" dirty="0">
                    <a:latin typeface="Georgia Pro Light (Body)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𝑑𝑒𝑡𝑒𝑟𝑚𝑖𝑛𝑎𝑛𝑡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คือ</m:t>
                    </m:r>
                    <m:r>
                      <a:rPr lang="th-T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"</m:t>
                    </m:r>
                    <m:r>
                      <a:rPr lang="th-TH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คูณลง</m:t>
                    </m:r>
                    <m:r>
                      <a:rPr lang="th-TH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ลบ</m:t>
                    </m:r>
                    <m:r>
                      <a:rPr lang="th-T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คูณขึ้น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"</m:t>
                    </m:r>
                  </m:oMath>
                </a14:m>
                <a:endParaRPr lang="en-US" sz="2000" i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B1847B-5497-9B03-FAED-7822F1C8C3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813922" cy="3903298"/>
              </a:xfrm>
              <a:blipFill>
                <a:blip r:embed="rId2"/>
                <a:stretch>
                  <a:fillRect t="-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6BA9B40-8A90-F6C0-7A9D-FFB5FC927B15}"/>
              </a:ext>
            </a:extLst>
          </p:cNvPr>
          <p:cNvCxnSpPr>
            <a:cxnSpLocks/>
          </p:cNvCxnSpPr>
          <p:nvPr/>
        </p:nvCxnSpPr>
        <p:spPr>
          <a:xfrm>
            <a:off x="4994910" y="3840480"/>
            <a:ext cx="1223010" cy="5143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2637AE-E093-BD66-F861-59465521878B}"/>
              </a:ext>
            </a:extLst>
          </p:cNvPr>
          <p:cNvCxnSpPr>
            <a:cxnSpLocks/>
          </p:cNvCxnSpPr>
          <p:nvPr/>
        </p:nvCxnSpPr>
        <p:spPr>
          <a:xfrm flipV="1">
            <a:off x="4994910" y="3840480"/>
            <a:ext cx="1223010" cy="51435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1578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A93FAB-18C8-D739-D2D6-C1923D9899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AD9CE-3618-02DA-4271-CAD630288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 </a:t>
            </a:r>
            <a:r>
              <a:rPr lang="th-TH" dirty="0"/>
              <a:t>ดีเทอร์มิแนนท์</a:t>
            </a:r>
            <a:r>
              <a:rPr lang="en-US" dirty="0"/>
              <a:t> (Determinant)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76569D-909C-4D76-938F-F7678A2743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813922" cy="3903298"/>
              </a:xfrm>
            </p:spPr>
            <p:txBody>
              <a:bodyPr>
                <a:normAutofit/>
              </a:bodyPr>
              <a:lstStyle/>
              <a:p>
                <a:pPr marL="617220" lvl="1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ตัวอย่างที่ </a:t>
                </a:r>
                <a:r>
                  <a:rPr lang="en-US" sz="2000" i="0" dirty="0">
                    <a:latin typeface="Georgia Pro Light (Body)"/>
                  </a:rPr>
                  <a:t>5.1) </a:t>
                </a:r>
                <a:r>
                  <a:rPr lang="th-TH" sz="2000" i="0" dirty="0">
                    <a:latin typeface="Georgia Pro Light (Body)"/>
                  </a:rPr>
                  <a:t>ถ้า</a:t>
                </a:r>
                <a:r>
                  <a:rPr lang="en-US" sz="2000" i="0" dirty="0">
                    <a:latin typeface="Georgia Pro Light (Body)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แล้ว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h-TH" sz="2000" b="0" i="1" smtClean="0">
                            <a:latin typeface="Cambria Math" panose="02040503050406030204" pitchFamily="18" charset="0"/>
                          </a:rPr>
                          <m:t>จะมีค่าเท่ากับเท่าใด</m:t>
                        </m:r>
                      </m:e>
                    </m:func>
                  </m:oMath>
                </a14:m>
                <a:endParaRPr lang="en-US" sz="2000" i="0" dirty="0">
                  <a:latin typeface="Georgia Pro Light (Body)"/>
                </a:endParaRPr>
              </a:p>
              <a:p>
                <a:pPr marL="501650" lvl="2" indent="128588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dirty="0">
                    <a:latin typeface="Georgia Pro Light (Body)"/>
                  </a:rPr>
                  <a:t>วิธีทำ</a:t>
                </a:r>
                <a:r>
                  <a:rPr lang="en-US" sz="2000" dirty="0">
                    <a:latin typeface="Georgia Pro Light (Body)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</m:m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d>
                      <m:dPr>
                        <m:ctrlP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000" i="0" dirty="0">
                  <a:latin typeface="Georgia Pro Light (Body)"/>
                </a:endParaRPr>
              </a:p>
              <a:p>
                <a:pPr marL="501650" lvl="2" indent="128588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dirty="0">
                  <a:latin typeface="Georgia Pro Light (Body)"/>
                </a:endParaRPr>
              </a:p>
              <a:p>
                <a:pPr marL="501650" lvl="2" indent="128588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ดังนั</a:t>
                </a:r>
                <a:r>
                  <a:rPr lang="th-TH" sz="2000" dirty="0">
                    <a:latin typeface="Georgia Pro Light (Body)"/>
                  </a:rPr>
                  <a:t>้น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</m:oMath>
                </a14:m>
                <a:endParaRPr lang="en-US" sz="2000" i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76569D-909C-4D76-938F-F7678A2743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813922" cy="390329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7EE359F-FE56-CABE-56B9-587DC000DC63}"/>
              </a:ext>
            </a:extLst>
          </p:cNvPr>
          <p:cNvCxnSpPr>
            <a:cxnSpLocks/>
          </p:cNvCxnSpPr>
          <p:nvPr/>
        </p:nvCxnSpPr>
        <p:spPr>
          <a:xfrm>
            <a:off x="2960370" y="2897505"/>
            <a:ext cx="621030" cy="5524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7BCA9A-958B-CB17-182B-BEA422681150}"/>
              </a:ext>
            </a:extLst>
          </p:cNvPr>
          <p:cNvCxnSpPr/>
          <p:nvPr/>
        </p:nvCxnSpPr>
        <p:spPr>
          <a:xfrm flipV="1">
            <a:off x="2917190" y="2937511"/>
            <a:ext cx="582930" cy="51244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84338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94D064-080E-562E-1EAA-CD6AE2D89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2E05E-470E-B729-508D-ED721E38B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 </a:t>
            </a:r>
            <a:r>
              <a:rPr lang="th-TH" dirty="0"/>
              <a:t>ดีเทอร์มิแนนท์</a:t>
            </a:r>
            <a:r>
              <a:rPr lang="en-US" dirty="0"/>
              <a:t> (Determinant)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E78710-B2BD-9641-BD54-8C034CFD9B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1189842" cy="3903298"/>
              </a:xfrm>
            </p:spPr>
            <p:txBody>
              <a:bodyPr>
                <a:normAutofit/>
              </a:bodyPr>
              <a:lstStyle/>
              <a:p>
                <a:pPr marL="617220" lvl="1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b="0" i="0" dirty="0">
                    <a:solidFill>
                      <a:schemeClr val="tx1"/>
                    </a:solidFill>
                    <a:latin typeface="Georgia Pro Light (Body)"/>
                  </a:rPr>
                  <a:t>ก</a:t>
                </a:r>
                <a:r>
                  <a:rPr lang="th-TH" sz="2000" i="0" dirty="0">
                    <a:solidFill>
                      <a:schemeClr val="tx1"/>
                    </a:solidFill>
                    <a:latin typeface="Georgia Pro Light (Body)"/>
                  </a:rPr>
                  <a:t>ำหนดให้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th-TH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จงหา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h-TH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โดยแสดงวิธีทำอย่างละเอียด</m:t>
                        </m:r>
                      </m:e>
                    </m:func>
                  </m:oMath>
                </a14:m>
                <a:endParaRPr lang="en-US" sz="2000" b="0" i="0" dirty="0">
                  <a:solidFill>
                    <a:schemeClr val="tx1"/>
                  </a:solidFill>
                  <a:latin typeface="Georgia Pro Light (Body)"/>
                </a:endParaRPr>
              </a:p>
              <a:p>
                <a:pPr marL="273050" lvl="1" indent="35718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solidFill>
                      <a:schemeClr val="tx1"/>
                    </a:solidFill>
                    <a:latin typeface="Georgia Pro Light (Body)"/>
                  </a:rPr>
                  <a:t>วิธีทำ</a:t>
                </a:r>
                <a:r>
                  <a:rPr lang="en-US" sz="2000" i="0" dirty="0">
                    <a:solidFill>
                      <a:schemeClr val="tx1"/>
                    </a:solidFill>
                    <a:latin typeface="Georgia Pro Light (Body)"/>
                  </a:rPr>
                  <a:t> </a:t>
                </a:r>
                <a:r>
                  <a:rPr lang="th-TH" sz="2000" i="0" dirty="0">
                    <a:solidFill>
                      <a:srgbClr val="FF0000"/>
                    </a:solidFill>
                    <a:latin typeface="Georgia Pro Light (Body)"/>
                  </a:rPr>
                  <a:t>คิดเองตอบ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000" i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E78710-B2BD-9641-BD54-8C034CFD9B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1189842" cy="390329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10834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00220-DB7F-6D32-49E2-877B06C3C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9AA01-638E-212F-4F43-BA9AA5360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 </a:t>
            </a:r>
            <a:r>
              <a:rPr lang="th-TH" dirty="0"/>
              <a:t>ดีเทอร์มิแนนท์</a:t>
            </a:r>
            <a:r>
              <a:rPr lang="en-US" dirty="0"/>
              <a:t> (Determinant)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1A2763-398C-E607-C5FC-A0E68BA8E2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1189842" cy="3903298"/>
              </a:xfrm>
            </p:spPr>
            <p:txBody>
              <a:bodyPr>
                <a:normAutofit/>
              </a:bodyPr>
              <a:lstStyle/>
              <a:p>
                <a:pPr marL="617220" lvl="1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สำหรับการหาดีเทอร์มิแนนต์ของเมทริกซ์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000" i="0" dirty="0">
                    <a:latin typeface="Georgia Pro Light (Body)"/>
                  </a:rPr>
                  <a:t> </a:t>
                </a:r>
                <a:r>
                  <a:rPr lang="th-TH" sz="2000" i="0" dirty="0">
                    <a:latin typeface="Georgia Pro Light (Body)"/>
                  </a:rPr>
                  <a:t>นั้นสามารถทำได้ตามวิธีข้างล่างดังนี้</a:t>
                </a:r>
                <a:endParaRPr lang="en-US" sz="2000" i="0" dirty="0">
                  <a:latin typeface="Georgia Pro Light (Body)"/>
                </a:endParaRPr>
              </a:p>
              <a:p>
                <a:pPr marL="617220" lvl="1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Georgia Pro Light (Body)"/>
                </a:endParaRPr>
              </a:p>
              <a:p>
                <a:pPr marL="617220" lvl="1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𝑫𝒆𝒕𝒆𝒓𝒎𝒊𝒏𝒂𝒏𝒕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</m:oMath>
                </a14:m>
                <a:endParaRPr lang="en-US" sz="2000" b="1" i="0" dirty="0">
                  <a:latin typeface="Georgia Pro Light (Body)"/>
                </a:endParaRPr>
              </a:p>
              <a:p>
                <a:pPr marL="617220" lvl="1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b="1" i="0" dirty="0">
                  <a:latin typeface="Georgia Pro Light (Body)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𝒅𝒆𝒕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mr>
                          </m:m>
                        </m:e>
                      </m:d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mr>
                        <m:m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</m:mr>
                        <m:m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</m:mr>
                      </m:m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𝒂𝒆𝒊</m:t>
                          </m:r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𝒃𝒇𝒈</m:t>
                          </m:r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𝒄𝒅𝒉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𝒈𝒆𝒄</m:t>
                      </m:r>
                      <m:r>
                        <a:rPr lang="en-US" sz="2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𝒉𝒇𝒂</m:t>
                      </m:r>
                      <m:r>
                        <a:rPr lang="en-US" sz="2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𝒊𝒅𝒃</m:t>
                      </m:r>
                      <m:r>
                        <a:rPr lang="en-US" sz="2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i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1A2763-398C-E607-C5FC-A0E68BA8E2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1189842" cy="390329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7BFC99-EF15-5167-6B7A-003DABB1C530}"/>
              </a:ext>
            </a:extLst>
          </p:cNvPr>
          <p:cNvCxnSpPr/>
          <p:nvPr/>
        </p:nvCxnSpPr>
        <p:spPr>
          <a:xfrm>
            <a:off x="3436620" y="3977640"/>
            <a:ext cx="1173480" cy="914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C5E668-C5A8-5838-9EF5-18A202A4968A}"/>
              </a:ext>
            </a:extLst>
          </p:cNvPr>
          <p:cNvCxnSpPr/>
          <p:nvPr/>
        </p:nvCxnSpPr>
        <p:spPr>
          <a:xfrm>
            <a:off x="3817620" y="3977640"/>
            <a:ext cx="1173480" cy="914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F5E984-D14C-58D3-6008-9A11E944D407}"/>
              </a:ext>
            </a:extLst>
          </p:cNvPr>
          <p:cNvCxnSpPr/>
          <p:nvPr/>
        </p:nvCxnSpPr>
        <p:spPr>
          <a:xfrm>
            <a:off x="4198620" y="3977640"/>
            <a:ext cx="1173480" cy="914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5FFD36-CFD7-5B5D-927B-EA8DD1C46676}"/>
              </a:ext>
            </a:extLst>
          </p:cNvPr>
          <p:cNvCxnSpPr>
            <a:cxnSpLocks/>
          </p:cNvCxnSpPr>
          <p:nvPr/>
        </p:nvCxnSpPr>
        <p:spPr>
          <a:xfrm flipV="1">
            <a:off x="3505200" y="4017633"/>
            <a:ext cx="1104900" cy="87440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555B8A-BF55-F35C-1D0E-BF8811E9FF3F}"/>
              </a:ext>
            </a:extLst>
          </p:cNvPr>
          <p:cNvCxnSpPr>
            <a:cxnSpLocks/>
          </p:cNvCxnSpPr>
          <p:nvPr/>
        </p:nvCxnSpPr>
        <p:spPr>
          <a:xfrm flipV="1">
            <a:off x="3817620" y="4057626"/>
            <a:ext cx="1104900" cy="87440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F3AE5D-15BA-64E3-0266-EEC6ADA5F80D}"/>
              </a:ext>
            </a:extLst>
          </p:cNvPr>
          <p:cNvCxnSpPr>
            <a:cxnSpLocks/>
          </p:cNvCxnSpPr>
          <p:nvPr/>
        </p:nvCxnSpPr>
        <p:spPr>
          <a:xfrm flipV="1">
            <a:off x="4183380" y="4057626"/>
            <a:ext cx="1104900" cy="87440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6530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BDBC84-D1F8-739D-A730-A71EFD475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05012-50B5-0FE9-E5B0-A38FDCC06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 </a:t>
            </a:r>
            <a:r>
              <a:rPr lang="th-TH" dirty="0"/>
              <a:t>ดีเทอร์มิแนนท์</a:t>
            </a:r>
            <a:r>
              <a:rPr lang="en-US" dirty="0"/>
              <a:t> (Determinant)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65FC09-3148-12AE-9759-22D077B97C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813922" cy="3903298"/>
              </a:xfrm>
            </p:spPr>
            <p:txBody>
              <a:bodyPr>
                <a:normAutofit/>
              </a:bodyPr>
              <a:lstStyle/>
              <a:p>
                <a:pPr marL="617220" lvl="1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ตัวอย่างที่ </a:t>
                </a:r>
                <a:r>
                  <a:rPr lang="en-US" sz="2000" i="0" dirty="0">
                    <a:latin typeface="Georgia Pro Light (Body)"/>
                  </a:rPr>
                  <a:t>5.2) </a:t>
                </a:r>
                <a:r>
                  <a:rPr lang="th-TH" sz="2000" i="0" dirty="0">
                    <a:latin typeface="Georgia Pro Light (Body)"/>
                  </a:rPr>
                  <a:t>ถ้า</a:t>
                </a:r>
                <a:r>
                  <a:rPr lang="en-US" sz="2000" i="0" dirty="0">
                    <a:latin typeface="Georgia Pro Light (Body)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แล้ว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h-TH" sz="2000" b="0" i="1" smtClean="0">
                            <a:latin typeface="Cambria Math" panose="02040503050406030204" pitchFamily="18" charset="0"/>
                          </a:rPr>
                          <m:t>จะมีค่าเท่ากับเท่าใด</m:t>
                        </m:r>
                      </m:e>
                    </m:func>
                  </m:oMath>
                </a14:m>
                <a:endParaRPr lang="en-US" sz="2000" i="0" dirty="0">
                  <a:latin typeface="Georgia Pro Light (Body)"/>
                </a:endParaRPr>
              </a:p>
              <a:p>
                <a:pPr marL="501650" lvl="2" indent="128588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dirty="0">
                    <a:latin typeface="Georgia Pro Light (Body)"/>
                  </a:rPr>
                  <a:t>วิธีทำ</a:t>
                </a:r>
                <a:r>
                  <a:rPr lang="en-US" sz="2000" dirty="0">
                    <a:latin typeface="Georgia Pro Light (Body)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e>
                              </m:mr>
                            </m:m>
                          </m:e>
                        </m:d>
                      </m:e>
                    </m:func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mr>
                    </m:m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501650" lvl="2" indent="-501650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b="0" dirty="0"/>
                  <a:t>	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=[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−[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sz="2000" b="0" dirty="0">
                  <a:latin typeface="Georgia Pro Light (Body)"/>
                </a:endParaRPr>
              </a:p>
              <a:p>
                <a:pPr marL="501650" lvl="2" indent="-501650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dirty="0">
                    <a:latin typeface="Georgia Pro Light (Body)"/>
                  </a:rPr>
                  <a:t>		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84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96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105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48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72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225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225</m:t>
                    </m:r>
                  </m:oMath>
                </a14:m>
                <a:endParaRPr lang="en-US" sz="2000" b="0" dirty="0">
                  <a:latin typeface="Georgia Pro Light (Body)"/>
                </a:endParaRPr>
              </a:p>
              <a:p>
                <a:pPr marL="501650" lvl="2" indent="-501650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b="0" dirty="0">
                    <a:latin typeface="Georgia Pro Light (Body)"/>
                  </a:rPr>
                  <a:t>		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b="0" dirty="0">
                  <a:latin typeface="Georgia Pro Light (Body)"/>
                </a:endParaRPr>
              </a:p>
              <a:p>
                <a:pPr marL="501650" lvl="2" indent="128588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b="0" dirty="0">
                    <a:latin typeface="Georgia Pro Light (Body)"/>
                  </a:rPr>
                  <a:t>ด</a:t>
                </a:r>
                <a:r>
                  <a:rPr lang="th-TH" sz="2000" dirty="0">
                    <a:latin typeface="Georgia Pro Light (Body)"/>
                  </a:rPr>
                  <a:t>ังนั้น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func>
                  </m:oMath>
                </a14:m>
                <a:endParaRPr lang="en-US" sz="2000" b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65FC09-3148-12AE-9759-22D077B97C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813922" cy="3903298"/>
              </a:xfrm>
              <a:blipFill>
                <a:blip r:embed="rId2"/>
                <a:stretch>
                  <a:fillRect b="-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73594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CBE6A2-DDC8-64BE-C547-772B7F47F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C9DDD-D947-A468-93DE-6B1E40FD6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 </a:t>
            </a:r>
            <a:r>
              <a:rPr lang="th-TH" dirty="0"/>
              <a:t>ดีเทอร์มิแนนท์</a:t>
            </a:r>
            <a:r>
              <a:rPr lang="en-US" dirty="0"/>
              <a:t> (Determinant)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CF3EBB-EEB2-7582-8EDE-0BB0A25D6E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1189842" cy="3903298"/>
              </a:xfrm>
            </p:spPr>
            <p:txBody>
              <a:bodyPr>
                <a:normAutofit/>
              </a:bodyPr>
              <a:lstStyle/>
              <a:p>
                <a:pPr marL="617220" lvl="1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b="0" i="0" dirty="0">
                    <a:solidFill>
                      <a:schemeClr val="tx1"/>
                    </a:solidFill>
                    <a:latin typeface="Georgia Pro Light (Body)"/>
                  </a:rPr>
                  <a:t>ก</a:t>
                </a:r>
                <a:r>
                  <a:rPr lang="th-TH" sz="2000" i="0" dirty="0">
                    <a:solidFill>
                      <a:schemeClr val="tx1"/>
                    </a:solidFill>
                    <a:latin typeface="Georgia Pro Light (Body)"/>
                  </a:rPr>
                  <a:t>ำหนดให้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th-TH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จงหา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h-TH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โดยแสดงวิธีทำอย่างละเอียด</m:t>
                        </m:r>
                      </m:e>
                    </m:func>
                  </m:oMath>
                </a14:m>
                <a:endParaRPr lang="en-US" sz="2000" b="0" i="0" dirty="0">
                  <a:solidFill>
                    <a:schemeClr val="tx1"/>
                  </a:solidFill>
                  <a:latin typeface="Georgia Pro Light (Body)"/>
                </a:endParaRPr>
              </a:p>
              <a:p>
                <a:pPr marL="273050" lvl="1" indent="35718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solidFill>
                      <a:schemeClr val="tx1"/>
                    </a:solidFill>
                    <a:latin typeface="Georgia Pro Light (Body)"/>
                  </a:rPr>
                  <a:t>วิธีทำ</a:t>
                </a:r>
                <a:r>
                  <a:rPr lang="en-US" sz="2000" i="0" dirty="0">
                    <a:solidFill>
                      <a:schemeClr val="tx1"/>
                    </a:solidFill>
                    <a:latin typeface="Georgia Pro Light (Body)"/>
                  </a:rPr>
                  <a:t> </a:t>
                </a:r>
                <a:r>
                  <a:rPr lang="th-TH" sz="2000" i="0" dirty="0">
                    <a:solidFill>
                      <a:srgbClr val="FF0000"/>
                    </a:solidFill>
                    <a:latin typeface="Georgia Pro Light (Body)"/>
                  </a:rPr>
                  <a:t>คิดเองตอบ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38</m:t>
                    </m:r>
                  </m:oMath>
                </a14:m>
                <a:endParaRPr lang="en-US" sz="2000" i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CF3EBB-EEB2-7582-8EDE-0BB0A25D6E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1189842" cy="390329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4882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41BE4-A594-8906-5FBA-3BC242FC4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62F84-7E4C-4280-F7DA-5D3F37913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th-TH" dirty="0"/>
              <a:t>ระบบสมการเชิงเส้น </a:t>
            </a:r>
            <a:r>
              <a:rPr lang="en-US" dirty="0"/>
              <a:t>(Linear Equation System)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E57D30-F9FE-1F97-31F6-08D8B97A7B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h-TH" b="0" dirty="0">
                    <a:latin typeface="+mj-lt"/>
                  </a:rPr>
                  <a:t>เมื่อได้</a:t>
                </a:r>
                <a:r>
                  <a:rPr lang="en-US" b="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b="0" dirty="0">
                    <a:latin typeface="+mj-lt"/>
                  </a:rPr>
                  <a:t> </a:t>
                </a:r>
                <a:r>
                  <a:rPr lang="th-TH" b="0" dirty="0">
                    <a:latin typeface="+mj-lt"/>
                  </a:rPr>
                  <a:t>แล้ว</a:t>
                </a:r>
                <a:r>
                  <a:rPr lang="en-US" b="0" dirty="0">
                    <a:latin typeface="+mj-lt"/>
                  </a:rPr>
                  <a:t> </a:t>
                </a:r>
                <a:r>
                  <a:rPr lang="th-TH" b="0" dirty="0">
                    <a:latin typeface="+mj-lt"/>
                  </a:rPr>
                  <a:t>เราจะทำการแทนค่า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b="0" dirty="0">
                    <a:latin typeface="+mj-lt"/>
                  </a:rPr>
                  <a:t> </a:t>
                </a:r>
                <a:r>
                  <a:rPr lang="th-TH" b="0" dirty="0">
                    <a:latin typeface="+mj-lt"/>
                  </a:rPr>
                  <a:t>เพื่อหา</a:t>
                </a:r>
                <a:r>
                  <a:rPr lang="en-US" b="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>
                    <a:latin typeface="+mj-lt"/>
                  </a:rPr>
                  <a:t> </a:t>
                </a:r>
                <a:r>
                  <a:rPr lang="th-TH" b="0" dirty="0">
                    <a:latin typeface="+mj-lt"/>
                  </a:rPr>
                  <a:t>ต่อลงในสมการใดก็ได้ ในที่นี้ผู้เขียนขอแทนลงในสมการที่ </a:t>
                </a:r>
                <a:r>
                  <a:rPr lang="en-US" b="0" dirty="0">
                    <a:latin typeface="+mj-lt"/>
                  </a:rPr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b="0" dirty="0">
                    <a:latin typeface="+mj-lt"/>
                  </a:rPr>
                  <a:t>)</a:t>
                </a:r>
                <a:r>
                  <a:rPr lang="th-TH" b="0" dirty="0">
                    <a:latin typeface="+mj-lt"/>
                  </a:rPr>
                  <a:t> จะได้ว่า</a:t>
                </a:r>
                <a:endParaRPr lang="en-US" b="0" dirty="0">
                  <a:latin typeface="+mj-lt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="0" dirty="0">
                  <a:latin typeface="+mj-lt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b="0" dirty="0">
                  <a:solidFill>
                    <a:srgbClr val="FF0000"/>
                  </a:solidFill>
                  <a:latin typeface="+mj-lt"/>
                </a:endParaRPr>
              </a:p>
              <a:p>
                <a:r>
                  <a:rPr lang="th-TH" b="0" dirty="0">
                    <a:latin typeface="+mj-lt"/>
                  </a:rPr>
                  <a:t>ดังนั้นคำตอบของระบบสมการเชิงเส้นนี้คือ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th-T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b="0" i="1" smtClean="0">
                        <a:latin typeface="Cambria Math" panose="02040503050406030204" pitchFamily="18" charset="0"/>
                      </a:rPr>
                      <m:t>และ</m:t>
                    </m:r>
                    <m:r>
                      <a:rPr lang="th-T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b="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E57D30-F9FE-1F97-31F6-08D8B97A7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" t="-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904437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E798F7-46B9-9063-4584-431A07EB3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D7A60-500E-BA40-D521-0F3432CE4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 </a:t>
            </a:r>
            <a:r>
              <a:rPr lang="th-TH" dirty="0"/>
              <a:t>ดีเทอร์มิแนนท์</a:t>
            </a:r>
            <a:r>
              <a:rPr lang="en-US" dirty="0"/>
              <a:t> (Determinant)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22BBCD-41AE-C09B-8870-7A3F79DA96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845820" lvl="2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dirty="0">
                    <a:latin typeface="Georgia Pro Light (Body)"/>
                  </a:rPr>
                  <a:t>ในหัวข้อนี้จะกล่าวถึงคุณสมบัติของดีเทอร์มิแนนต์ที่จะทำให้การหาดีเทอร์มิแนนต์ได้ง่ายขึ้น สำหรับเมทริกซ์ในหัวข้อนี้จะเป็นเมทริกซ์จัตุรัสทั้งหมด</a:t>
                </a:r>
                <a:endParaRPr lang="en-US" sz="2000" dirty="0">
                  <a:latin typeface="Georgia Pro Light (Body)"/>
                </a:endParaRPr>
              </a:p>
              <a:p>
                <a:pPr marL="845820" lvl="2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b="0" dirty="0">
                  <a:latin typeface="Georgia Pro Light (Body)"/>
                </a:endParaRPr>
              </a:p>
              <a:p>
                <a:pPr marL="891540" lvl="3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dirty="0">
                    <a:latin typeface="Georgia Pro Light (Body)"/>
                  </a:rPr>
                  <a:t>	</a:t>
                </a:r>
                <a:r>
                  <a:rPr lang="th-TH" sz="2000" i="0" dirty="0">
                    <a:latin typeface="Georgia Pro Light (Body)"/>
                  </a:rPr>
                  <a:t>นิยามที่ </a:t>
                </a:r>
                <a:r>
                  <a:rPr lang="en-US" sz="2000" i="0" dirty="0">
                    <a:latin typeface="Georgia Pro Light (Body)"/>
                  </a:rPr>
                  <a:t>5.3 : </a:t>
                </a:r>
                <a:r>
                  <a:rPr lang="th-TH" sz="2000" i="0" dirty="0">
                    <a:latin typeface="Georgia Pro Light (Body)"/>
                  </a:rPr>
                  <a:t>การทรานสโพสไม่ทำให้ดีเทอร์มิแนนต์เปลี่ยนไป</a:t>
                </a:r>
                <a:r>
                  <a:rPr lang="en-US" sz="2000" i="0" dirty="0">
                    <a:latin typeface="Georgia Pro Light (Body)"/>
                  </a:rPr>
                  <a:t> </a:t>
                </a:r>
                <a:r>
                  <a:rPr lang="th-TH" sz="2000" i="0" dirty="0">
                    <a:latin typeface="Georgia Pro Light (Body)"/>
                  </a:rPr>
                  <a:t>นั้นคือ</a:t>
                </a:r>
                <a:r>
                  <a:rPr lang="en-US" sz="2000" i="0" dirty="0">
                    <a:latin typeface="Georgia Pro Light (Body)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𝑑𝑒𝑡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func>
                  </m:oMath>
                </a14:m>
                <a:endParaRPr lang="en-US" sz="2000" i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22BBCD-41AE-C09B-8870-7A3F79DA96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427840" cy="3903298"/>
              </a:xfrm>
              <a:blipFill>
                <a:blip r:embed="rId2"/>
                <a:stretch>
                  <a:fillRect r="-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520147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81F8F-C35C-DDAE-5E67-B33BA3610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690CE-0CAB-2ECA-9BDB-B86556717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 </a:t>
            </a:r>
            <a:r>
              <a:rPr lang="th-TH" dirty="0"/>
              <a:t>ดีเทอร์มิแนนท์</a:t>
            </a:r>
            <a:r>
              <a:rPr lang="en-US" dirty="0"/>
              <a:t> (Determinant)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35161A-8127-8CFC-D87D-56B6C5449A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813922" cy="3903298"/>
              </a:xfrm>
            </p:spPr>
            <p:txBody>
              <a:bodyPr>
                <a:normAutofit/>
              </a:bodyPr>
              <a:lstStyle/>
              <a:p>
                <a:pPr marL="617220" lvl="1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ตัวอย่างที่ </a:t>
                </a:r>
                <a:r>
                  <a:rPr lang="en-US" sz="2000" i="0" dirty="0">
                    <a:latin typeface="Georgia Pro Light (Body)"/>
                  </a:rPr>
                  <a:t>5.3) </a:t>
                </a:r>
                <a:r>
                  <a:rPr lang="th-TH" sz="2000" i="0" dirty="0">
                    <a:latin typeface="Georgia Pro Light (Body)"/>
                  </a:rPr>
                  <a:t>ถ้า</a:t>
                </a:r>
                <a:r>
                  <a:rPr lang="en-US" sz="2000" i="0" dirty="0">
                    <a:latin typeface="Georgia Pro Light (Body)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จงพิสูจน์ว่า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𝑑𝑒𝑡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func>
                  </m:oMath>
                </a14:m>
                <a:endParaRPr lang="en-US" sz="2000" b="0" dirty="0">
                  <a:latin typeface="Georgia Pro Light (Body)"/>
                </a:endParaRPr>
              </a:p>
              <a:p>
                <a:pPr marL="273050" lvl="1" indent="35718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วิธีทำ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000" dirty="0">
                  <a:latin typeface="Georgia Pro Light (Body)"/>
                </a:endParaRPr>
              </a:p>
              <a:p>
                <a:pPr marL="273050" lvl="1" indent="81438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และ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𝑑𝑒𝑡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000" i="0" dirty="0">
                  <a:latin typeface="Georgia Pro Light (Body)"/>
                </a:endParaRPr>
              </a:p>
              <a:p>
                <a:pPr marL="273050" lvl="1" indent="35718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Georgia Pro Light (Body)"/>
                </a:endParaRPr>
              </a:p>
              <a:p>
                <a:pPr marL="273050" lvl="1" indent="81438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จะได้ว่า ทั้ง</a:t>
                </a:r>
                <a:r>
                  <a:rPr lang="en-US" sz="2000" i="0" dirty="0">
                    <a:latin typeface="Georgia Pro Light (Body)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𝑑𝑒𝑡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และ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h-TH" sz="2000" b="0" i="1" smtClean="0">
                            <a:latin typeface="Cambria Math" panose="02040503050406030204" pitchFamily="18" charset="0"/>
                          </a:rPr>
                          <m:t>มีค่าเท่ากัน</m:t>
                        </m:r>
                      </m:e>
                    </m:func>
                  </m:oMath>
                </a14:m>
                <a:endParaRPr lang="en-US" sz="2000" i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35161A-8127-8CFC-D87D-56B6C5449A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813922" cy="390329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355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3ED6BA-4EB7-B685-EA61-0735870AF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829C7-9D57-7139-E109-18BA77117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 </a:t>
            </a:r>
            <a:r>
              <a:rPr lang="th-TH" dirty="0"/>
              <a:t>ดีเทอร์มิแนนท์</a:t>
            </a:r>
            <a:r>
              <a:rPr lang="en-US" dirty="0"/>
              <a:t> (Determinant)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799E06-5132-3855-8157-58A2110CAE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1189842" cy="3903298"/>
              </a:xfrm>
            </p:spPr>
            <p:txBody>
              <a:bodyPr>
                <a:normAutofit/>
              </a:bodyPr>
              <a:lstStyle/>
              <a:p>
                <a:pPr marL="617220" lvl="1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ถ้า</a:t>
                </a:r>
                <a:r>
                  <a:rPr lang="en-US" sz="2000" i="0" dirty="0">
                    <a:latin typeface="Georgia Pro Light (Body)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th-TH" sz="2000">
                        <a:latin typeface="Cambria Math" panose="02040503050406030204" pitchFamily="18" charset="0"/>
                      </a:rPr>
                      <m:t>จงพิสูจน์ว่า</m:t>
                    </m:r>
                    <m:r>
                      <a:rPr lang="th-TH" sz="2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𝑑𝑒𝑡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func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โดยแสดงวิธีทำอย่างละเอียด</m:t>
                    </m:r>
                  </m:oMath>
                </a14:m>
                <a:endParaRPr lang="en-US" sz="2000" b="0" i="0" dirty="0">
                  <a:solidFill>
                    <a:schemeClr val="tx1"/>
                  </a:solidFill>
                  <a:latin typeface="Georgia Pro Light (Body)"/>
                </a:endParaRPr>
              </a:p>
              <a:p>
                <a:pPr marL="273050" lvl="1" indent="35718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solidFill>
                      <a:schemeClr val="tx1"/>
                    </a:solidFill>
                    <a:latin typeface="Georgia Pro Light (Body)"/>
                  </a:rPr>
                  <a:t>วิธีทำ</a:t>
                </a:r>
                <a:r>
                  <a:rPr lang="en-US" sz="2000" i="0" dirty="0">
                    <a:solidFill>
                      <a:schemeClr val="tx1"/>
                    </a:solidFill>
                    <a:latin typeface="Georgia Pro Light (Body)"/>
                  </a:rPr>
                  <a:t> </a:t>
                </a:r>
                <a:r>
                  <a:rPr lang="th-TH" sz="2000" i="0" dirty="0">
                    <a:solidFill>
                      <a:srgbClr val="FF0000"/>
                    </a:solidFill>
                    <a:latin typeface="Georgia Pro Light (Body)"/>
                  </a:rPr>
                  <a:t>คิดเอง</a:t>
                </a:r>
                <a:endParaRPr lang="en-US" sz="2000" i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799E06-5132-3855-8157-58A2110CAE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1189842" cy="390329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857950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101E4-DDCD-834D-5BC4-936B1141F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26D06-3CCF-BE31-0150-32630F84C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 </a:t>
            </a:r>
            <a:r>
              <a:rPr lang="th-TH" dirty="0"/>
              <a:t>ดีเทอร์มิแนนท์</a:t>
            </a:r>
            <a:r>
              <a:rPr lang="en-US" dirty="0"/>
              <a:t> (Determinant)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2326D5-E6E1-97F9-A717-E57DCAEDCB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845820" lvl="2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dirty="0">
                    <a:latin typeface="Georgia Pro Light (Body)"/>
                  </a:rPr>
                  <a:t>ในหัวข้อนี้จะกล่าวถึงคุณสมบัติของดีเทอร์มิแนนต์ที่จะทำให้การหาดีเทอร์มิแนนต์ได้ง่ายขึ้น สำหรับเมทริกซ์ในหัวข้อนี้จะเป็นเมทริกซ์จัตุรัสทั้งหมด</a:t>
                </a:r>
                <a:endParaRPr lang="en-US" sz="2000" dirty="0">
                  <a:latin typeface="Georgia Pro Light (Body)"/>
                </a:endParaRPr>
              </a:p>
              <a:p>
                <a:pPr marL="845820" lvl="2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b="0" dirty="0">
                  <a:latin typeface="Georgia Pro Light (Body)"/>
                </a:endParaRPr>
              </a:p>
              <a:p>
                <a:pPr marL="891540" lvl="3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dirty="0">
                    <a:latin typeface="Georgia Pro Light (Body)"/>
                  </a:rPr>
                  <a:t>	</a:t>
                </a:r>
                <a:r>
                  <a:rPr lang="th-TH" sz="2000" i="0" dirty="0">
                    <a:latin typeface="Georgia Pro Light (Body)"/>
                  </a:rPr>
                  <a:t>นิยามที่ </a:t>
                </a:r>
                <a:r>
                  <a:rPr lang="en-US" sz="2000" i="0" dirty="0">
                    <a:latin typeface="Georgia Pro Light (Body)"/>
                  </a:rPr>
                  <a:t>5.4 : </a:t>
                </a:r>
                <a:r>
                  <a:rPr lang="th-TH" sz="2000" i="0" dirty="0">
                    <a:latin typeface="Georgia Pro Light (Body)"/>
                  </a:rPr>
                  <a:t>การสลับที่ระหว่าง </a:t>
                </a:r>
                <a:r>
                  <a:rPr lang="en-US" sz="2000" i="0" dirty="0">
                    <a:latin typeface="Georgia Pro Light (Body)"/>
                  </a:rPr>
                  <a:t>2 </a:t>
                </a:r>
                <a:r>
                  <a:rPr lang="th-TH" sz="2000" i="0" dirty="0">
                    <a:latin typeface="Georgia Pro Light (Body)"/>
                  </a:rPr>
                  <a:t>แถวใด ๆ ของเมทริกซ์ จะทำให้ดีเทอร์มิแนนต์นั้นเปลี่ยนเครื่องหมายตรงข้าม นั่นคือ ถ้า</a:t>
                </a:r>
                <a:r>
                  <a:rPr lang="en-US" sz="2000" i="0" dirty="0">
                    <a:latin typeface="Georgia Pro Light (Body)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เป็น</m:t>
                    </m:r>
                  </m:oMath>
                </a14:m>
                <a:endParaRPr lang="en-US" sz="2000" i="0" dirty="0">
                  <a:latin typeface="Georgia Pro Light (Body)"/>
                </a:endParaRPr>
              </a:p>
              <a:p>
                <a:pPr marL="891540" lvl="3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i="0" dirty="0">
                    <a:latin typeface="Georgia Pro Light (Body)"/>
                  </a:rPr>
                  <a:t>	</a:t>
                </a:r>
                <a:r>
                  <a:rPr lang="th-TH" sz="2000" i="0" dirty="0">
                    <a:latin typeface="Georgia Pro Light (Body)"/>
                  </a:rPr>
                  <a:t>เมทริกซ์ที่ได้จากการสลับที่ระหว่าง </a:t>
                </a:r>
                <a:r>
                  <a:rPr lang="en-US" sz="2000" i="0" dirty="0">
                    <a:latin typeface="Georgia Pro Light (Body)"/>
                  </a:rPr>
                  <a:t>2 </a:t>
                </a:r>
                <a:r>
                  <a:rPr lang="th-TH" sz="2000" i="0" dirty="0">
                    <a:latin typeface="Georgia Pro Light (Body)"/>
                  </a:rPr>
                  <a:t>แถวใด ๆ  ของเมทริกซ์แล้ว</a:t>
                </a:r>
                <a:endParaRPr lang="en-US" sz="2000" i="0" dirty="0">
                  <a:latin typeface="Georgia Pro Light (Body)"/>
                </a:endParaRPr>
              </a:p>
              <a:p>
                <a:pPr marL="890588" lvl="3" indent="-890588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890588" lvl="3" indent="-890588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th-TH" sz="2000" b="0" i="1" smtClean="0">
                                  <a:latin typeface="Cambria Math" panose="02040503050406030204" pitchFamily="18" charset="0"/>
                                </a:rPr>
                                <m:t>หรือ</m:t>
                              </m:r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det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=−</m:t>
                                  </m:r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det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func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sz="2000" i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2326D5-E6E1-97F9-A717-E57DCAEDCB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427840" cy="3903298"/>
              </a:xfrm>
              <a:blipFill>
                <a:blip r:embed="rId2"/>
                <a:stretch>
                  <a:fillRect r="-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61013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2292D-CB01-DD76-1623-2063E9A5D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67E11-7455-657E-33AB-EC2E59FAA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 </a:t>
            </a:r>
            <a:r>
              <a:rPr lang="th-TH" dirty="0"/>
              <a:t>ดีเทอร์มิแนนท์</a:t>
            </a:r>
            <a:r>
              <a:rPr lang="en-US" dirty="0"/>
              <a:t> (Determinant)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FE3D6F-A273-6288-3632-47A4E7B950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813922" cy="3903298"/>
              </a:xfrm>
            </p:spPr>
            <p:txBody>
              <a:bodyPr>
                <a:normAutofit lnSpcReduction="10000"/>
              </a:bodyPr>
              <a:lstStyle/>
              <a:p>
                <a:pPr marL="617220" lvl="1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ตัวอย่างที่ </a:t>
                </a:r>
                <a:r>
                  <a:rPr lang="en-US" sz="2000" i="0" dirty="0">
                    <a:latin typeface="Georgia Pro Light (Body)"/>
                  </a:rPr>
                  <a:t>5.4) </a:t>
                </a:r>
                <a:r>
                  <a:rPr lang="th-TH" sz="2000" i="0" dirty="0">
                    <a:latin typeface="Georgia Pro Light (Body)"/>
                  </a:rPr>
                  <a:t>ถ้า</a:t>
                </a:r>
                <a:r>
                  <a:rPr lang="en-US" sz="2000" i="0" dirty="0">
                    <a:latin typeface="Georgia Pro Light (Body)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หากสลับแถวที่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กับแถวที่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แล้ว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h-TH" sz="2000" b="0" i="1" smtClean="0">
                            <a:latin typeface="Cambria Math" panose="02040503050406030204" pitchFamily="18" charset="0"/>
                          </a:rPr>
                          <m:t>ใหม่หรือ</m:t>
                        </m:r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th-TH" sz="2000" b="0" i="1" smtClean="0">
                            <a:latin typeface="Cambria Math" panose="02040503050406030204" pitchFamily="18" charset="0"/>
                          </a:rPr>
                          <m:t>จะมีค่าเท่าใด</m:t>
                        </m:r>
                      </m:e>
                    </m:func>
                  </m:oMath>
                </a14:m>
                <a:endParaRPr lang="en-US" sz="2000" i="0" dirty="0">
                  <a:latin typeface="Georgia Pro Light (Body)"/>
                </a:endParaRPr>
              </a:p>
              <a:p>
                <a:pPr marL="273050" lvl="1" indent="35718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วิธีทำ ทำการหา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func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890588" lvl="3" indent="-89058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func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  <m:m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mr>
                      </m:m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22</m:t>
                      </m:r>
                    </m:oMath>
                  </m:oMathPara>
                </a14:m>
                <a:endParaRPr lang="en-US" sz="2000" i="0" dirty="0">
                  <a:latin typeface="Georgia Pro Light (Body)"/>
                </a:endParaRPr>
              </a:p>
              <a:p>
                <a:pPr marL="890588" lvl="3" indent="19685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จากนั้นทำการสลับแถวที่ </a:t>
                </a:r>
                <a:r>
                  <a:rPr lang="en-US" sz="2000" i="0" dirty="0">
                    <a:latin typeface="Georgia Pro Light (Body)"/>
                  </a:rPr>
                  <a:t>1 </a:t>
                </a:r>
                <a:r>
                  <a:rPr lang="th-TH" sz="2000" i="0" dirty="0">
                    <a:latin typeface="Georgia Pro Light (Body)"/>
                  </a:rPr>
                  <a:t>กับแถวที่ </a:t>
                </a:r>
                <a:r>
                  <a:rPr lang="en-US" sz="2000" i="0" dirty="0">
                    <a:latin typeface="Georgia Pro Light (Body)"/>
                  </a:rPr>
                  <a:t>3 </a:t>
                </a:r>
                <a:r>
                  <a:rPr lang="th-TH" sz="2000" i="0" dirty="0">
                    <a:latin typeface="Georgia Pro Light (Body)"/>
                  </a:rPr>
                  <a:t>แล้วหา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h-TH" sz="2000" b="0" i="1" smtClean="0">
                            <a:latin typeface="Cambria Math" panose="02040503050406030204" pitchFamily="18" charset="0"/>
                          </a:rPr>
                          <m:t>ใหม่</m:t>
                        </m:r>
                      </m:e>
                    </m:func>
                  </m:oMath>
                </a14:m>
                <a:r>
                  <a:rPr lang="en-US" sz="2000" i="0" dirty="0">
                    <a:latin typeface="Georgia Pro Light (Body)"/>
                  </a:rPr>
                  <a:t> </a:t>
                </a:r>
                <a:r>
                  <a:rPr lang="th-TH" sz="2000" i="0" dirty="0">
                    <a:latin typeface="Georgia Pro Light (Body)"/>
                  </a:rPr>
                  <a:t>แล้วจะพบว่า</a:t>
                </a:r>
                <a:r>
                  <a:rPr lang="en-US" sz="2000" i="0" dirty="0">
                    <a:latin typeface="Georgia Pro Light (Body)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h-TH" sz="2000" i="0" dirty="0">
                    <a:latin typeface="Georgia Pro Light (Body)"/>
                  </a:rPr>
                  <a:t>ที่ได้จะเป็นค่าที่ติดลบ</a:t>
                </a:r>
                <a:endParaRPr lang="en-US" sz="2000" i="0" dirty="0">
                  <a:latin typeface="Georgia Pro Light (Body)"/>
                </a:endParaRPr>
              </a:p>
              <a:p>
                <a:pPr marL="890588" lvl="3" indent="-890588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</m:m>
                          </m:e>
                        </m:d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e>
                    </m:func>
                  </m:oMath>
                </a14:m>
                <a:r>
                  <a:rPr lang="en-US" sz="2000" i="0" dirty="0">
                    <a:latin typeface="Georgia Pro Light (Body)"/>
                  </a:rPr>
                  <a:t> </a:t>
                </a:r>
              </a:p>
              <a:p>
                <a:pPr marL="890588" lvl="3" indent="-890588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FE3D6F-A273-6288-3632-47A4E7B950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813922" cy="390329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797975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56FB0-BFB8-6925-3E94-591A50EB7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A7953-1F0D-563E-C713-60CB1DBDA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 </a:t>
            </a:r>
            <a:r>
              <a:rPr lang="th-TH" dirty="0"/>
              <a:t>ดีเทอร์มิแนนท์</a:t>
            </a:r>
            <a:r>
              <a:rPr lang="en-US" dirty="0"/>
              <a:t> (Determinant)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DAA0D9-4CAE-FDCB-02B0-BEF496B208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1189842" cy="3903298"/>
              </a:xfrm>
            </p:spPr>
            <p:txBody>
              <a:bodyPr>
                <a:normAutofit/>
              </a:bodyPr>
              <a:lstStyle/>
              <a:p>
                <a:pPr marL="617220" lvl="1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ถ้า</a:t>
                </a:r>
                <a:r>
                  <a:rPr lang="en-US" sz="2000" i="0" dirty="0">
                    <a:latin typeface="Georgia Pro Light (Body)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th-TH" sz="2000">
                        <a:latin typeface="Cambria Math" panose="02040503050406030204" pitchFamily="18" charset="0"/>
                      </a:rPr>
                      <m:t>หากสลับแถวที่</m:t>
                    </m:r>
                    <m:r>
                      <a:rPr lang="th-TH" sz="2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>
                        <a:latin typeface="Cambria Math" panose="02040503050406030204" pitchFamily="18" charset="0"/>
                      </a:rPr>
                      <m:t>กับแถวที่</m:t>
                    </m:r>
                    <m:r>
                      <a:rPr lang="th-TH" sz="2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>
                        <a:latin typeface="Cambria Math" panose="02040503050406030204" pitchFamily="18" charset="0"/>
                      </a:rPr>
                      <m:t>แล้ว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h-TH" sz="2000">
                            <a:latin typeface="Cambria Math" panose="02040503050406030204" pitchFamily="18" charset="0"/>
                          </a:rPr>
                          <m:t>ใหม่หรือ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i="0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th-TH" sz="2000">
                            <a:latin typeface="Cambria Math" panose="02040503050406030204" pitchFamily="18" charset="0"/>
                          </a:rPr>
                          <m:t>จะมีค่าเท่าใด</m:t>
                        </m:r>
                      </m:e>
                    </m:func>
                  </m:oMath>
                </a14:m>
                <a:endParaRPr lang="en-US" sz="2000" b="0" i="0" dirty="0">
                  <a:solidFill>
                    <a:schemeClr val="tx1"/>
                  </a:solidFill>
                  <a:latin typeface="Georgia Pro Light (Body)"/>
                </a:endParaRPr>
              </a:p>
              <a:p>
                <a:pPr marL="273050" lvl="1" indent="35718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solidFill>
                      <a:schemeClr val="tx1"/>
                    </a:solidFill>
                    <a:latin typeface="Georgia Pro Light (Body)"/>
                  </a:rPr>
                  <a:t>วิธีทำ</a:t>
                </a:r>
                <a:r>
                  <a:rPr lang="en-US" sz="2000" i="0" dirty="0">
                    <a:solidFill>
                      <a:schemeClr val="tx1"/>
                    </a:solidFill>
                    <a:latin typeface="Georgia Pro Light (Body)"/>
                  </a:rPr>
                  <a:t> </a:t>
                </a:r>
                <a:r>
                  <a:rPr lang="th-TH" sz="2000" i="0" dirty="0">
                    <a:solidFill>
                      <a:srgbClr val="FF0000"/>
                    </a:solidFill>
                    <a:latin typeface="Georgia Pro Light (Body)"/>
                  </a:rPr>
                  <a:t>คิดเอง</a:t>
                </a:r>
                <a:endParaRPr lang="en-US" sz="2000" i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DAA0D9-4CAE-FDCB-02B0-BEF496B208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1189842" cy="390329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18181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B13224-9D64-5EB7-12AB-DE1A7C16D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CF67-F81E-8B61-E6F9-F2007F693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 </a:t>
            </a:r>
            <a:r>
              <a:rPr lang="th-TH" dirty="0"/>
              <a:t>ดีเทอร์มิแนนท์</a:t>
            </a:r>
            <a:r>
              <a:rPr lang="en-US" dirty="0"/>
              <a:t> (Determinant)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1290FA-52E1-E6FE-C2F1-32AB977144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845820" lvl="2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dirty="0">
                    <a:latin typeface="Georgia Pro Light (Body)"/>
                  </a:rPr>
                  <a:t>ในหัวข้อนี้จะกล่าวถึงคุณสมบัติของดีเทอร์มิแนนต์ที่จะทำให้การหาดีเทอร์มิแนนต์ได้ง่ายขึ้น สำหรับเมทริกซ์ในหัวข้อนี้จะเป็นเมทริกซ์จัตุรัสทั้งหมด</a:t>
                </a:r>
                <a:endParaRPr lang="en-US" sz="2000" dirty="0">
                  <a:latin typeface="Georgia Pro Light (Body)"/>
                </a:endParaRPr>
              </a:p>
              <a:p>
                <a:pPr marL="845820" lvl="2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b="0" dirty="0">
                  <a:latin typeface="Georgia Pro Light (Body)"/>
                </a:endParaRPr>
              </a:p>
              <a:p>
                <a:pPr marL="891540" lvl="3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dirty="0">
                    <a:latin typeface="Georgia Pro Light (Body)"/>
                  </a:rPr>
                  <a:t>	</a:t>
                </a:r>
                <a:r>
                  <a:rPr lang="th-TH" sz="2000" i="0" dirty="0">
                    <a:latin typeface="Georgia Pro Light (Body)"/>
                  </a:rPr>
                  <a:t>นิยามที่ </a:t>
                </a:r>
                <a:r>
                  <a:rPr lang="en-US" sz="2000" i="0" dirty="0">
                    <a:latin typeface="Georgia Pro Light (Body)"/>
                  </a:rPr>
                  <a:t>5.5 : </a:t>
                </a:r>
                <a:r>
                  <a:rPr lang="th-TH" sz="2000" i="0" dirty="0">
                    <a:latin typeface="Georgia Pro Light (Body)"/>
                  </a:rPr>
                  <a:t>ถ้าสมาชิก </a:t>
                </a:r>
                <a:r>
                  <a:rPr lang="en-US" sz="2000" i="0" dirty="0">
                    <a:latin typeface="Georgia Pro Light (Body)"/>
                  </a:rPr>
                  <a:t>2 </a:t>
                </a:r>
                <a:r>
                  <a:rPr lang="th-TH" sz="2000" i="0" dirty="0">
                    <a:latin typeface="Georgia Pro Light (Body)"/>
                  </a:rPr>
                  <a:t>แถวใด ๆ ของเมทริกซ์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เหมือนกัน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แล้ว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func>
                  </m:oMath>
                </a14:m>
                <a:endParaRPr lang="en-US" sz="2000" i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1290FA-52E1-E6FE-C2F1-32AB977144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427840" cy="3903298"/>
              </a:xfrm>
              <a:blipFill>
                <a:blip r:embed="rId2"/>
                <a:stretch>
                  <a:fillRect r="-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8889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693824-CB63-50B5-E5DB-5F2E65113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3DE9E-EA19-CDA9-8D5B-A213F3AE4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 </a:t>
            </a:r>
            <a:r>
              <a:rPr lang="th-TH" dirty="0"/>
              <a:t>ดีเทอร์มิแนนท์</a:t>
            </a:r>
            <a:r>
              <a:rPr lang="en-US" dirty="0"/>
              <a:t> (Determinant)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9B7F3E-E3AF-160A-66DF-FDACC800C6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813922" cy="3903298"/>
              </a:xfrm>
            </p:spPr>
            <p:txBody>
              <a:bodyPr>
                <a:normAutofit/>
              </a:bodyPr>
              <a:lstStyle/>
              <a:p>
                <a:pPr marL="617220" lvl="1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ตัวอย่างที่ </a:t>
                </a:r>
                <a:r>
                  <a:rPr lang="en-US" sz="2000" i="0" dirty="0">
                    <a:latin typeface="Georgia Pro Light (Body)"/>
                  </a:rPr>
                  <a:t>5.5) </a:t>
                </a:r>
                <a:r>
                  <a:rPr lang="th-TH" sz="2000" i="0" dirty="0">
                    <a:latin typeface="Georgia Pro Light (Body)"/>
                  </a:rPr>
                  <a:t>ถ้า</a:t>
                </a:r>
                <a:r>
                  <a:rPr lang="en-US" sz="2000" i="0" dirty="0">
                    <a:latin typeface="Georgia Pro Light (Body)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แล้ว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h-TH" sz="2000" b="0" i="1" smtClean="0">
                            <a:latin typeface="Cambria Math" panose="02040503050406030204" pitchFamily="18" charset="0"/>
                          </a:rPr>
                          <m:t>มีค่าเท่าใด</m:t>
                        </m:r>
                      </m:e>
                    </m:func>
                  </m:oMath>
                </a14:m>
                <a:endParaRPr lang="en-US" sz="2000" i="0" dirty="0">
                  <a:latin typeface="Georgia Pro Light (Body)"/>
                </a:endParaRPr>
              </a:p>
              <a:p>
                <a:pPr marL="273050" lvl="1" indent="35718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วิธีทำ</a:t>
                </a:r>
                <a:r>
                  <a:rPr lang="en-US" sz="2000" i="0" dirty="0">
                    <a:latin typeface="Georgia Pro Light (Body)"/>
                  </a:rPr>
                  <a:t> </a:t>
                </a:r>
                <a:r>
                  <a:rPr lang="th-TH" sz="2000" i="0" dirty="0">
                    <a:latin typeface="Georgia Pro Light (Body)"/>
                  </a:rPr>
                  <a:t>จากนิยามที่ว่าหาก</a:t>
                </a:r>
                <a:r>
                  <a:rPr lang="en-US" sz="2000" i="0" dirty="0">
                    <a:latin typeface="Georgia Pro Light (Body)"/>
                  </a:rPr>
                  <a:t> 2 </a:t>
                </a:r>
                <a:r>
                  <a:rPr lang="th-TH" sz="2000" i="0" dirty="0">
                    <a:latin typeface="Georgia Pro Light (Body)"/>
                  </a:rPr>
                  <a:t>แถวเหมือนกัน แปลว่า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th-TH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h-TH" sz="2000" b="0" i="1" smtClean="0">
                            <a:latin typeface="Cambria Math" panose="02040503050406030204" pitchFamily="18" charset="0"/>
                          </a:rPr>
                          <m:t>จะมีค่าเท่ากับ</m:t>
                        </m:r>
                        <m:r>
                          <a:rPr lang="th-TH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เราสามารถใช้นิยามที่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ในการตอบโจทย์ข้อนี้ได้ทันที</m:t>
                    </m:r>
                  </m:oMath>
                </a14:m>
                <a:endParaRPr lang="en-US" sz="2000" b="0" i="0" dirty="0">
                  <a:latin typeface="Georgia Pro Light (Body)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Georgia Pro Light (Body)"/>
                </a:endParaRPr>
              </a:p>
              <a:p>
                <a:pPr marL="890588" lvl="3" indent="-890588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det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e>
                                <m:r>
                                  <a:rPr lang="en-US" sz="20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e>
                                <m:r>
                                  <a:rPr lang="en-US" sz="20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i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9B7F3E-E3AF-160A-66DF-FDACC800C6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813922" cy="390329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46077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822B4-5111-8954-8CEE-7165F119D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550B5-8584-797A-9833-81C9AFE1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 </a:t>
            </a:r>
            <a:r>
              <a:rPr lang="th-TH" dirty="0"/>
              <a:t>ดีเทอร์มิแนนท์</a:t>
            </a:r>
            <a:r>
              <a:rPr lang="en-US" dirty="0"/>
              <a:t> (Determinant)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A683EA-666A-35AA-F1FC-74DBDAF3DC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1189842" cy="3903298"/>
              </a:xfrm>
            </p:spPr>
            <p:txBody>
              <a:bodyPr>
                <a:normAutofit/>
              </a:bodyPr>
              <a:lstStyle/>
              <a:p>
                <a:pPr marL="617220" lvl="1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ถ้า</a:t>
                </a:r>
                <a:r>
                  <a:rPr lang="en-US" sz="2000" i="0" dirty="0">
                    <a:latin typeface="Georgia Pro Light (Body)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แล้ว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func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จะมีค่าเท่าใด</m:t>
                    </m:r>
                    <m:r>
                      <a:rPr lang="th-TH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0" smtClean="0">
                        <a:latin typeface="Cambria Math" panose="02040503050406030204" pitchFamily="18" charset="0"/>
                      </a:rPr>
                      <m:t>โดยแสดงวิธีทำอย่างละเอียด</m:t>
                    </m:r>
                  </m:oMath>
                </a14:m>
                <a:endParaRPr lang="en-US" sz="2000" b="0" i="0" dirty="0">
                  <a:solidFill>
                    <a:schemeClr val="tx1"/>
                  </a:solidFill>
                  <a:latin typeface="Georgia Pro Light (Body)"/>
                </a:endParaRPr>
              </a:p>
              <a:p>
                <a:pPr marL="273050" lvl="1" indent="35718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solidFill>
                      <a:schemeClr val="tx1"/>
                    </a:solidFill>
                    <a:latin typeface="Georgia Pro Light (Body)"/>
                  </a:rPr>
                  <a:t>วิธีทำ</a:t>
                </a:r>
                <a:r>
                  <a:rPr lang="en-US" sz="2000" i="0" dirty="0">
                    <a:solidFill>
                      <a:schemeClr val="tx1"/>
                    </a:solidFill>
                    <a:latin typeface="Georgia Pro Light (Body)"/>
                  </a:rPr>
                  <a:t> </a:t>
                </a:r>
                <a:r>
                  <a:rPr lang="th-TH" sz="2000" i="0" dirty="0">
                    <a:solidFill>
                      <a:srgbClr val="FF0000"/>
                    </a:solidFill>
                    <a:latin typeface="Georgia Pro Light (Body)"/>
                  </a:rPr>
                  <a:t>คิดเอง</a:t>
                </a:r>
                <a:endParaRPr lang="en-US" sz="2000" i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A683EA-666A-35AA-F1FC-74DBDAF3DC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1189842" cy="390329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98073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254DF-92AC-C457-E77B-0933E3048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DA78A-766B-1BFA-DDCD-1C1E79415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 </a:t>
            </a:r>
            <a:r>
              <a:rPr lang="th-TH" dirty="0"/>
              <a:t>ดีเทอร์มิแนนท์</a:t>
            </a:r>
            <a:r>
              <a:rPr lang="en-US" dirty="0"/>
              <a:t> (Determinant)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21A631-2441-6E77-CDC6-073B31E22D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845820" lvl="2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dirty="0">
                    <a:latin typeface="Georgia Pro Light (Body)"/>
                  </a:rPr>
                  <a:t>ในหัวข้อนี้จะกล่าวถึงคุณสมบัติของดีเทอร์มิแนนต์ที่จะทำให้การหาดีเทอร์มิแนนต์ได้ง่ายขึ้น สำหรับเมทริกซ์ในหัวข้อนี้จะเป็นเมทริกซ์จัตุรัสทั้งหมด</a:t>
                </a:r>
                <a:endParaRPr lang="en-US" sz="2000" dirty="0">
                  <a:latin typeface="Georgia Pro Light (Body)"/>
                </a:endParaRPr>
              </a:p>
              <a:p>
                <a:pPr marL="845820" lvl="2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b="0" dirty="0">
                  <a:latin typeface="Georgia Pro Light (Body)"/>
                </a:endParaRPr>
              </a:p>
              <a:p>
                <a:pPr marL="891540" lvl="3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dirty="0">
                    <a:latin typeface="Georgia Pro Light (Body)"/>
                  </a:rPr>
                  <a:t>	</a:t>
                </a:r>
                <a:r>
                  <a:rPr lang="th-TH" sz="2000" i="0" dirty="0">
                    <a:latin typeface="Georgia Pro Light (Body)"/>
                  </a:rPr>
                  <a:t>นิยามที่ </a:t>
                </a:r>
                <a:r>
                  <a:rPr lang="en-US" sz="2000" i="0" dirty="0">
                    <a:latin typeface="Georgia Pro Light (Body)"/>
                  </a:rPr>
                  <a:t>5.6 : </a:t>
                </a:r>
                <a:r>
                  <a:rPr lang="th-TH" sz="2000" i="0" dirty="0">
                    <a:latin typeface="Georgia Pro Light (Body)"/>
                  </a:rPr>
                  <a:t>ถ้าสมาชิกแถวใดแถวหนึ่งของเมทริกซ์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เป็น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ทั้งแถว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แล้ว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func>
                  </m:oMath>
                </a14:m>
                <a:endParaRPr lang="en-US" sz="2000" i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21A631-2441-6E77-CDC6-073B31E22D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427840" cy="3903298"/>
              </a:xfrm>
              <a:blipFill>
                <a:blip r:embed="rId2"/>
                <a:stretch>
                  <a:fillRect r="-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3415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50242-B5D1-6E30-7219-31C2615D3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th-TH" dirty="0"/>
              <a:t>ระบบสมการเชิงเส้น </a:t>
            </a:r>
            <a:r>
              <a:rPr lang="en-US" dirty="0"/>
              <a:t>(Linear Equation System)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7747C9-ED2B-F3B4-300D-93085FC7CF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h-TH" dirty="0"/>
                  <a:t>จงแก้ระบบสมการเชิงเส้นต่อไปนี้เพื่อหาค่า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b="0" i="1" smtClean="0">
                        <a:latin typeface="Cambria Math" panose="02040503050406030204" pitchFamily="18" charset="0"/>
                      </a:rPr>
                      <m:t>และ</m:t>
                    </m:r>
                    <m:r>
                      <a:rPr lang="th-T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  <a:r>
                  <a:rPr lang="th-TH" dirty="0"/>
                  <a:t>โดยที่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th-TH" sz="2000" dirty="0"/>
                  <a:t>วิธีทำ </a:t>
                </a:r>
                <a:r>
                  <a:rPr lang="th-TH" sz="2000" dirty="0">
                    <a:solidFill>
                      <a:srgbClr val="FF0000"/>
                    </a:solidFill>
                  </a:rPr>
                  <a:t>คิดเองตอบ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7747C9-ED2B-F3B4-300D-93085FC7CF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521064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BBB4B-AC4C-C725-BA5D-125533526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960F1-3C0C-8736-1069-B32404B14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 </a:t>
            </a:r>
            <a:r>
              <a:rPr lang="th-TH" dirty="0"/>
              <a:t>ดีเทอร์มิแนนท์</a:t>
            </a:r>
            <a:r>
              <a:rPr lang="en-US" dirty="0"/>
              <a:t> (Determinant)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253DB4-853D-F3A7-8E70-E6CA4BD291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813922" cy="3903298"/>
              </a:xfrm>
            </p:spPr>
            <p:txBody>
              <a:bodyPr>
                <a:normAutofit/>
              </a:bodyPr>
              <a:lstStyle/>
              <a:p>
                <a:pPr marL="617220" lvl="1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ตัวอย่างที่ </a:t>
                </a:r>
                <a:r>
                  <a:rPr lang="en-US" sz="2000" i="0" dirty="0">
                    <a:latin typeface="Georgia Pro Light (Body)"/>
                  </a:rPr>
                  <a:t>5.6) </a:t>
                </a:r>
                <a:r>
                  <a:rPr lang="th-TH" sz="2000" i="0" dirty="0">
                    <a:latin typeface="Georgia Pro Light (Body)"/>
                  </a:rPr>
                  <a:t>ถ้า</a:t>
                </a:r>
                <a:r>
                  <a:rPr lang="en-US" sz="2000" i="0" dirty="0">
                    <a:latin typeface="Georgia Pro Light (Body)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l-GR" sz="20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แล้ว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h-TH" sz="2000" b="0" i="1" smtClean="0">
                            <a:latin typeface="Cambria Math" panose="02040503050406030204" pitchFamily="18" charset="0"/>
                          </a:rPr>
                          <m:t>มีค่าเท่าใด</m:t>
                        </m:r>
                      </m:e>
                    </m:func>
                  </m:oMath>
                </a14:m>
                <a:endParaRPr lang="en-US" sz="2000" i="0" dirty="0">
                  <a:latin typeface="Georgia Pro Light (Body)"/>
                </a:endParaRPr>
              </a:p>
              <a:p>
                <a:pPr marL="273050" lvl="1" indent="35718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วิธีทำ สังเกตุที่แถว </a:t>
                </a:r>
                <a:r>
                  <a:rPr lang="en-US" sz="2000" i="0" dirty="0">
                    <a:latin typeface="Georgia Pro Light (Body)"/>
                  </a:rPr>
                  <a:t>3 </a:t>
                </a:r>
                <a:r>
                  <a:rPr lang="th-TH" sz="2000" i="0" dirty="0">
                    <a:latin typeface="Georgia Pro Light (Body)"/>
                  </a:rPr>
                  <a:t>พบว่าเป็น </a:t>
                </a:r>
                <a:r>
                  <a:rPr lang="en-US" sz="2000" i="0" dirty="0">
                    <a:latin typeface="Georgia Pro Light (Body)"/>
                  </a:rPr>
                  <a:t>0 </a:t>
                </a:r>
                <a:r>
                  <a:rPr lang="th-TH" sz="2000" i="0" dirty="0">
                    <a:latin typeface="Georgia Pro Light (Body)"/>
                  </a:rPr>
                  <a:t>ทั้งแถว ดังนั้นตอบ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h-TH" sz="2000" b="0" i="1" smtClean="0">
                            <a:latin typeface="Cambria Math" panose="02040503050406030204" pitchFamily="18" charset="0"/>
                          </a:rPr>
                          <m:t>ได้ทันที</m:t>
                        </m:r>
                      </m:e>
                    </m:func>
                  </m:oMath>
                </a14:m>
                <a:endParaRPr lang="en-US" sz="2000" b="0" i="0" dirty="0">
                  <a:latin typeface="Georgia Pro Light (Body)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Georgia Pro Light (Body)"/>
                </a:endParaRPr>
              </a:p>
              <a:p>
                <a:pPr marL="890588" lvl="3" indent="-890588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det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l-GR" sz="200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i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253DB4-853D-F3A7-8E70-E6CA4BD291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813922" cy="390329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869812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3239D8-DA24-2C8A-412B-1C4AACB8A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7CC9E-85B9-28A1-9491-F67B6E100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 </a:t>
            </a:r>
            <a:r>
              <a:rPr lang="th-TH" dirty="0"/>
              <a:t>ดีเทอร์มิแนนท์</a:t>
            </a:r>
            <a:r>
              <a:rPr lang="en-US" dirty="0"/>
              <a:t> (Determinant)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90E61B-B292-0D32-9DE3-913951B1FE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1189842" cy="3903298"/>
              </a:xfrm>
            </p:spPr>
            <p:txBody>
              <a:bodyPr>
                <a:normAutofit/>
              </a:bodyPr>
              <a:lstStyle/>
              <a:p>
                <a:pPr marL="617220" lvl="1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ถ้า</a:t>
                </a:r>
                <a:r>
                  <a:rPr lang="en-US" sz="2000" i="0" dirty="0">
                    <a:latin typeface="Georgia Pro Light (Body)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แล้ว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func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จะมีค่าเท่าใด</m:t>
                    </m:r>
                    <m:r>
                      <a:rPr lang="th-TH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0" smtClean="0">
                        <a:latin typeface="Cambria Math" panose="02040503050406030204" pitchFamily="18" charset="0"/>
                      </a:rPr>
                      <m:t>โดยแสดงวิธีทำอย่างละเอียด</m:t>
                    </m:r>
                  </m:oMath>
                </a14:m>
                <a:endParaRPr lang="en-US" sz="2000" b="0" i="0" dirty="0">
                  <a:solidFill>
                    <a:schemeClr val="tx1"/>
                  </a:solidFill>
                  <a:latin typeface="Georgia Pro Light (Body)"/>
                </a:endParaRPr>
              </a:p>
              <a:p>
                <a:pPr marL="273050" lvl="1" indent="35718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solidFill>
                      <a:schemeClr val="tx1"/>
                    </a:solidFill>
                    <a:latin typeface="Georgia Pro Light (Body)"/>
                  </a:rPr>
                  <a:t>วิธีทำ</a:t>
                </a:r>
                <a:r>
                  <a:rPr lang="en-US" sz="2000" i="0" dirty="0">
                    <a:solidFill>
                      <a:schemeClr val="tx1"/>
                    </a:solidFill>
                    <a:latin typeface="Georgia Pro Light (Body)"/>
                  </a:rPr>
                  <a:t> </a:t>
                </a:r>
                <a:r>
                  <a:rPr lang="th-TH" sz="2000" i="0" dirty="0">
                    <a:solidFill>
                      <a:srgbClr val="FF0000"/>
                    </a:solidFill>
                    <a:latin typeface="Georgia Pro Light (Body)"/>
                  </a:rPr>
                  <a:t>คิดเอง</a:t>
                </a:r>
                <a:endParaRPr lang="en-US" sz="2000" i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90E61B-B292-0D32-9DE3-913951B1FE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1189842" cy="390329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460651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364013-E958-2F8C-1386-758068194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98821-3ADF-D93F-2624-A4F59A05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 </a:t>
            </a:r>
            <a:r>
              <a:rPr lang="th-TH" dirty="0"/>
              <a:t>ดีเทอร์มิแนนท์</a:t>
            </a:r>
            <a:r>
              <a:rPr lang="en-US" dirty="0"/>
              <a:t> (Determinant)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1C0458-D07E-E822-5976-92C46902BB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845820" lvl="2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dirty="0">
                    <a:latin typeface="Georgia Pro Light (Body)"/>
                  </a:rPr>
                  <a:t>ในหัวข้อนี้จะกล่าวถึงคุณสมบัติของดีเทอร์มิแนนต์ที่จะทำให้การหาดีเทอร์มิแนนต์ได้ง่ายขึ้น สำหรับเมทริกซ์ในหัวข้อนี้จะเป็นเมทริกซ์จัตุรัสทั้งหมด</a:t>
                </a:r>
                <a:endParaRPr lang="en-US" sz="2000" dirty="0">
                  <a:latin typeface="Georgia Pro Light (Body)"/>
                </a:endParaRPr>
              </a:p>
              <a:p>
                <a:pPr marL="845820" lvl="2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b="0" dirty="0">
                  <a:latin typeface="Georgia Pro Light (Body)"/>
                </a:endParaRPr>
              </a:p>
              <a:p>
                <a:pPr marL="891540" lvl="3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dirty="0">
                    <a:latin typeface="Georgia Pro Light (Body)"/>
                  </a:rPr>
                  <a:t>	</a:t>
                </a:r>
                <a:r>
                  <a:rPr lang="th-TH" sz="2000" i="0" dirty="0">
                    <a:latin typeface="Georgia Pro Light (Body)"/>
                  </a:rPr>
                  <a:t>นิยามที่ </a:t>
                </a:r>
                <a:r>
                  <a:rPr lang="en-US" sz="2000" i="0" dirty="0">
                    <a:latin typeface="Georgia Pro Light (Body)"/>
                  </a:rPr>
                  <a:t>5.7 :</a:t>
                </a:r>
                <a:r>
                  <a:rPr lang="th-TH" sz="2000" i="0" dirty="0">
                    <a:latin typeface="Georgia Pro Light (Body)"/>
                  </a:rPr>
                  <a:t> </a:t>
                </a:r>
                <a14:m>
                  <m:oMath xmlns:m="http://schemas.openxmlformats.org/officeDocument/2006/math"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ถ้า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เป็นเมทริกซ์ที่ได้จากการคูณแถวใดแถวหนึ่งของเมทริกซ์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ด้วยจำนวนจริง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แล้ว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func>
                      </m:e>
                    </m:func>
                  </m:oMath>
                </a14:m>
                <a:endParaRPr lang="en-US" sz="2000" i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1C0458-D07E-E822-5976-92C46902BB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427840" cy="3903298"/>
              </a:xfrm>
              <a:blipFill>
                <a:blip r:embed="rId2"/>
                <a:stretch>
                  <a:fillRect r="-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859555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1480E-4435-CE5E-EAF6-3AF177BF6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2D938-AFA4-50E8-0DF1-0A3CEF0D6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 </a:t>
            </a:r>
            <a:r>
              <a:rPr lang="th-TH" dirty="0"/>
              <a:t>ดีเทอร์มิแนนท์</a:t>
            </a:r>
            <a:r>
              <a:rPr lang="en-US" dirty="0"/>
              <a:t> (Determinant)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42643E-3D5B-E190-6F9C-69625B7467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519282" cy="3903298"/>
              </a:xfrm>
            </p:spPr>
            <p:txBody>
              <a:bodyPr>
                <a:normAutofit/>
              </a:bodyPr>
              <a:lstStyle/>
              <a:p>
                <a:pPr marL="617220" lvl="1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ตัวอย่างที่ </a:t>
                </a:r>
                <a:r>
                  <a:rPr lang="en-US" sz="2000" i="0" dirty="0">
                    <a:latin typeface="Georgia Pro Light (Body)"/>
                  </a:rPr>
                  <a:t>5.7) </a:t>
                </a:r>
                <a:r>
                  <a:rPr lang="th-TH" sz="2000" i="0" dirty="0">
                    <a:latin typeface="Georgia Pro Light (Body)"/>
                  </a:rPr>
                  <a:t>ถ้า</a:t>
                </a:r>
                <a:r>
                  <a:rPr lang="en-US" sz="2000" i="0" dirty="0">
                    <a:latin typeface="Georgia Pro Light (Body)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จงพิสูจน์ว่า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func>
                    <m:r>
                      <a:rPr lang="th-T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โดยที่</m:t>
                    </m:r>
                    <m:r>
                      <a:rPr lang="th-T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เป็นเมทริกซ์ที่ได้จากการคูณแถวที่</m:t>
                    </m:r>
                    <m:r>
                      <a:rPr lang="th-T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ของเมทริกซ์</m:t>
                    </m:r>
                    <m:r>
                      <a:rPr lang="th-T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th-T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ด้วยจำนวนจริง</m:t>
                    </m:r>
                    <m:r>
                      <a:rPr lang="th-T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2000" i="0" dirty="0">
                  <a:latin typeface="Georgia Pro Light (Body)"/>
                </a:endParaRPr>
              </a:p>
              <a:p>
                <a:pPr marL="273050" lvl="1" indent="35718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วิธีทำ</a:t>
                </a:r>
                <a:r>
                  <a:rPr lang="en-US" sz="2000" i="0" dirty="0">
                    <a:latin typeface="Georgia Pro Light (Body)"/>
                  </a:rPr>
                  <a:t> 1) </a:t>
                </a:r>
                <a14:m>
                  <m:oMath xmlns:m="http://schemas.openxmlformats.org/officeDocument/2006/math"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ทำการหา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sz="2000" i="0" dirty="0">
                  <a:latin typeface="Georgia Pro Light (Body)"/>
                </a:endParaRPr>
              </a:p>
              <a:p>
                <a:pPr marL="273050" lvl="1" indent="81438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i="0" dirty="0">
                    <a:latin typeface="Georgia Pro Light (Body)"/>
                  </a:rPr>
                  <a:t>2) </a:t>
                </a:r>
                <a:r>
                  <a:rPr lang="th-TH" sz="2000" i="0" dirty="0">
                    <a:latin typeface="Georgia Pro Light (Body)"/>
                  </a:rPr>
                  <a:t>สร้างเมทริกซ์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โดยที่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แล้วทำการหา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endParaRPr lang="en-US" sz="2000" i="0" dirty="0">
                  <a:latin typeface="Georgia Pro Light (Body)"/>
                </a:endParaRPr>
              </a:p>
              <a:p>
                <a:pPr marL="273050" lvl="1" indent="81438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Georgia Pro Light (Body)"/>
                </a:endParaRPr>
              </a:p>
              <a:p>
                <a:pPr marL="273050" lvl="1" indent="81438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จากนิยามที่ว่า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th-TH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th-TH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ในข้อนี้</m:t>
                            </m:r>
                            <m:r>
                              <a:rPr lang="th-TH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th-TH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หากเรานำ</m:t>
                            </m:r>
                            <m:r>
                              <a:rPr lang="th-TH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th-TH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th-TH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ไปคูณกับ</m:t>
                            </m:r>
                            <m:func>
                              <m:func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det</m:t>
                                </m:r>
                              </m:fNam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th-TH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จะได้ว่า</m:t>
                                </m:r>
                              </m:e>
                            </m:func>
                          </m:e>
                        </m:func>
                      </m:e>
                    </m:func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</m:func>
                  </m:oMath>
                </a14:m>
                <a:endParaRPr lang="en-US" sz="2000" i="0" dirty="0">
                  <a:latin typeface="Georgia Pro Light (Body)"/>
                </a:endParaRPr>
              </a:p>
              <a:p>
                <a:pPr marL="273050" lvl="1" indent="81438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ซึ่งตรงกับ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th-TH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h-TH" sz="2000" b="0" i="1" smtClean="0">
                            <a:latin typeface="Cambria Math" panose="02040503050406030204" pitchFamily="18" charset="0"/>
                          </a:rPr>
                          <m:t>ตามนิยามพอดี</m:t>
                        </m:r>
                      </m:e>
                    </m:func>
                  </m:oMath>
                </a14:m>
                <a:endParaRPr lang="en-US" sz="2000" i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42643E-3D5B-E190-6F9C-69625B7467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519282" cy="390329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142353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2A5FA-EFFA-5C95-FFE8-004B633F1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79A19-E681-667B-E38C-77C1D20B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 </a:t>
            </a:r>
            <a:r>
              <a:rPr lang="th-TH" dirty="0"/>
              <a:t>ดีเทอร์มิแนนท์</a:t>
            </a:r>
            <a:r>
              <a:rPr lang="en-US" dirty="0"/>
              <a:t> (Determinant)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4A0BA2-6A0F-4465-7D19-F44533E09C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585621" cy="3903298"/>
              </a:xfrm>
            </p:spPr>
            <p:txBody>
              <a:bodyPr>
                <a:normAutofit/>
              </a:bodyPr>
              <a:lstStyle/>
              <a:p>
                <a:pPr marL="617220" lvl="1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ถ้า</a:t>
                </a:r>
                <a:r>
                  <a:rPr lang="en-US" sz="2000" i="0" dirty="0">
                    <a:latin typeface="Georgia Pro Light (Body)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th-TH" sz="2000">
                        <a:latin typeface="Cambria Math" panose="02040503050406030204" pitchFamily="18" charset="0"/>
                      </a:rPr>
                      <m:t>จงพิสูจน์ว่า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func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func>
                    <m:r>
                      <a:rPr lang="th-TH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โดยที่</m:t>
                    </m:r>
                    <m:r>
                      <a:rPr lang="th-TH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h-TH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เป็นเมทริกซ์ที่ได้จากการคูณแถวที่</m:t>
                    </m:r>
                    <m:r>
                      <a:rPr lang="th-TH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h-TH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ของเมทริกซ์</m:t>
                    </m:r>
                    <m:r>
                      <a:rPr lang="th-TH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th-TH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h-TH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ด้วยจำนวนจริง</m:t>
                    </m:r>
                    <m:r>
                      <a:rPr lang="th-TH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2000" i="0" dirty="0">
                  <a:latin typeface="Georgia Pro Light (Body)"/>
                </a:endParaRPr>
              </a:p>
              <a:p>
                <a:pPr marL="273050" lvl="1" indent="35718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solidFill>
                      <a:schemeClr val="tx1"/>
                    </a:solidFill>
                    <a:latin typeface="Georgia Pro Light (Body)"/>
                  </a:rPr>
                  <a:t>วิธีทำ</a:t>
                </a:r>
                <a:r>
                  <a:rPr lang="en-US" sz="2000" i="0" dirty="0">
                    <a:solidFill>
                      <a:schemeClr val="tx1"/>
                    </a:solidFill>
                    <a:latin typeface="Georgia Pro Light (Body)"/>
                  </a:rPr>
                  <a:t> </a:t>
                </a:r>
                <a:r>
                  <a:rPr lang="th-TH" sz="2000" i="0" dirty="0">
                    <a:solidFill>
                      <a:srgbClr val="FF0000"/>
                    </a:solidFill>
                    <a:latin typeface="Georgia Pro Light (Body)"/>
                  </a:rPr>
                  <a:t>คิดเอง</a:t>
                </a:r>
                <a:endParaRPr lang="en-US" sz="2000" i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4A0BA2-6A0F-4465-7D19-F44533E09C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585621" cy="390329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783025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69813-8057-7DC6-3C88-CC57718FA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C42FE-0778-613B-CD19-5B2D613DB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 </a:t>
            </a:r>
            <a:r>
              <a:rPr lang="th-TH" dirty="0"/>
              <a:t>ดีเทอร์มิแนนท์</a:t>
            </a:r>
            <a:r>
              <a:rPr lang="en-US" dirty="0"/>
              <a:t> (Determinant)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133058-863D-F441-742B-78A39339CE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845820" lvl="2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dirty="0">
                    <a:latin typeface="Georgia Pro Light (Body)"/>
                  </a:rPr>
                  <a:t>ในหัวข้อนี้จะกล่าวถึงคุณสมบัติของดีเทอร์มิแนนต์ที่จะทำให้การหาดีเทอร์มิแนนต์ได้ง่ายขึ้น สำหรับเมทริกซ์ในหัวข้อนี้จะเป็นเมทริกซ์จัตุรัสทั้งหมด</a:t>
                </a:r>
                <a:endParaRPr lang="en-US" sz="2000" dirty="0">
                  <a:latin typeface="Georgia Pro Light (Body)"/>
                </a:endParaRPr>
              </a:p>
              <a:p>
                <a:pPr marL="845820" lvl="2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b="0" dirty="0">
                  <a:latin typeface="Georgia Pro Light (Body)"/>
                </a:endParaRPr>
              </a:p>
              <a:p>
                <a:pPr marL="891540" lvl="3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dirty="0">
                    <a:latin typeface="Georgia Pro Light (Body)"/>
                  </a:rPr>
                  <a:t>	</a:t>
                </a:r>
                <a:r>
                  <a:rPr lang="th-TH" sz="2000" i="0" dirty="0">
                    <a:latin typeface="Georgia Pro Light (Body)"/>
                  </a:rPr>
                  <a:t>นิยามที่ </a:t>
                </a:r>
                <a:r>
                  <a:rPr lang="en-US" sz="2000" i="0" dirty="0">
                    <a:latin typeface="Georgia Pro Light (Body)"/>
                  </a:rPr>
                  <a:t>5.8 : </a:t>
                </a:r>
                <a:r>
                  <a:rPr lang="th-TH" sz="2000" i="0" dirty="0">
                    <a:latin typeface="Georgia Pro Light (Body)"/>
                  </a:rPr>
                  <a:t>ดีเทอร์มิแนนต์ของเมทริกซ์จะไม่เปลี่ยนแปลง ถ้าเอา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เท่าของแถวที่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ไปบวกกับแถวที่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ของเมทริกซ์นั้น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ๆ</m:t>
                    </m:r>
                  </m:oMath>
                </a14:m>
                <a:endParaRPr lang="en-US" sz="2000" i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133058-863D-F441-742B-78A39339CE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427840" cy="3903298"/>
              </a:xfrm>
              <a:blipFill>
                <a:blip r:embed="rId2"/>
                <a:stretch>
                  <a:fillRect r="-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28800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D6FEA6-A757-C520-094A-04BB3D949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475B-C671-7669-6472-6B020BD37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 </a:t>
            </a:r>
            <a:r>
              <a:rPr lang="th-TH" dirty="0"/>
              <a:t>ดีเทอร์มิแนนท์</a:t>
            </a:r>
            <a:r>
              <a:rPr lang="en-US" dirty="0"/>
              <a:t> (Determinant)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BB92AB-117D-AA08-8BD6-A0B9BF9F71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600562" cy="4202736"/>
              </a:xfrm>
            </p:spPr>
            <p:txBody>
              <a:bodyPr>
                <a:normAutofit/>
              </a:bodyPr>
              <a:lstStyle/>
              <a:p>
                <a:pPr marL="617220" lvl="1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ตัวอย่างที่ </a:t>
                </a:r>
                <a:r>
                  <a:rPr lang="en-US" sz="2000" i="0" dirty="0">
                    <a:latin typeface="Georgia Pro Light (Body)"/>
                  </a:rPr>
                  <a:t>5.8) </a:t>
                </a:r>
                <a:r>
                  <a:rPr lang="th-TH" sz="2000" i="0" dirty="0">
                    <a:latin typeface="Georgia Pro Light (Body)"/>
                  </a:rPr>
                  <a:t>ถ้า</a:t>
                </a:r>
                <a:r>
                  <a:rPr lang="en-US" sz="2000" i="0" dirty="0">
                    <a:latin typeface="Georgia Pro Light (Body)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แล้ว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h-TH" sz="2000" b="0" i="1" smtClean="0">
                            <a:latin typeface="Cambria Math" panose="02040503050406030204" pitchFamily="18" charset="0"/>
                          </a:rPr>
                          <m:t>เท่ากับ</m:t>
                        </m:r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th-TH" sz="2000" b="0" i="1" smtClean="0">
                                <a:latin typeface="Cambria Math" panose="02040503050406030204" pitchFamily="18" charset="0"/>
                              </a:rPr>
                              <m:t>หรือไม่</m:t>
                            </m:r>
                          </m:e>
                        </m:fun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h-TH" sz="2000" b="0" i="1" smtClean="0">
                            <a:latin typeface="Cambria Math" panose="02040503050406030204" pitchFamily="18" charset="0"/>
                          </a:rPr>
                          <m:t>กำหนดให้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</m:oMath>
                </a14:m>
                <a:endParaRPr lang="en-US" sz="2000" i="0" dirty="0">
                  <a:latin typeface="Georgia Pro Light (Body)"/>
                </a:endParaRPr>
              </a:p>
              <a:p>
                <a:pPr marL="273050" lvl="1" indent="35718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วิธีทำ</a:t>
                </a:r>
                <a:r>
                  <a:rPr lang="en-US" sz="2000" i="0" dirty="0">
                    <a:latin typeface="Georgia Pro Light (Body)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หา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sz="2000" i="0" dirty="0">
                  <a:latin typeface="Georgia Pro Light (Body)"/>
                </a:endParaRPr>
              </a:p>
              <a:p>
                <a:pPr marL="273050" lvl="1" indent="81438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i="0" dirty="0">
                    <a:latin typeface="Georgia Pro Light (Body)"/>
                  </a:rPr>
                  <a:t>2) </a:t>
                </a:r>
                <a:r>
                  <a:rPr lang="th-TH" sz="2000" i="0" dirty="0">
                    <a:latin typeface="Georgia Pro Light (Body)"/>
                  </a:rPr>
                  <a:t>สมมติให้</a:t>
                </a:r>
                <a:r>
                  <a:rPr lang="en-US" sz="2000" i="0" dirty="0">
                    <a:latin typeface="Georgia Pro Light (Body)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i="0" dirty="0">
                    <a:latin typeface="Georgia Pro Light (Body)"/>
                  </a:rPr>
                  <a:t> </a:t>
                </a:r>
                <a:r>
                  <a:rPr lang="en-US" sz="2000" i="0" dirty="0">
                    <a:solidFill>
                      <a:srgbClr val="00B0F0"/>
                    </a:solidFill>
                    <a:latin typeface="Georgia Pro Light (Body)"/>
                  </a:rPr>
                  <a:t>*</a:t>
                </a:r>
                <a:r>
                  <a:rPr lang="th-TH" sz="2000" i="0" dirty="0">
                    <a:solidFill>
                      <a:srgbClr val="00B0F0"/>
                    </a:solidFill>
                    <a:latin typeface="Georgia Pro Light (Body)"/>
                  </a:rPr>
                  <a:t>เอา</a:t>
                </a:r>
                <a:r>
                  <a:rPr lang="en-US" sz="2000" i="0" dirty="0">
                    <a:solidFill>
                      <a:srgbClr val="00B0F0"/>
                    </a:solidFill>
                    <a:latin typeface="Georgia Pro Light (Body)"/>
                  </a:rPr>
                  <a:t> 2 </a:t>
                </a:r>
                <a:r>
                  <a:rPr lang="th-TH" sz="2000" i="0" dirty="0">
                    <a:solidFill>
                      <a:srgbClr val="00B0F0"/>
                    </a:solidFill>
                    <a:latin typeface="Georgia Pro Light (Body)"/>
                  </a:rPr>
                  <a:t>เท่าของแถวที่ </a:t>
                </a:r>
                <a:r>
                  <a:rPr lang="en-US" sz="2000" i="0" dirty="0">
                    <a:solidFill>
                      <a:srgbClr val="00B0F0"/>
                    </a:solidFill>
                    <a:latin typeface="Georgia Pro Light (Body)"/>
                  </a:rPr>
                  <a:t>1 </a:t>
                </a:r>
                <a:r>
                  <a:rPr lang="th-TH" sz="2000" i="0" dirty="0">
                    <a:solidFill>
                      <a:srgbClr val="00B0F0"/>
                    </a:solidFill>
                    <a:latin typeface="Georgia Pro Light (Body)"/>
                  </a:rPr>
                  <a:t>บวกแถวที่ </a:t>
                </a:r>
                <a:r>
                  <a:rPr lang="en-US" sz="2000" i="0" dirty="0">
                    <a:solidFill>
                      <a:srgbClr val="00B0F0"/>
                    </a:solidFill>
                    <a:latin typeface="Georgia Pro Light (Body)"/>
                  </a:rPr>
                  <a:t>2</a:t>
                </a:r>
                <a:endParaRPr lang="en-US" sz="2000" i="0" dirty="0">
                  <a:latin typeface="Georgia Pro Light (Body)"/>
                </a:endParaRPr>
              </a:p>
              <a:p>
                <a:pPr marL="273050" lvl="1" indent="81438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i="0" dirty="0">
                    <a:latin typeface="Georgia Pro Light (Body)"/>
                  </a:rPr>
                  <a:t>3) </a:t>
                </a:r>
                <a:r>
                  <a:rPr lang="th-TH" sz="2000" i="0" dirty="0">
                    <a:latin typeface="Georgia Pro Light (Body)"/>
                  </a:rPr>
                  <a:t>ทำการหา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ต่อจะได้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sz="2000" i="0" dirty="0">
                  <a:latin typeface="Georgia Pro Light (Body)"/>
                </a:endParaRPr>
              </a:p>
              <a:p>
                <a:pPr marL="273050" lvl="1" indent="81438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เราจะพบว่า</a:t>
                </a:r>
                <a14:m>
                  <m:oMath xmlns:m="http://schemas.openxmlformats.org/officeDocument/2006/math"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ทั้ง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h-TH" sz="2000" b="0" i="1" smtClean="0">
                            <a:latin typeface="Cambria Math" panose="02040503050406030204" pitchFamily="18" charset="0"/>
                          </a:rPr>
                          <m:t>และ</m:t>
                        </m:r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fun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h-TH" sz="2000" b="0" i="1" smtClean="0">
                            <a:latin typeface="Cambria Math" panose="02040503050406030204" pitchFamily="18" charset="0"/>
                          </a:rPr>
                          <m:t>ต่างก็มีค่าเท่ากัน</m:t>
                        </m:r>
                      </m:e>
                    </m:func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คือ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นั่นเอง</m:t>
                    </m:r>
                  </m:oMath>
                </a14:m>
                <a:endParaRPr lang="en-US" sz="2000" i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BB92AB-117D-AA08-8BD6-A0B9BF9F71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600562" cy="420273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569715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7CDFA7-8DF7-B2C6-63CE-466E2DA43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AEF86-94AD-019D-0BB2-D904DC5C3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 </a:t>
            </a:r>
            <a:r>
              <a:rPr lang="th-TH" dirty="0"/>
              <a:t>ดีเทอร์มิแนนท์</a:t>
            </a:r>
            <a:r>
              <a:rPr lang="en-US" dirty="0"/>
              <a:t> (Determinant)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679A01-47CC-33CB-A21D-0A5081F1F7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585621" cy="3903298"/>
              </a:xfrm>
            </p:spPr>
            <p:txBody>
              <a:bodyPr>
                <a:normAutofit/>
              </a:bodyPr>
              <a:lstStyle/>
              <a:p>
                <a:pPr marL="617220" lvl="1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ถ้า</a:t>
                </a:r>
                <a:r>
                  <a:rPr lang="en-US" sz="2000" i="0" dirty="0">
                    <a:latin typeface="Georgia Pro Light (Body)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th-TH" sz="2000">
                        <a:latin typeface="Cambria Math" panose="02040503050406030204" pitchFamily="18" charset="0"/>
                      </a:rPr>
                      <m:t>แล้ว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h-TH" sz="2000">
                            <a:latin typeface="Cambria Math" panose="02040503050406030204" pitchFamily="18" charset="0"/>
                          </a:rPr>
                          <m:t>เท่ากับ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i="0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th-TH" sz="2000">
                                <a:latin typeface="Cambria Math" panose="02040503050406030204" pitchFamily="18" charset="0"/>
                              </a:rPr>
                              <m:t>หรือไม่</m:t>
                            </m:r>
                          </m:e>
                        </m:func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h-TH" sz="2000">
                            <a:latin typeface="Cambria Math" panose="02040503050406030204" pitchFamily="18" charset="0"/>
                          </a:rPr>
                          <m:t>กำหนดให้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func>
                  </m:oMath>
                </a14:m>
                <a:endParaRPr lang="en-US" sz="2000" i="0" dirty="0">
                  <a:latin typeface="Georgia Pro Light (Body)"/>
                </a:endParaRPr>
              </a:p>
              <a:p>
                <a:pPr marL="273050" lvl="1" indent="35718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solidFill>
                      <a:schemeClr val="tx1"/>
                    </a:solidFill>
                    <a:latin typeface="Georgia Pro Light (Body)"/>
                  </a:rPr>
                  <a:t>วิธีทำ</a:t>
                </a:r>
                <a:r>
                  <a:rPr lang="en-US" sz="2000" i="0" dirty="0">
                    <a:solidFill>
                      <a:schemeClr val="tx1"/>
                    </a:solidFill>
                    <a:latin typeface="Georgia Pro Light (Body)"/>
                  </a:rPr>
                  <a:t> </a:t>
                </a:r>
                <a:r>
                  <a:rPr lang="th-TH" sz="2000" i="0" dirty="0">
                    <a:solidFill>
                      <a:srgbClr val="FF0000"/>
                    </a:solidFill>
                    <a:latin typeface="Georgia Pro Light (Body)"/>
                  </a:rPr>
                  <a:t>คิดเอง</a:t>
                </a:r>
                <a:endParaRPr lang="en-US" sz="2000" i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679A01-47CC-33CB-A21D-0A5081F1F7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585621" cy="390329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351918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DB5F7E-466D-FD4D-16FE-F640A3DB7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87639-ED88-83B2-9B21-BAE2CC123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 </a:t>
            </a:r>
            <a:r>
              <a:rPr lang="th-TH" dirty="0"/>
              <a:t>ดีเทอร์มิแนนท์</a:t>
            </a:r>
            <a:r>
              <a:rPr lang="en-US" dirty="0"/>
              <a:t> (Determinant)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AED9F1-D5CC-ACF3-8AE1-8849192ED0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845820" lvl="2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dirty="0">
                    <a:latin typeface="Georgia Pro Light (Body)"/>
                  </a:rPr>
                  <a:t>ในหัวข้อนี้จะกล่าวถึงคุณสมบัติของดีเทอร์มิแนนต์ที่จะทำให้การหาดีเทอร์มิแนนต์ได้ง่ายขึ้น สำหรับเมทริกซ์ในหัวข้อนี้จะเป็นเมทริกซ์จัตุรัสทั้งหมด</a:t>
                </a:r>
                <a:endParaRPr lang="en-US" sz="2000" dirty="0">
                  <a:latin typeface="Georgia Pro Light (Body)"/>
                </a:endParaRPr>
              </a:p>
              <a:p>
                <a:pPr marL="845820" lvl="2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b="0" dirty="0">
                  <a:latin typeface="Georgia Pro Light (Body)"/>
                </a:endParaRPr>
              </a:p>
              <a:p>
                <a:pPr marL="891540" lvl="3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dirty="0">
                    <a:latin typeface="Georgia Pro Light (Body)"/>
                  </a:rPr>
                  <a:t>	</a:t>
                </a:r>
                <a:r>
                  <a:rPr lang="th-TH" sz="2000" i="0" dirty="0">
                    <a:latin typeface="Georgia Pro Light (Body)"/>
                  </a:rPr>
                  <a:t>นิยามที่ </a:t>
                </a:r>
                <a:r>
                  <a:rPr lang="en-US" sz="2000" i="0" dirty="0">
                    <a:latin typeface="Georgia Pro Light (Body)"/>
                  </a:rPr>
                  <a:t>5.9 : </a:t>
                </a:r>
                <a:r>
                  <a:rPr lang="th-TH" sz="2000" i="0" dirty="0">
                    <a:latin typeface="Georgia Pro Light (Body)"/>
                  </a:rPr>
                  <a:t>ถ้าเมทริกซ์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เป็น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𝑢𝑝𝑝𝑒𝑟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𝑡𝑟𝑖𝑎𝑛𝑔𝑢𝑙𝑎𝑟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หรือ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𝑙𝑜𝑤𝑒𝑟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𝑡𝑟𝑖𝑎𝑛𝑔𝑢𝑙𝑎𝑟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𝑚𝑎𝑡𝑟𝑖𝑥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ขนาด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th-T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แล้ว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func>
                    <m:r>
                      <a:rPr lang="th-T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จะเกิดจากผลคูณสมาชิกในเส้นแทยงมุมหรือเทรส</m:t>
                    </m:r>
                    <m:r>
                      <a:rPr lang="th-T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𝑇𝑟𝑎𝑐𝑒</m:t>
                        </m:r>
                      </m:e>
                    </m:d>
                    <m:r>
                      <a:rPr lang="th-T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นั่นเอง</m:t>
                    </m:r>
                  </m:oMath>
                </a14:m>
                <a:endParaRPr lang="en-US" sz="2000" i="0" dirty="0">
                  <a:latin typeface="Georgia Pro Light (Body)"/>
                </a:endParaRPr>
              </a:p>
              <a:p>
                <a:pPr marL="891540" lvl="3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Georgia Pro Light (Body)"/>
                </a:endParaRPr>
              </a:p>
              <a:p>
                <a:pPr marL="891540" lvl="3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Georgia Pro Light (Body)"/>
                </a:endParaRPr>
              </a:p>
              <a:p>
                <a:pPr marL="891540" lvl="3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Georgia Pro Light (Body)"/>
                </a:endParaRPr>
              </a:p>
              <a:p>
                <a:pPr marL="890588" lvl="3" indent="23813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i="0" dirty="0">
                    <a:solidFill>
                      <a:srgbClr val="00B0F0"/>
                    </a:solidFill>
                    <a:latin typeface="Georgia Pro Light (Body)"/>
                  </a:rPr>
                  <a:t>*</a:t>
                </a:r>
                <a:r>
                  <a:rPr lang="th-TH" sz="2000" i="0" dirty="0">
                    <a:solidFill>
                      <a:srgbClr val="00B0F0"/>
                    </a:solidFill>
                    <a:latin typeface="Georgia Pro Light (Body)"/>
                  </a:rPr>
                  <a:t>หากเมทริกซ์นั้นเป็นสามเหลี่ยมบนหรือสามเหลี่ยมล่างแล้ว เราหา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𝑑𝑒𝑡𝑒𝑟𝑚𝑖𝑛𝑎𝑛𝑡</m:t>
                    </m:r>
                    <m:r>
                      <a:rPr lang="th-TH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โดยการหาเทรสตอบได้เลย</m:t>
                    </m:r>
                  </m:oMath>
                </a14:m>
                <a:endParaRPr lang="en-US" sz="2000" i="0" dirty="0">
                  <a:solidFill>
                    <a:srgbClr val="00B0F0"/>
                  </a:solidFill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AED9F1-D5CC-ACF3-8AE1-8849192ED0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427840" cy="3903298"/>
              </a:xfrm>
              <a:blipFill>
                <a:blip r:embed="rId2"/>
                <a:stretch>
                  <a:fillRect r="-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389585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43EE2E-3514-041F-B609-0A46DD43C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5260E-4C5A-330C-CC0C-0C0A24698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 </a:t>
            </a:r>
            <a:r>
              <a:rPr lang="th-TH" dirty="0"/>
              <a:t>ดีเทอร์มิแนนท์</a:t>
            </a:r>
            <a:r>
              <a:rPr lang="en-US" dirty="0"/>
              <a:t> (Determinant)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4E1EBB-92BE-3BEC-8E07-7AFE9D7864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600562" cy="4202736"/>
              </a:xfrm>
            </p:spPr>
            <p:txBody>
              <a:bodyPr>
                <a:normAutofit/>
              </a:bodyPr>
              <a:lstStyle/>
              <a:p>
                <a:pPr marL="617220" lvl="1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ตัวอย่างที่ </a:t>
                </a:r>
                <a:r>
                  <a:rPr lang="en-US" sz="2000" i="0" dirty="0">
                    <a:latin typeface="Georgia Pro Light (Body)"/>
                  </a:rPr>
                  <a:t>5.9) </a:t>
                </a:r>
                <a:r>
                  <a:rPr lang="th-TH" sz="2000" i="0" dirty="0">
                    <a:latin typeface="Georgia Pro Light (Body)"/>
                  </a:rPr>
                  <a:t>ถ้า</a:t>
                </a:r>
                <a:r>
                  <a:rPr lang="en-US" sz="2000" i="0" dirty="0">
                    <a:latin typeface="Georgia Pro Light (Body)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แล้ว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จะมีค่าเท่าใด</m:t>
                    </m:r>
                  </m:oMath>
                </a14:m>
                <a:endParaRPr lang="en-US" sz="2000" i="0" dirty="0">
                  <a:latin typeface="Georgia Pro Light (Body)"/>
                </a:endParaRPr>
              </a:p>
              <a:p>
                <a:pPr marL="273050" lvl="1" indent="35718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วิธีทำ</a:t>
                </a:r>
                <a:r>
                  <a:rPr lang="en-US" sz="2000" i="0" dirty="0">
                    <a:latin typeface="Georgia Pro Light (Body)"/>
                  </a:rPr>
                  <a:t> </a:t>
                </a:r>
                <a:r>
                  <a:rPr lang="th-TH" sz="2000" i="0" dirty="0">
                    <a:latin typeface="Georgia Pro Light (Body)"/>
                  </a:rPr>
                  <a:t>จากนิยามเราสามารถหา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func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โดยนำสมาชิกในเส้นทแยงมุมมาคูณกันได้เลย</m:t>
                    </m:r>
                  </m:oMath>
                </a14:m>
                <a:r>
                  <a:rPr lang="en-US" sz="2000" i="0" dirty="0">
                    <a:latin typeface="Georgia Pro Light (Body)"/>
                  </a:rPr>
                  <a:t> </a:t>
                </a:r>
                <a:r>
                  <a:rPr lang="th-TH" sz="2000" i="0" dirty="0">
                    <a:latin typeface="Georgia Pro Light (Body)"/>
                  </a:rPr>
                  <a:t>เพราะเมทริกซ์นี้เป็นเมทริกซ์สามเหลี่ยมบนแล้ว</a:t>
                </a:r>
                <a:endParaRPr lang="en-US" sz="2000" i="0" dirty="0">
                  <a:latin typeface="Georgia Pro Light (Body)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24</m:t>
                      </m:r>
                    </m:oMath>
                  </m:oMathPara>
                </a14:m>
                <a:endParaRPr lang="en-US" sz="2000" i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4E1EBB-92BE-3BEC-8E07-7AFE9D7864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600562" cy="420273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2AB1DEE-E8B3-6DA2-C573-2AA88B924B09}"/>
              </a:ext>
            </a:extLst>
          </p:cNvPr>
          <p:cNvCxnSpPr/>
          <p:nvPr/>
        </p:nvCxnSpPr>
        <p:spPr>
          <a:xfrm>
            <a:off x="4947920" y="3677920"/>
            <a:ext cx="1026160" cy="822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195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FABD1-211A-304F-FDCF-B72D51561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FC62D-F246-1094-4DF3-1B76F5854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th-TH" dirty="0"/>
              <a:t>ระบบสมการเชิงเส้น </a:t>
            </a:r>
            <a:r>
              <a:rPr lang="en-US" dirty="0"/>
              <a:t>(Linear Equation System)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8144EA-6D86-33A8-FC02-AF78CC167A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h-TH" b="0" dirty="0">
                    <a:latin typeface="+mj-lt"/>
                  </a:rPr>
                  <a:t>ตัวอย่างที่ </a:t>
                </a:r>
                <a:r>
                  <a:rPr lang="en-US" b="0" dirty="0">
                    <a:latin typeface="+mj-lt"/>
                  </a:rPr>
                  <a:t>1.3) </a:t>
                </a:r>
                <a:r>
                  <a:rPr lang="th-TH" b="0" dirty="0">
                    <a:latin typeface="+mj-lt"/>
                  </a:rPr>
                  <a:t>จงแก้ระบบสมการเชิงเส้น </a:t>
                </a:r>
                <a:r>
                  <a:rPr lang="en-US" b="0" dirty="0">
                    <a:latin typeface="+mj-lt"/>
                  </a:rPr>
                  <a:t>3 </a:t>
                </a:r>
                <a:r>
                  <a:rPr lang="th-TH" b="0" dirty="0">
                    <a:latin typeface="+mj-lt"/>
                  </a:rPr>
                  <a:t>ตัวแปรดังต่อไปนี้โดยที่</a:t>
                </a:r>
                <a:endParaRPr lang="en-US" dirty="0">
                  <a:latin typeface="+mj-lt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b="0" dirty="0">
                  <a:latin typeface="+mj-lt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14</m:t>
                      </m:r>
                    </m:oMath>
                  </m:oMathPara>
                </a14:m>
                <a:endParaRPr lang="en-US" b="0" dirty="0">
                  <a:latin typeface="+mj-lt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pPr marL="0" indent="233363">
                  <a:buNone/>
                </a:pPr>
                <a:r>
                  <a:rPr lang="th-TH" dirty="0">
                    <a:latin typeface="+mj-lt"/>
                  </a:rPr>
                  <a:t>วิธีทำ ให้ผู้อ่านพิจารณาตัวแปรที่ต้องการหาตัวใดตัวนึงก่อน ในที่นี้ผู้เขียนขอพิจารณาตัวแปร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>
                    <a:latin typeface="+mj-lt"/>
                  </a:rPr>
                  <a:t> </a:t>
                </a:r>
                <a:r>
                  <a:rPr lang="th-TH" b="0" dirty="0">
                    <a:latin typeface="+mj-lt"/>
                  </a:rPr>
                  <a:t>ก่อน โดยจะทำการหา</a:t>
                </a:r>
                <a:r>
                  <a:rPr lang="en-US" b="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th-TH" b="0" dirty="0">
                    <a:latin typeface="+mj-lt"/>
                  </a:rPr>
                  <a:t> </a:t>
                </a:r>
                <a:r>
                  <a:rPr lang="th-TH" dirty="0">
                    <a:latin typeface="Georgia Pro Light (Body)"/>
                  </a:rPr>
                  <a:t>จาก</a:t>
                </a:r>
                <a:r>
                  <a:rPr lang="th-TH" b="0" dirty="0">
                    <a:latin typeface="Georgia Pro Light (Body)"/>
                  </a:rPr>
                  <a:t>สมการที่ </a:t>
                </a:r>
                <a:r>
                  <a:rPr lang="en-US" b="0" dirty="0">
                    <a:latin typeface="Georgia Pro Light (Body)"/>
                  </a:rPr>
                  <a:t>(1)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>
                  <a:latin typeface="+mj-lt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…(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>
                  <a:solidFill>
                    <a:srgbClr val="FF0000"/>
                  </a:solidFill>
                  <a:latin typeface="+mj-lt"/>
                </a:endParaRPr>
              </a:p>
              <a:p>
                <a:pPr marL="0" indent="690563">
                  <a:buNone/>
                </a:pPr>
                <a:endParaRPr lang="en-US" b="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8144EA-6D86-33A8-FC02-AF78CC167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" t="-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579540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F3CC0-6F74-AA4A-7520-4FA9DBC50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DF3F6-9D4D-B1C8-F562-ADC181E25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 </a:t>
            </a:r>
            <a:r>
              <a:rPr lang="th-TH" dirty="0"/>
              <a:t>ดีเทอร์มิแนนท์</a:t>
            </a:r>
            <a:r>
              <a:rPr lang="en-US" dirty="0"/>
              <a:t> (Determinant)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B0FDA3-67E5-EC6E-36FA-DCFF8BBC32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585621" cy="3903298"/>
              </a:xfrm>
            </p:spPr>
            <p:txBody>
              <a:bodyPr>
                <a:normAutofit/>
              </a:bodyPr>
              <a:lstStyle/>
              <a:p>
                <a:pPr marL="617220" lvl="1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ถ้า</a:t>
                </a:r>
                <a:r>
                  <a:rPr lang="en-US" sz="2000" i="0" dirty="0">
                    <a:latin typeface="Georgia Pro Light (Body)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th-TH" sz="2000">
                        <a:latin typeface="Cambria Math" panose="02040503050406030204" pitchFamily="18" charset="0"/>
                      </a:rPr>
                      <m:t>แล้ว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func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มีค่าเท่าใด</m:t>
                    </m:r>
                  </m:oMath>
                </a14:m>
                <a:endParaRPr lang="en-US" sz="2000" i="0" dirty="0">
                  <a:latin typeface="Georgia Pro Light (Body)"/>
                </a:endParaRPr>
              </a:p>
              <a:p>
                <a:pPr marL="273050" lvl="1" indent="35718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solidFill>
                      <a:schemeClr val="tx1"/>
                    </a:solidFill>
                    <a:latin typeface="Georgia Pro Light (Body)"/>
                  </a:rPr>
                  <a:t>วิธีทำ</a:t>
                </a:r>
                <a:r>
                  <a:rPr lang="en-US" sz="2000" i="0" dirty="0">
                    <a:solidFill>
                      <a:schemeClr val="tx1"/>
                    </a:solidFill>
                    <a:latin typeface="Georgia Pro Light (Body)"/>
                  </a:rPr>
                  <a:t> </a:t>
                </a:r>
                <a:r>
                  <a:rPr lang="th-TH" sz="2000" i="0" dirty="0">
                    <a:solidFill>
                      <a:srgbClr val="FF0000"/>
                    </a:solidFill>
                    <a:latin typeface="Georgia Pro Light (Body)"/>
                  </a:rPr>
                  <a:t>คิดเอง</a:t>
                </a:r>
                <a:endParaRPr lang="en-US" sz="2000" i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B0FDA3-67E5-EC6E-36FA-DCFF8BBC32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585621" cy="390329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187148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31D9FB-EC97-2B47-B77D-48F2F813F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A0AD5-3D50-DB59-F3B1-C42D8C70B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 </a:t>
            </a:r>
            <a:r>
              <a:rPr lang="th-TH" dirty="0"/>
              <a:t>ดีเทอร์มิแนนท์</a:t>
            </a:r>
            <a:r>
              <a:rPr lang="en-US" dirty="0"/>
              <a:t> (Determinant)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D19FC2-4C43-538D-1BA3-DA36990CE1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845820" lvl="2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dirty="0">
                    <a:latin typeface="Georgia Pro Light (Body)"/>
                  </a:rPr>
                  <a:t>ในหัวข้อนี้จะกล่าวถึงคุณสมบัติของดีเทอร์มิแนนต์ที่จะทำให้การหาดีเทอร์มิแนนต์ได้ง่ายขึ้น สำหรับเมทริกซ์ในหัวข้อนี้จะเป็นเมทริกซ์จัตุรัสทั้งหมด</a:t>
                </a:r>
                <a:endParaRPr lang="en-US" sz="2000" dirty="0">
                  <a:latin typeface="Georgia Pro Light (Body)"/>
                </a:endParaRPr>
              </a:p>
              <a:p>
                <a:pPr marL="845820" lvl="2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b="0" dirty="0">
                  <a:latin typeface="Georgia Pro Light (Body)"/>
                </a:endParaRPr>
              </a:p>
              <a:p>
                <a:pPr marL="891540" lvl="3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dirty="0">
                    <a:latin typeface="Georgia Pro Light (Body)"/>
                  </a:rPr>
                  <a:t>	</a:t>
                </a:r>
                <a:r>
                  <a:rPr lang="th-TH" sz="2000" i="0" dirty="0">
                    <a:latin typeface="Georgia Pro Light (Body)"/>
                  </a:rPr>
                  <a:t>นิยามที่ </a:t>
                </a:r>
                <a:r>
                  <a:rPr lang="en-US" sz="2000" i="0" dirty="0">
                    <a:latin typeface="Georgia Pro Light (Body)"/>
                  </a:rPr>
                  <a:t>5.10 : </a:t>
                </a:r>
                <a14:m>
                  <m:oMath xmlns:m="http://schemas.openxmlformats.org/officeDocument/2006/math">
                    <m:r>
                      <a:rPr lang="th-TH" sz="2000">
                        <a:latin typeface="Cambria Math" panose="02040503050406030204" pitchFamily="18" charset="0"/>
                      </a:rPr>
                      <m:t>ใ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ห้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และ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เป็นเมทริกซ์ใด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แล้ว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func>
                    <m:r>
                      <a:rPr lang="th-T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หรือ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𝐵𝐴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func>
                  </m:oMath>
                </a14:m>
                <a:endParaRPr lang="en-US" sz="2000" i="0" dirty="0">
                  <a:latin typeface="Georgia Pro Light (Body)"/>
                </a:endParaRPr>
              </a:p>
              <a:p>
                <a:pPr marL="891540" lvl="3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Georgia Pro Light (Body)"/>
                </a:endParaRPr>
              </a:p>
              <a:p>
                <a:pPr marL="891540" lvl="3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Georgia Pro Light (Body)"/>
                </a:endParaRPr>
              </a:p>
              <a:p>
                <a:pPr marL="891540" lvl="3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Georgia Pro Light (Body)"/>
                </a:endParaRPr>
              </a:p>
              <a:p>
                <a:pPr marL="891540" lvl="3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i="0" dirty="0">
                    <a:latin typeface="Georgia Pro Light (Body)"/>
                  </a:rPr>
                  <a:t>	</a:t>
                </a:r>
              </a:p>
              <a:p>
                <a:pPr marL="891540" lvl="3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i="0" dirty="0">
                    <a:latin typeface="Georgia Pro Light (Body)"/>
                  </a:rPr>
                  <a:t>	</a:t>
                </a:r>
                <a:r>
                  <a:rPr lang="th-TH" sz="2000" i="0" dirty="0">
                    <a:solidFill>
                      <a:srgbClr val="00B0F0"/>
                    </a:solidFill>
                    <a:latin typeface="Georgia Pro Light (Body)"/>
                  </a:rPr>
                  <a:t>*จากนิยามแปลว่า</a:t>
                </a:r>
                <a:r>
                  <a:rPr lang="en-US" sz="2000" i="0" dirty="0">
                    <a:solidFill>
                      <a:srgbClr val="00B0F0"/>
                    </a:solidFill>
                    <a:latin typeface="Georgia Pro Light (Body)"/>
                  </a:rPr>
                  <a:t> </a:t>
                </a:r>
                <a:r>
                  <a:rPr lang="th-TH" sz="2000" i="0" dirty="0">
                    <a:solidFill>
                      <a:srgbClr val="00B0F0"/>
                    </a:solidFill>
                    <a:latin typeface="Georgia Pro Light (Body)"/>
                  </a:rPr>
                  <a:t>ค่าของ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𝐴𝐵</m:t>
                        </m:r>
                        <m:r>
                          <a:rPr lang="th-TH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h-TH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และ</m:t>
                        </m:r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r>
                              <a:rPr lang="en-US" sz="2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𝐵𝐴</m:t>
                            </m:r>
                          </m:e>
                        </m:func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h-TH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จะเท่ากันเสมอ</m:t>
                        </m:r>
                      </m:e>
                    </m:func>
                  </m:oMath>
                </a14:m>
                <a:endParaRPr lang="en-US" sz="2000" i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D19FC2-4C43-538D-1BA3-DA36990CE1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427840" cy="3903298"/>
              </a:xfrm>
              <a:blipFill>
                <a:blip r:embed="rId2"/>
                <a:stretch>
                  <a:fillRect r="-584" b="-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010740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465FCD-203E-516D-6242-4700FD328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84DE6-DBD7-2933-43E2-C75771596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 </a:t>
            </a:r>
            <a:r>
              <a:rPr lang="th-TH" dirty="0"/>
              <a:t>ดีเทอร์มิแนนท์</a:t>
            </a:r>
            <a:r>
              <a:rPr lang="en-US" dirty="0"/>
              <a:t> (Determinant)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8FDC72-32E0-5982-0620-ED2AED8EFF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600562" cy="4202736"/>
              </a:xfrm>
            </p:spPr>
            <p:txBody>
              <a:bodyPr>
                <a:normAutofit/>
              </a:bodyPr>
              <a:lstStyle/>
              <a:p>
                <a:pPr marL="617220" lvl="1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ตัวอย่างที่ </a:t>
                </a:r>
                <a:r>
                  <a:rPr lang="en-US" sz="2000" i="0" dirty="0">
                    <a:latin typeface="Georgia Pro Light (Body)"/>
                  </a:rPr>
                  <a:t>5.10) </a:t>
                </a:r>
                <a:r>
                  <a:rPr lang="th-TH" sz="2000" i="0" dirty="0">
                    <a:latin typeface="Georgia Pro Light (Body)"/>
                  </a:rPr>
                  <a:t>จงพิสูจน์ว่า</a:t>
                </a:r>
                <a:r>
                  <a:rPr lang="en-US" sz="2000" i="0" dirty="0">
                    <a:latin typeface="Georgia Pro Light (Body)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func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func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func>
                  </m:oMath>
                </a14:m>
                <a:r>
                  <a:rPr lang="en-US" sz="2000" i="0" dirty="0">
                    <a:latin typeface="Georgia Pro Light (Body)"/>
                  </a:rPr>
                  <a:t> </a:t>
                </a:r>
                <a:r>
                  <a:rPr lang="th-TH" sz="2000" i="0" dirty="0">
                    <a:latin typeface="Georgia Pro Light (Body)"/>
                  </a:rPr>
                  <a:t>โดยกำหนดให้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และ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i="0" dirty="0">
                  <a:latin typeface="Georgia Pro Light (Body)"/>
                </a:endParaRPr>
              </a:p>
              <a:p>
                <a:pPr marL="273050" lvl="1" indent="35718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วิธีทำ</a:t>
                </a:r>
                <a:r>
                  <a:rPr lang="en-US" sz="2000" i="0" dirty="0">
                    <a:latin typeface="Georgia Pro Light (Body)"/>
                  </a:rPr>
                  <a:t> 1) </a:t>
                </a:r>
                <a:r>
                  <a:rPr lang="th-TH" sz="2000" i="0" dirty="0">
                    <a:latin typeface="Georgia Pro Light (Body)"/>
                  </a:rPr>
                  <a:t>หา</a:t>
                </a:r>
                <a:r>
                  <a:rPr lang="en-US" sz="2000" i="0" dirty="0">
                    <a:latin typeface="Georgia Pro Light (Body)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func>
                  </m:oMath>
                </a14:m>
                <a:endParaRPr lang="en-US" sz="2000" i="0" dirty="0">
                  <a:latin typeface="Georgia Pro Light (Body)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th-TH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0" smtClean="0">
                        <a:latin typeface="Cambria Math" panose="02040503050406030204" pitchFamily="18" charset="0"/>
                      </a:rPr>
                      <m:t>และ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2000" i="0" dirty="0">
                    <a:latin typeface="Georgia Pro Light (Body)"/>
                  </a:rPr>
                  <a:t> </a:t>
                </a:r>
                <a:r>
                  <a:rPr lang="th-TH" sz="2000" i="0" dirty="0">
                    <a:latin typeface="Georgia Pro Light (Body)"/>
                  </a:rPr>
                  <a:t>จะได้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func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endParaRPr lang="en-US" sz="2000" i="0" dirty="0">
                  <a:latin typeface="Georgia Pro Light (Body)"/>
                </a:endParaRPr>
              </a:p>
              <a:p>
                <a:pPr marL="273050" lvl="1" indent="81438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i="0" dirty="0">
                    <a:latin typeface="Georgia Pro Light (Body)"/>
                  </a:rPr>
                  <a:t>2) </a:t>
                </a:r>
                <a:r>
                  <a:rPr lang="th-TH" sz="2000" i="0" dirty="0">
                    <a:latin typeface="Georgia Pro Light (Body)"/>
                  </a:rPr>
                  <a:t>หา</a:t>
                </a:r>
                <a:r>
                  <a:rPr lang="en-US" sz="2000" i="0" dirty="0">
                    <a:latin typeface="Georgia Pro Light (Body)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endParaRPr lang="en-US" sz="2000" i="0" dirty="0">
                  <a:latin typeface="Georgia Pro Light (Body)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i="0" dirty="0">
                  <a:latin typeface="Georgia Pro Light (Body)"/>
                </a:endParaRPr>
              </a:p>
              <a:p>
                <a:pPr marL="273050" lvl="1" indent="81438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i="0" dirty="0">
                    <a:latin typeface="Georgia Pro Light (Body)"/>
                  </a:rPr>
                  <a:t>3) </a:t>
                </a:r>
                <a:r>
                  <a:rPr lang="th-TH" sz="2000" i="0" dirty="0">
                    <a:latin typeface="Georgia Pro Light (Body)"/>
                  </a:rPr>
                  <a:t>หา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func>
                  </m:oMath>
                </a14:m>
                <a:r>
                  <a:rPr lang="en-US" sz="2000" i="0" dirty="0">
                    <a:latin typeface="Georgia Pro Light (Body)"/>
                  </a:rPr>
                  <a:t> </a:t>
                </a:r>
                <a:r>
                  <a:rPr lang="th-TH" sz="2000" i="0" dirty="0">
                    <a:latin typeface="Georgia Pro Light (Body)"/>
                  </a:rPr>
                  <a:t>จะพบว่า ทั้ง</a:t>
                </a:r>
                <a:r>
                  <a:rPr lang="en-US" sz="2000" i="0" dirty="0">
                    <a:latin typeface="Georgia Pro Light (Body)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func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func>
                    <m:r>
                      <a:rPr lang="th-T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และ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𝐴𝐵</m:t>
                        </m:r>
                      </m:e>
                    </m:func>
                    <m:r>
                      <a:rPr lang="th-TH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ต่างก็มีค่าเท่ากัน</m:t>
                    </m:r>
                  </m:oMath>
                </a14:m>
                <a:endParaRPr lang="en-US" sz="2000" i="0" dirty="0">
                  <a:latin typeface="Georgia Pro Light (Body)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en-US" sz="2000" i="0" dirty="0">
                  <a:latin typeface="Georgia Pro Light (Body)"/>
                </a:endParaRPr>
              </a:p>
              <a:p>
                <a:pPr marL="273050" lvl="1" indent="81438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Georgia Pro Light (Body)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8FDC72-32E0-5982-0620-ED2AED8EF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600562" cy="420273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006591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D60DB5-AF30-0C11-22AC-59DE748DE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7F3CB-44BB-C467-F61D-C7F28A4D5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 </a:t>
            </a:r>
            <a:r>
              <a:rPr lang="th-TH" dirty="0"/>
              <a:t>ดีเทอร์มิแนนท์</a:t>
            </a:r>
            <a:r>
              <a:rPr lang="en-US" dirty="0"/>
              <a:t> (Determinant)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459440-8D32-0C3B-A070-74ECDBB0FA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585621" cy="3903298"/>
              </a:xfrm>
            </p:spPr>
            <p:txBody>
              <a:bodyPr>
                <a:normAutofit/>
              </a:bodyPr>
              <a:lstStyle/>
              <a:p>
                <a:pPr marL="617220" lvl="1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func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func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func>
                  </m:oMath>
                </a14:m>
                <a:r>
                  <a:rPr lang="en-US" sz="2000" i="0" dirty="0">
                    <a:latin typeface="Georgia Pro Light (Body)"/>
                  </a:rPr>
                  <a:t> </a:t>
                </a:r>
                <a:r>
                  <a:rPr lang="th-TH" sz="2000" i="0" dirty="0">
                    <a:latin typeface="Georgia Pro Light (Body)"/>
                  </a:rPr>
                  <a:t>หรือไม่</a:t>
                </a:r>
                <a:r>
                  <a:rPr lang="en-US" sz="2000" i="0" dirty="0">
                    <a:latin typeface="Georgia Pro Light (Body)"/>
                  </a:rPr>
                  <a:t> </a:t>
                </a:r>
                <a:r>
                  <a:rPr lang="th-TH" sz="2000" i="0" dirty="0">
                    <a:latin typeface="Georgia Pro Light (Body)"/>
                  </a:rPr>
                  <a:t>เ</a:t>
                </a:r>
                <a14:m>
                  <m:oMath xmlns:m="http://schemas.openxmlformats.org/officeDocument/2006/math">
                    <m:r>
                      <a:rPr lang="th-TH" sz="2000" b="0" i="0" smtClean="0">
                        <a:latin typeface="Cambria Math" panose="02040503050406030204" pitchFamily="18" charset="0"/>
                      </a:rPr>
                      <m:t>มื่อ</m:t>
                    </m:r>
                    <m:r>
                      <a:rPr lang="th-TH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th-TH" sz="2000">
                        <a:latin typeface="Cambria Math" panose="02040503050406030204" pitchFamily="18" charset="0"/>
                      </a:rPr>
                      <m:t>และ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โดยแสดงวิธีทำอย่างละเอียด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i="0" dirty="0">
                  <a:solidFill>
                    <a:schemeClr val="tx1"/>
                  </a:solidFill>
                  <a:latin typeface="Georgia Pro Light (Body)"/>
                </a:endParaRPr>
              </a:p>
              <a:p>
                <a:pPr marL="501650" lvl="2" indent="122238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solidFill>
                      <a:schemeClr val="tx1"/>
                    </a:solidFill>
                    <a:latin typeface="Georgia Pro Light (Body)"/>
                  </a:rPr>
                  <a:t>วิธีทำ</a:t>
                </a:r>
                <a:r>
                  <a:rPr lang="en-US" sz="2000" i="0" dirty="0">
                    <a:solidFill>
                      <a:schemeClr val="tx1"/>
                    </a:solidFill>
                    <a:latin typeface="Georgia Pro Light (Body)"/>
                  </a:rPr>
                  <a:t> </a:t>
                </a:r>
                <a:r>
                  <a:rPr lang="th-TH" sz="2000" i="0" dirty="0">
                    <a:solidFill>
                      <a:srgbClr val="FF0000"/>
                    </a:solidFill>
                    <a:latin typeface="Georgia Pro Light (Body)"/>
                  </a:rPr>
                  <a:t>คิดเอง</a:t>
                </a:r>
                <a:endParaRPr lang="en-US" sz="2000" i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459440-8D32-0C3B-A070-74ECDBB0FA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585621" cy="390329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161460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D3160-C476-D38A-F92F-B3E1F301C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77068-AE3B-3C3E-78F7-60C03E575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/>
              <a:t>แบบฝึกหัดบทที่ </a:t>
            </a:r>
            <a:r>
              <a:rPr lang="en-US" dirty="0"/>
              <a:t>5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th-TH" dirty="0">
                <a:solidFill>
                  <a:srgbClr val="FF0000"/>
                </a:solidFill>
              </a:rPr>
              <a:t>เฉลยทุกข้อจะถูกส่งลงใน </a:t>
            </a:r>
            <a:r>
              <a:rPr lang="en-US" dirty="0">
                <a:solidFill>
                  <a:srgbClr val="FF0000"/>
                </a:solidFill>
              </a:rPr>
              <a:t>MS Team)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89C5B8-8E46-A87D-7A1A-5177DD136C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600562" cy="4202736"/>
              </a:xfrm>
            </p:spPr>
            <p:txBody>
              <a:bodyPr>
                <a:normAutofit lnSpcReduction="10000"/>
              </a:bodyPr>
              <a:lstStyle/>
              <a:p>
                <a:pPr marL="273050" lvl="1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i="0" dirty="0">
                    <a:latin typeface="Georgia Pro Light (Body)"/>
                  </a:rPr>
                  <a:t>1) </a:t>
                </a:r>
                <a:r>
                  <a:rPr lang="th-TH" sz="2000" i="0" dirty="0">
                    <a:latin typeface="Georgia Pro Light (Body)"/>
                  </a:rPr>
                  <a:t>จงหาดีเทอร์มิแนนต์ดังต่อไปนี้</a:t>
                </a:r>
                <a:endParaRPr lang="en-US" sz="2000" i="0" dirty="0">
                  <a:latin typeface="Georgia Pro Light (Body)"/>
                </a:endParaRPr>
              </a:p>
              <a:p>
                <a:pPr marL="501650" lvl="2" indent="0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dirty="0">
                    <a:latin typeface="Georgia Pro Light (Body)"/>
                  </a:rPr>
                  <a:t>	1.1)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i="0" dirty="0">
                  <a:latin typeface="Georgia Pro Light (Body)"/>
                </a:endParaRPr>
              </a:p>
              <a:p>
                <a:pPr marL="501650" lvl="2" indent="0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dirty="0">
                    <a:latin typeface="Georgia Pro Light (Body)"/>
                  </a:rPr>
                  <a:t>	1.2)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i="0" dirty="0">
                  <a:latin typeface="Georgia Pro Light (Body)"/>
                </a:endParaRPr>
              </a:p>
              <a:p>
                <a:pPr marL="501650" lvl="2" indent="0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dirty="0">
                    <a:latin typeface="Georgia Pro Light (Body)"/>
                  </a:rPr>
                  <a:t>	1.3)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i="0" dirty="0">
                  <a:latin typeface="Georgia Pro Light (Body)"/>
                </a:endParaRPr>
              </a:p>
              <a:p>
                <a:pPr marL="501650" lvl="2" indent="0" defTabSz="855663">
                  <a:buNone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dirty="0">
                    <a:latin typeface="Georgia Pro Light (Body)"/>
                  </a:rPr>
                  <a:t>	1.4)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102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i="0" dirty="0">
                  <a:latin typeface="Georgia Pro Light (Body)"/>
                </a:endParaRPr>
              </a:p>
              <a:p>
                <a:pPr marL="273050" lvl="1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Georgia Pro Light (Body)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89C5B8-8E46-A87D-7A1A-5177DD136C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600562" cy="4202736"/>
              </a:xfrm>
              <a:blipFill>
                <a:blip r:embed="rId2"/>
                <a:stretch>
                  <a:fillRect t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698305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1822F8-E627-8325-4076-8B9B759F6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Vector background of vibrant colors splashing">
            <a:extLst>
              <a:ext uri="{FF2B5EF4-FFF2-40B4-BE49-F238E27FC236}">
                <a16:creationId xmlns:a16="http://schemas.microsoft.com/office/drawing/2014/main" id="{1F18688D-721E-F351-B6D3-B8C5C5DF369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7280"/>
          <a:stretch/>
        </p:blipFill>
        <p:spPr>
          <a:xfrm>
            <a:off x="6822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6DF0C1-1C42-F1CA-30F0-3CDFDF2A9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9691" y="1256045"/>
            <a:ext cx="6962052" cy="1884207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Basic Linear Algebra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Cofactor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E90C46-ED32-55DA-9068-09BDC4B22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1857" y="5159228"/>
            <a:ext cx="6581930" cy="442727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1500" dirty="0">
                <a:solidFill>
                  <a:srgbClr val="FFFFFF"/>
                </a:solidFill>
              </a:rPr>
              <a:t>Piyaphum </a:t>
            </a:r>
            <a:r>
              <a:rPr lang="en-US" sz="1500" dirty="0" err="1">
                <a:solidFill>
                  <a:srgbClr val="FFFFFF"/>
                </a:solidFill>
              </a:rPr>
              <a:t>muetkhambong</a:t>
            </a:r>
            <a:endParaRPr lang="en-US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03459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A51444-1568-4B6B-EB0F-0EF5CD24E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A5A0E-22C3-5AB5-4B14-4F7E28A5A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6 </a:t>
            </a:r>
            <a:r>
              <a:rPr lang="th-TH" dirty="0"/>
              <a:t>โคแฟคเตอร์ </a:t>
            </a:r>
            <a:r>
              <a:rPr lang="en-US" dirty="0"/>
              <a:t>(Cofactor)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92FAA6-8B4A-EC75-9974-4F3FEA603F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338196" cy="3903298"/>
              </a:xfrm>
            </p:spPr>
            <p:txBody>
              <a:bodyPr>
                <a:normAutofit fontScale="47500" lnSpcReduction="20000"/>
              </a:bodyPr>
              <a:lstStyle/>
              <a:p>
                <a:pPr marL="845820" lvl="2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4200" dirty="0">
                    <a:latin typeface="Georgia Pro Light (Body)"/>
                  </a:rPr>
                  <a:t>ในหัวข้อนี้จะกล่าวถึงการหาดีเทอร์มิแนนต์โดยวิธีที่เรียกว่า </a:t>
                </a:r>
                <a:r>
                  <a:rPr lang="en-US" sz="4200" dirty="0">
                    <a:latin typeface="Georgia Pro Light (Body)"/>
                  </a:rPr>
                  <a:t>“</a:t>
                </a:r>
                <a:r>
                  <a:rPr lang="th-TH" sz="4200" dirty="0">
                    <a:latin typeface="Georgia Pro Light (Body)"/>
                  </a:rPr>
                  <a:t>การกระจายโคแฟคเตอร์</a:t>
                </a:r>
                <a:r>
                  <a:rPr lang="en-US" sz="4200" dirty="0">
                    <a:latin typeface="Georgia Pro Light (Body)"/>
                  </a:rPr>
                  <a:t>” </a:t>
                </a:r>
                <a:r>
                  <a:rPr lang="th-TH" sz="4200" dirty="0">
                    <a:latin typeface="Georgia Pro Light (Body)"/>
                  </a:rPr>
                  <a:t>ดังนั้นขอเริ่มด้วยคำจำกัดความของ </a:t>
                </a:r>
                <a:r>
                  <a:rPr lang="en-US" sz="4200" dirty="0">
                    <a:latin typeface="Georgia Pro Light (Body)"/>
                  </a:rPr>
                  <a:t>“</a:t>
                </a:r>
                <a:r>
                  <a:rPr lang="th-TH" sz="4200" dirty="0">
                    <a:latin typeface="Georgia Pro Light (Body)"/>
                  </a:rPr>
                  <a:t>ไมเนอร์ </a:t>
                </a:r>
                <a:r>
                  <a:rPr lang="en-US" sz="4200" dirty="0">
                    <a:latin typeface="Georgia Pro Light (Body)"/>
                  </a:rPr>
                  <a:t>(minor)” </a:t>
                </a:r>
                <a:r>
                  <a:rPr lang="th-TH" sz="4200" dirty="0">
                    <a:latin typeface="Georgia Pro Light (Body)"/>
                  </a:rPr>
                  <a:t>และ </a:t>
                </a:r>
                <a:r>
                  <a:rPr lang="en-US" sz="4200" dirty="0">
                    <a:latin typeface="Georgia Pro Light (Body)"/>
                  </a:rPr>
                  <a:t>“</a:t>
                </a:r>
                <a:r>
                  <a:rPr lang="th-TH" sz="4200" dirty="0">
                    <a:latin typeface="Georgia Pro Light (Body)"/>
                  </a:rPr>
                  <a:t>โคแฟคเตอร์ </a:t>
                </a:r>
                <a:r>
                  <a:rPr lang="en-US" sz="4200" dirty="0">
                    <a:latin typeface="Georgia Pro Light (Body)"/>
                  </a:rPr>
                  <a:t>(cofactor) </a:t>
                </a:r>
                <a:r>
                  <a:rPr lang="th-TH" sz="4200" dirty="0">
                    <a:latin typeface="Georgia Pro Light (Body)"/>
                  </a:rPr>
                  <a:t>ก่อน</a:t>
                </a:r>
                <a:r>
                  <a:rPr lang="en-US" sz="4200" dirty="0">
                    <a:latin typeface="Georgia Pro Light (Body)"/>
                  </a:rPr>
                  <a:t>”</a:t>
                </a:r>
                <a:endParaRPr lang="en-US" sz="4200" b="0" dirty="0">
                  <a:latin typeface="Georgia Pro Light (Body)"/>
                </a:endParaRPr>
              </a:p>
              <a:p>
                <a:pPr marL="891540" lvl="3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dirty="0">
                    <a:latin typeface="Georgia Pro Light (Body)"/>
                  </a:rPr>
                  <a:t>	</a:t>
                </a:r>
                <a:endParaRPr lang="en-US" sz="2000" dirty="0">
                  <a:latin typeface="Georgia Pro Light (Body)"/>
                </a:endParaRPr>
              </a:p>
              <a:p>
                <a:pPr marL="891540" lvl="3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3600" i="0" dirty="0">
                    <a:latin typeface="Georgia Pro Light (Body)"/>
                  </a:rPr>
                  <a:t>	</a:t>
                </a:r>
                <a:r>
                  <a:rPr lang="th-TH" sz="4200" i="0" dirty="0">
                    <a:latin typeface="Georgia Pro Light (Body)"/>
                  </a:rPr>
                  <a:t>นิยามที่ </a:t>
                </a:r>
                <a:r>
                  <a:rPr lang="en-US" sz="4200" i="0" dirty="0">
                    <a:latin typeface="Georgia Pro Light (Body)"/>
                  </a:rPr>
                  <a:t>6.1 : </a:t>
                </a:r>
                <a14:m>
                  <m:oMath xmlns:m="http://schemas.openxmlformats.org/officeDocument/2006/math">
                    <m:r>
                      <a:rPr lang="th-TH" sz="4200" b="0" i="1" smtClean="0">
                        <a:latin typeface="Cambria Math" panose="02040503050406030204" pitchFamily="18" charset="0"/>
                      </a:rPr>
                      <m:t>ให้</m:t>
                    </m:r>
                    <m:r>
                      <a:rPr lang="en-US" sz="4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4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4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42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th-TH" sz="4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4200" b="0" i="1" smtClean="0">
                        <a:latin typeface="Cambria Math" panose="02040503050406030204" pitchFamily="18" charset="0"/>
                      </a:rPr>
                      <m:t>เมทริกซ์ขนาด</m:t>
                    </m:r>
                    <m:r>
                      <a:rPr lang="th-TH" sz="4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4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4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4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h-TH" sz="4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และให้</m:t>
                    </m:r>
                    <m:r>
                      <a:rPr lang="th-TH" sz="4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th-TH" sz="4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4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4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h-TH" sz="4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เป็นเมทริกซ์ย่อยของ</m:t>
                    </m:r>
                    <m:r>
                      <a:rPr lang="th-TH" sz="4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4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4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h-TH" sz="4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ที่ได้จากการตัดแถวที่</m:t>
                    </m:r>
                    <m:r>
                      <a:rPr lang="th-TH" sz="4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4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4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h-TH" sz="4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และหลักที่</m:t>
                    </m:r>
                    <m:r>
                      <a:rPr lang="th-TH" sz="4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4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4200" i="0" dirty="0">
                  <a:latin typeface="Georgia Pro Light (Body)"/>
                </a:endParaRPr>
              </a:p>
              <a:p>
                <a:pPr marL="891540" lvl="3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4200" i="0" dirty="0">
                    <a:latin typeface="Georgia Pro Light (Body)"/>
                  </a:rPr>
                  <a:t>	</a:t>
                </a:r>
                <a14:m>
                  <m:oMath xmlns:m="http://schemas.openxmlformats.org/officeDocument/2006/math">
                    <m:r>
                      <a:rPr lang="th-TH" sz="4200" b="0" i="1" smtClean="0">
                        <a:latin typeface="Cambria Math" panose="02040503050406030204" pitchFamily="18" charset="0"/>
                      </a:rPr>
                      <m:t>ของเมทริกซ์</m:t>
                    </m:r>
                    <m:r>
                      <a:rPr lang="th-TH" sz="4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4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4200" b="0" i="1" smtClean="0">
                        <a:latin typeface="Cambria Math" panose="02040503050406030204" pitchFamily="18" charset="0"/>
                      </a:rPr>
                      <m:t>ดังนั้น</m:t>
                    </m:r>
                    <m:r>
                      <a:rPr lang="th-TH" sz="4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th-TH" sz="4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4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4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4200" b="0" i="1" smtClean="0">
                        <a:latin typeface="Cambria Math" panose="02040503050406030204" pitchFamily="18" charset="0"/>
                      </a:rPr>
                      <m:t>จะมีขนาด</m:t>
                    </m:r>
                    <m:r>
                      <a:rPr lang="en-US" sz="42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4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4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4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4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4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4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4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th-TH" sz="4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h-TH" sz="4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และเราจะเรียก</m:t>
                    </m:r>
                    <m:r>
                      <a:rPr lang="en-US" sz="4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4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𝑑𝑒𝑡</m:t>
                    </m:r>
                    <m:sSub>
                      <m:sSubPr>
                        <m:ctrlPr>
                          <a:rPr lang="en-US" sz="4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4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4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4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h-TH" sz="4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ว่าไมเนอร์ของ</m:t>
                    </m:r>
                    <m:r>
                      <a:rPr lang="th-TH" sz="4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th-TH" sz="4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4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4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h-TH" sz="4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และจะเรียก</m:t>
                    </m:r>
                    <m:r>
                      <a:rPr lang="th-TH" sz="4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th-TH" sz="4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4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4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(=</m:t>
                        </m:r>
                        <m:r>
                          <a:rPr lang="en-US" sz="4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4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4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4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4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sz="4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𝑑𝑒𝑡</m:t>
                    </m:r>
                    <m:sSub>
                      <m:sSubPr>
                        <m:ctrlPr>
                          <a:rPr lang="en-US" sz="4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4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4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sz="4200" i="0" dirty="0">
                  <a:latin typeface="Georgia Pro Light (Body)"/>
                </a:endParaRPr>
              </a:p>
              <a:p>
                <a:pPr marL="891540" lvl="3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3800" i="0" dirty="0">
                    <a:latin typeface="Georgia Pro Light (Body)"/>
                  </a:rPr>
                  <a:t>	</a:t>
                </a:r>
                <a14:m>
                  <m:oMath xmlns:m="http://schemas.openxmlformats.org/officeDocument/2006/math">
                    <m:r>
                      <a:rPr lang="th-TH" sz="3800" b="0" i="1" smtClean="0">
                        <a:latin typeface="Cambria Math" panose="02040503050406030204" pitchFamily="18" charset="0"/>
                      </a:rPr>
                      <m:t>ว่าไมเนอร์ของ</m:t>
                    </m:r>
                    <m:r>
                      <a:rPr lang="th-TH" sz="3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th-TH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3800" b="0" i="1" smtClean="0">
                        <a:latin typeface="Cambria Math" panose="02040503050406030204" pitchFamily="18" charset="0"/>
                      </a:rPr>
                      <m:t>และจะเรียก</m:t>
                    </m:r>
                    <m:r>
                      <a:rPr lang="th-TH" sz="3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th-TH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𝑑𝑒𝑡</m:t>
                    </m:r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3800" b="0" i="1" smtClean="0">
                        <a:latin typeface="Cambria Math" panose="02040503050406030204" pitchFamily="18" charset="0"/>
                      </a:rPr>
                      <m:t>ว่าโคแฟคเตอร์ของ</m:t>
                    </m:r>
                    <m:r>
                      <a:rPr lang="th-TH" sz="3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th-TH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sz="3200" i="0" dirty="0">
                  <a:latin typeface="Georgia Pro Light (Body)"/>
                </a:endParaRPr>
              </a:p>
              <a:p>
                <a:pPr marL="891540" lvl="3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Georgia Pro Light (Body)"/>
                </a:endParaRPr>
              </a:p>
              <a:p>
                <a:pPr marL="891540" lvl="3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Georgia Pro Light (Body)"/>
                </a:endParaRPr>
              </a:p>
              <a:p>
                <a:pPr marL="891540" lvl="3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i="0" dirty="0">
                    <a:latin typeface="Georgia Pro Light (Body)"/>
                  </a:rPr>
                  <a:t>	</a:t>
                </a:r>
              </a:p>
              <a:p>
                <a:pPr marL="891540" lvl="3" indent="-3429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3200" i="0" dirty="0">
                    <a:latin typeface="Georgia Pro Light (Body)"/>
                  </a:rPr>
                  <a:t>	</a:t>
                </a:r>
                <a:r>
                  <a:rPr lang="th-TH" sz="4200" i="0" dirty="0">
                    <a:solidFill>
                      <a:srgbClr val="00B0F0"/>
                    </a:solidFill>
                    <a:latin typeface="Georgia Pro Light (Body)"/>
                  </a:rPr>
                  <a:t>*แปลว่า </a:t>
                </a:r>
                <a14:m>
                  <m:oMath xmlns:m="http://schemas.openxmlformats.org/officeDocument/2006/math">
                    <m:r>
                      <a:rPr lang="th-TH" sz="42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โคแฟคเตอร์ของ</m:t>
                    </m:r>
                    <m:r>
                      <a:rPr lang="th-TH" sz="42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th-TH" sz="4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4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th-TH" sz="42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42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คือ</m:t>
                    </m:r>
                    <m:r>
                      <a:rPr lang="th-TH" sz="42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th-TH" sz="4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4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th-TH" sz="42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42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หาได้จากผลคูณของ</m:t>
                    </m:r>
                    <m:r>
                      <a:rPr lang="th-TH" sz="42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th-TH" sz="4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sz="4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4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4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4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sz="42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42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และดีเทอร์มิแนนต์ของเมทริกซ์ที่เหลือจากการตัดแถวที่</m:t>
                    </m:r>
                    <m:r>
                      <a:rPr lang="th-TH" sz="42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2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42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42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และหลักที่</m:t>
                    </m:r>
                    <m:r>
                      <a:rPr lang="th-TH" sz="42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2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42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42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ของเมทริกซ์</m:t>
                    </m:r>
                    <m:r>
                      <a:rPr lang="en-US" sz="42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2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42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42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ทิ้งไป</m:t>
                    </m:r>
                  </m:oMath>
                </a14:m>
                <a:endParaRPr lang="en-US" sz="3600" i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92FAA6-8B4A-EC75-9974-4F3FEA603F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338196" cy="3903298"/>
              </a:xfrm>
              <a:blipFill>
                <a:blip r:embed="rId2"/>
                <a:stretch>
                  <a:fillRect t="-1406" b="-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129701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C156B-FD41-A3B4-1E9F-7343CA43A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83316-27B6-D67E-BD5B-C9746EF50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6 </a:t>
            </a:r>
            <a:r>
              <a:rPr lang="th-TH" dirty="0"/>
              <a:t>โคแฟคเตอร์ </a:t>
            </a:r>
            <a:r>
              <a:rPr lang="en-US" dirty="0"/>
              <a:t>(Cofactor)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C0D03A-0759-BFBA-2A3C-C5226C3F76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600562" cy="4202736"/>
              </a:xfrm>
            </p:spPr>
            <p:txBody>
              <a:bodyPr>
                <a:normAutofit/>
              </a:bodyPr>
              <a:lstStyle/>
              <a:p>
                <a:pPr marL="617220" lvl="1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ตัวอย่างที่ </a:t>
                </a:r>
                <a:r>
                  <a:rPr lang="en-US" sz="2000" i="0" dirty="0">
                    <a:latin typeface="Georgia Pro Light (Body)"/>
                  </a:rPr>
                  <a:t>6.1) </a:t>
                </a:r>
                <a14:m>
                  <m:oMath xmlns:m="http://schemas.openxmlformats.org/officeDocument/2006/math"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ให้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จงหา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𝑐𝑜𝑓𝑎𝑐𝑡𝑜𝑟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ในตำแหน่ง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i="0" dirty="0">
                  <a:latin typeface="Georgia Pro Light (Body)"/>
                </a:endParaRPr>
              </a:p>
              <a:p>
                <a:pPr marL="273050" lvl="1" indent="35083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วิธีทำ </a:t>
                </a:r>
                <a:r>
                  <a:rPr lang="en-US" sz="2000" i="0" dirty="0">
                    <a:latin typeface="Georgia Pro Light (Body)"/>
                  </a:rPr>
                  <a:t>1) </a:t>
                </a:r>
                <a:r>
                  <a:rPr lang="th-TH" sz="2000" i="0" dirty="0">
                    <a:latin typeface="Georgia Pro Light (Body)"/>
                  </a:rPr>
                  <a:t>หา </a:t>
                </a:r>
                <a:r>
                  <a:rPr lang="en-US" sz="2000" i="0" dirty="0">
                    <a:latin typeface="Georgia Pro Light (Body)"/>
                  </a:rPr>
                  <a:t>minor </a:t>
                </a:r>
                <a:r>
                  <a:rPr lang="th-TH" sz="2000" i="0" dirty="0">
                    <a:latin typeface="Georgia Pro Light (Body)"/>
                  </a:rPr>
                  <a:t>ของแต่ละตำแหน่ง</a:t>
                </a:r>
                <a:endParaRPr lang="en-US" sz="2000" i="0" dirty="0">
                  <a:latin typeface="Georgia Pro Light (Body)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273050" lvl="1" indent="812800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en-US" sz="2000" i="0" dirty="0">
                    <a:latin typeface="Cambria Math" panose="02040503050406030204" pitchFamily="18" charset="0"/>
                  </a:rPr>
                  <a:t>2) </a:t>
                </a:r>
                <a:r>
                  <a:rPr lang="th-TH" sz="2000" i="0" dirty="0">
                    <a:latin typeface="Cambria Math" panose="02040503050406030204" pitchFamily="18" charset="0"/>
                  </a:rPr>
                  <a:t>หาดีเทอร์มิแนนท์ของ </a:t>
                </a:r>
                <a:r>
                  <a:rPr lang="en-US" sz="2000" i="0" dirty="0">
                    <a:latin typeface="Cambria Math" panose="02040503050406030204" pitchFamily="18" charset="0"/>
                  </a:rPr>
                  <a:t>minor </a:t>
                </a:r>
                <a:r>
                  <a:rPr lang="th-TH" sz="2000" i="0" dirty="0">
                    <a:latin typeface="Cambria Math" panose="02040503050406030204" pitchFamily="18" charset="0"/>
                  </a:rPr>
                  <a:t>แต่ละตำแหน่ง</a:t>
                </a:r>
                <a:endParaRPr lang="en-US" sz="2000" i="0" dirty="0">
                  <a:latin typeface="Cambria Math" panose="02040503050406030204" pitchFamily="18" charset="0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fun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fun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fun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Cambria Math" panose="02040503050406030204" pitchFamily="18" charset="0"/>
                </a:endParaRPr>
              </a:p>
              <a:p>
                <a:pPr marL="273050" lvl="1" indent="35083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Georgia Pro Light (Body)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C0D03A-0759-BFBA-2A3C-C5226C3F76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600562" cy="420273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011410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DA61D-5A49-EA31-63B2-EEB65C6AF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6EF88-C6CD-6CC3-7DE0-37CF18DBD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6 </a:t>
            </a:r>
            <a:r>
              <a:rPr lang="th-TH" dirty="0"/>
              <a:t>โคแฟคเตอร์ </a:t>
            </a:r>
            <a:r>
              <a:rPr lang="en-US" dirty="0"/>
              <a:t>(Cofactor)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B48F13-E1A0-62FA-4CA0-9C3024DDCC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600562" cy="4202736"/>
              </a:xfrm>
            </p:spPr>
            <p:txBody>
              <a:bodyPr>
                <a:normAutofit/>
              </a:bodyPr>
              <a:lstStyle/>
              <a:p>
                <a:pPr marL="617220" lvl="1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ตัวอย่างที่ </a:t>
                </a:r>
                <a:r>
                  <a:rPr lang="en-US" sz="2000" i="0" dirty="0">
                    <a:latin typeface="Georgia Pro Light (Body)"/>
                  </a:rPr>
                  <a:t>6.1) </a:t>
                </a:r>
                <a14:m>
                  <m:oMath xmlns:m="http://schemas.openxmlformats.org/officeDocument/2006/math"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ให้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จงหา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𝑐𝑜𝑓𝑎𝑐𝑡𝑜𝑟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ในตำแหน่ง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i="0" dirty="0">
                  <a:latin typeface="Georgia Pro Light (Body)"/>
                </a:endParaRPr>
              </a:p>
              <a:p>
                <a:pPr marL="273050" lvl="1" indent="35083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วิธีทำ</a:t>
                </a:r>
                <a:r>
                  <a:rPr lang="en-US" sz="2000" i="0" dirty="0">
                    <a:latin typeface="Georgia Pro Light (Body)"/>
                  </a:rPr>
                  <a:t> 3) </a:t>
                </a:r>
                <a:r>
                  <a:rPr lang="th-TH" sz="2000" i="0" dirty="0">
                    <a:latin typeface="Georgia Pro Light (Body)"/>
                  </a:rPr>
                  <a:t>หา </a:t>
                </a:r>
                <a:r>
                  <a:rPr lang="en-US" sz="2000" i="0" dirty="0">
                    <a:latin typeface="Georgia Pro Light (Body)"/>
                  </a:rPr>
                  <a:t>cofactor </a:t>
                </a:r>
                <a:r>
                  <a:rPr lang="th-TH" sz="2000" i="0" dirty="0">
                    <a:latin typeface="Georgia Pro Light (Body)"/>
                  </a:rPr>
                  <a:t>ต่อ</a:t>
                </a:r>
                <a:r>
                  <a:rPr lang="en-US" sz="2000" i="0" dirty="0">
                    <a:latin typeface="Georgia Pro Light (Body)"/>
                  </a:rPr>
                  <a:t> </a:t>
                </a:r>
                <a:r>
                  <a:rPr lang="th-TH" sz="2000" i="0" dirty="0">
                    <a:latin typeface="Georgia Pro Light (Body)"/>
                  </a:rPr>
                  <a:t>โดยนำ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h-TH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มาคูณ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𝑑𝑒𝑡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ของแต่ละตำแหน่ง</m:t>
                    </m:r>
                  </m:oMath>
                </a14:m>
                <a:endParaRPr lang="en-US" sz="2000" i="0" dirty="0">
                  <a:latin typeface="Georgia Pro Light (Body)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fun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000" i="0" dirty="0">
                  <a:latin typeface="Georgia Pro Light (Body)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fun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i="0" dirty="0">
                  <a:latin typeface="Georgia Pro Light (Body)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fun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000" i="0" dirty="0">
                  <a:latin typeface="Georgia Pro Light (Body)"/>
                </a:endParaRPr>
              </a:p>
              <a:p>
                <a:pPr marL="273050" lvl="1" indent="35083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th-TH" sz="2000" i="0" dirty="0">
                  <a:latin typeface="Georgia Pro Light (Body)"/>
                </a:endParaRPr>
              </a:p>
              <a:p>
                <a:pPr marL="273050" lvl="1" indent="35083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ดังนั้น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2000" i="0" dirty="0">
                    <a:latin typeface="Georgia Pro Light (Body)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0" smtClean="0">
                        <a:latin typeface="Cambria Math" panose="02040503050406030204" pitchFamily="18" charset="0"/>
                      </a:rPr>
                      <m:t>ตามลำดับ</m:t>
                    </m:r>
                  </m:oMath>
                </a14:m>
                <a:endParaRPr lang="en-US" sz="2000" i="0" dirty="0">
                  <a:latin typeface="Georgia Pro Light (Body)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Cambria Math" panose="02040503050406030204" pitchFamily="18" charset="0"/>
                </a:endParaRPr>
              </a:p>
              <a:p>
                <a:pPr marL="273050" lvl="1" indent="35083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Georgia Pro Light (Body)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B48F13-E1A0-62FA-4CA0-9C3024DDCC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600562" cy="420273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823572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B7451-1DEA-005B-D91B-E4F8AB3AD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46B8F-0230-87EB-78F0-2553E90BB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6 </a:t>
            </a:r>
            <a:r>
              <a:rPr lang="th-TH" dirty="0"/>
              <a:t>โคแฟคเตอร์ </a:t>
            </a:r>
            <a:r>
              <a:rPr lang="en-US" dirty="0"/>
              <a:t>(Cofactor)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101B28-85AE-E7CB-6C34-F8AE7B94E1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758" y="2065984"/>
                <a:ext cx="10600562" cy="4202736"/>
              </a:xfrm>
            </p:spPr>
            <p:txBody>
              <a:bodyPr>
                <a:normAutofit/>
              </a:bodyPr>
              <a:lstStyle/>
              <a:p>
                <a:pPr marL="617220" lvl="1" indent="-342900" defTabSz="855663">
                  <a:buFont typeface="Arial" panose="020B0604020202020204" pitchFamily="34" charset="0"/>
                  <a:buChar char="•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14:m>
                  <m:oMath xmlns:m="http://schemas.openxmlformats.org/officeDocument/2006/math"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ให้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จงหา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𝑐𝑜𝑓𝑎𝑐𝑡𝑜𝑟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ในตำแหน่ง</m:t>
                    </m:r>
                    <m:r>
                      <a:rPr lang="th-TH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i="0" dirty="0">
                  <a:latin typeface="Georgia Pro Light (Body)"/>
                </a:endParaRPr>
              </a:p>
              <a:p>
                <a:pPr marL="273050" lvl="1" indent="35083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r>
                  <a:rPr lang="th-TH" sz="2000" i="0" dirty="0">
                    <a:latin typeface="Georgia Pro Light (Body)"/>
                  </a:rPr>
                  <a:t>วิธีทำ </a:t>
                </a:r>
                <a:r>
                  <a:rPr lang="th-TH" sz="2000" i="0" dirty="0">
                    <a:solidFill>
                      <a:srgbClr val="FF0000"/>
                    </a:solidFill>
                    <a:latin typeface="Georgia Pro Light (Body)"/>
                  </a:rPr>
                  <a:t>คิดเอง</a:t>
                </a:r>
                <a:endParaRPr lang="en-US" sz="2000" i="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273050" lvl="1" indent="350838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Georgia Pro Light (Body)"/>
                </a:endParaRPr>
              </a:p>
              <a:p>
                <a:pPr marL="273050" lvl="1" indent="-273050" algn="ctr" defTabSz="85566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089525" algn="l"/>
                    <a:tab pos="7315200" algn="l"/>
                  </a:tabLst>
                </a:pPr>
                <a:endParaRPr lang="en-US" sz="2000" i="0" dirty="0">
                  <a:latin typeface="Georgia Pro Light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101B28-85AE-E7CB-6C34-F8AE7B94E1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758" y="2065984"/>
                <a:ext cx="10600562" cy="420273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3758160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1531</TotalTime>
  <Words>10190</Words>
  <Application>Microsoft Office PowerPoint</Application>
  <PresentationFormat>Widescreen</PresentationFormat>
  <Paragraphs>1013</Paragraphs>
  <Slides>177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177</vt:i4>
      </vt:variant>
    </vt:vector>
  </HeadingPairs>
  <TitlesOfParts>
    <vt:vector size="182" baseType="lpstr">
      <vt:lpstr>Arial</vt:lpstr>
      <vt:lpstr>Cambria Math</vt:lpstr>
      <vt:lpstr>Georgia Pro Light</vt:lpstr>
      <vt:lpstr>Georgia Pro Light (Body)</vt:lpstr>
      <vt:lpstr>VaultVTI</vt:lpstr>
      <vt:lpstr>Basic Linear Algebra (Midterm)</vt:lpstr>
      <vt:lpstr>Agenda</vt:lpstr>
      <vt:lpstr> Basic Linear Algebra Linear Equation System (Basic)</vt:lpstr>
      <vt:lpstr>1. ระบบสมการเชิงเส้น (Linear Equation System)</vt:lpstr>
      <vt:lpstr>1. ระบบสมการเชิงเส้น (Linear Equation System)</vt:lpstr>
      <vt:lpstr>1. ระบบสมการเชิงเส้น (Linear Equation System)</vt:lpstr>
      <vt:lpstr>1. ระบบสมการเชิงเส้น (Linear Equation System)</vt:lpstr>
      <vt:lpstr>1. ระบบสมการเชิงเส้น (Linear Equation System)</vt:lpstr>
      <vt:lpstr>1. ระบบสมการเชิงเส้น (Linear Equation System)</vt:lpstr>
      <vt:lpstr>1. ระบบสมการเชิงเส้น (Linear Equation System)</vt:lpstr>
      <vt:lpstr>1. ระบบสมการเชิงเส้น (Linear Equation System)</vt:lpstr>
      <vt:lpstr>1. ระบบสมการเชิงเส้น (Linear Equation System)</vt:lpstr>
      <vt:lpstr>1. ระบบสมการเชิงเส้น (Linear Equation System)</vt:lpstr>
      <vt:lpstr>Basic Linear Algebra Matrix Operations</vt:lpstr>
      <vt:lpstr>3 การดำเนินการระหว่างเมทริกซ์ (Matrix Operation)</vt:lpstr>
      <vt:lpstr>3 การดำเนินการระหว่างเมทริกซ์ (Matrix Operation)</vt:lpstr>
      <vt:lpstr>3 การดำเนินการระหว่างเมทริกซ์ (Matrix Operation)</vt:lpstr>
      <vt:lpstr>3 การดำเนินการระหว่างเมทริกซ์ (Matrix Operation)</vt:lpstr>
      <vt:lpstr>3 การดำเนินการระหว่างเมทริกซ์ (Matrix Operation)</vt:lpstr>
      <vt:lpstr>3 การดำเนินการระหว่างเมทริกซ์ (Matrix Operation)</vt:lpstr>
      <vt:lpstr>3 การดำเนินการระหว่างเมทริกซ์ (Matrix Operation)</vt:lpstr>
      <vt:lpstr>3 การดำเนินการระหว่างเมทริกซ์ (Matrix Operation)</vt:lpstr>
      <vt:lpstr>3 การดำเนินการระหว่างเมทริกซ์ (Matrix Operation)</vt:lpstr>
      <vt:lpstr>3 การดำเนินการระหว่างเมทริกซ์ (Matrix Operation)</vt:lpstr>
      <vt:lpstr>3 การดำเนินการระหว่างเมทริกซ์ (Matrix Operation)</vt:lpstr>
      <vt:lpstr>3 การดำเนินการระหว่างเมทริกซ์ (Matrix Operation)</vt:lpstr>
      <vt:lpstr>3 การดำเนินการระหว่างเมทริกซ์ (Matrix Operation)</vt:lpstr>
      <vt:lpstr>3 การดำเนินการระหว่างเมทริกซ์ (Matrix Operation)</vt:lpstr>
      <vt:lpstr>3 การดำเนินการระหว่างเมทริกซ์ (Matrix Operation)</vt:lpstr>
      <vt:lpstr>3 การดำเนินการระหว่างเมทริกซ์ (Matrix Operation)</vt:lpstr>
      <vt:lpstr>3 การดำเนินการระหว่างเมทริกซ์ (Matrix Operation)</vt:lpstr>
      <vt:lpstr>3 การดำเนินการระหว่างเมทริกซ์ (Matrix Operation)</vt:lpstr>
      <vt:lpstr>แบบฝึกหัดบทที่ 2-3 (เฉลยทุกข้อจะถูกส่งลงไปใน MS Team)</vt:lpstr>
      <vt:lpstr>แบบฝึกหัดบทที่ 2-3 (เฉลยทุกข้อจะถูกส่งลงใน MS Team)</vt:lpstr>
      <vt:lpstr>แบบฝึกหัดบทที่ 2-3 (เฉลยทุกข้อจะถูกส่งลงใน MS Team)</vt:lpstr>
      <vt:lpstr>แบบฝึกหัดบทที่ 2-3 (เฉลยทุกข้อจะถูกส่งลงใน MS Team)</vt:lpstr>
      <vt:lpstr>Basic Linear Algebra Type of Matrix</vt:lpstr>
      <vt:lpstr>4 ประเภทของเมทริกซ์ (Type of Matrix)</vt:lpstr>
      <vt:lpstr>4 ประเภทของเมทริกซ์ (Type of Matrix)</vt:lpstr>
      <vt:lpstr>4 ประเภทของเมทริกซ์ (Type of Matrix)</vt:lpstr>
      <vt:lpstr>4 ประเภทของเมทริกซ์ (Type of Matrix)</vt:lpstr>
      <vt:lpstr>4 ประเภทของเมทริกซ์ (Type of Matrix)</vt:lpstr>
      <vt:lpstr>4 ประเภทของเมทริกซ์ (Type of Matrix)</vt:lpstr>
      <vt:lpstr>4 ประเภทของเมทริกซ์ (Type of Matrix)</vt:lpstr>
      <vt:lpstr>4 ประเภทของเมทริกซ์ (Type of Matrix)</vt:lpstr>
      <vt:lpstr>4 ประเภทของเมทริกซ์ (Type of Matrix)</vt:lpstr>
      <vt:lpstr>4 ประเภทของเมทริกซ์ (Type of Matrix)</vt:lpstr>
      <vt:lpstr>4 ประเภทของเมทริกซ์ (Type of Matrix)</vt:lpstr>
      <vt:lpstr>4 ประเภทของเมทริกซ์ (Type of Matrix)</vt:lpstr>
      <vt:lpstr>4 ประเภทของเมทริกซ์ (Type of Matrix)</vt:lpstr>
      <vt:lpstr>4 ประเภทของเมทริกซ์ (Type of Matrix)</vt:lpstr>
      <vt:lpstr>4 ประเภทของเมทริกซ์ (Type of Matrix)</vt:lpstr>
      <vt:lpstr>4 ประเภทของเมทริกซ์ (Type of Matrix)</vt:lpstr>
      <vt:lpstr>4 ประเภทของเมทริกซ์ (Type of Matrix)</vt:lpstr>
      <vt:lpstr>4 ประเภทของเมทริกซ์ (Type of Matrix)</vt:lpstr>
      <vt:lpstr>4 ประเภทของเมทริกซ์ (Type of Matrix)</vt:lpstr>
      <vt:lpstr>4 ประเภทของเมทริกซ์ (Type of Matrix)</vt:lpstr>
      <vt:lpstr>4 ประเภทของเมทริกซ์ (Type of Matrix)</vt:lpstr>
      <vt:lpstr>4 ประเภทของเมทริกซ์ (Type of Matrix)</vt:lpstr>
      <vt:lpstr>4 ประเภทของเมทริกซ์ (Type of Matrix)</vt:lpstr>
      <vt:lpstr>แบบฝึกหัดบทที่ 4 (เฉลยทุกข้อจะถูกส่งลงใน MS Team)</vt:lpstr>
      <vt:lpstr>Basic Linear Algebra Determinant</vt:lpstr>
      <vt:lpstr>5 ดีเทอร์มิแนนท์ (Determinant)</vt:lpstr>
      <vt:lpstr>5 ดีเทอร์มิแนนท์ (Determinant)</vt:lpstr>
      <vt:lpstr>5 ดีเทอร์มิแนนท์ (Determinant)</vt:lpstr>
      <vt:lpstr>5 ดีเทอร์มิแนนท์ (Determinant)</vt:lpstr>
      <vt:lpstr>5 ดีเทอร์มิแนนท์ (Determinant)</vt:lpstr>
      <vt:lpstr>5 ดีเทอร์มิแนนท์ (Determinant)</vt:lpstr>
      <vt:lpstr>5 ดีเทอร์มิแนนท์ (Determinant)</vt:lpstr>
      <vt:lpstr>5 ดีเทอร์มิแนนท์ (Determinant)</vt:lpstr>
      <vt:lpstr>5 ดีเทอร์มิแนนท์ (Determinant)</vt:lpstr>
      <vt:lpstr>5 ดีเทอร์มิแนนท์ (Determinant)</vt:lpstr>
      <vt:lpstr>5 ดีเทอร์มิแนนท์ (Determinant)</vt:lpstr>
      <vt:lpstr>5 ดีเทอร์มิแนนท์ (Determinant)</vt:lpstr>
      <vt:lpstr>5 ดีเทอร์มิแนนท์ (Determinant)</vt:lpstr>
      <vt:lpstr>5 ดีเทอร์มิแนนท์ (Determinant)</vt:lpstr>
      <vt:lpstr>5 ดีเทอร์มิแนนท์ (Determinant)</vt:lpstr>
      <vt:lpstr>5 ดีเทอร์มิแนนท์ (Determinant)</vt:lpstr>
      <vt:lpstr>5 ดีเทอร์มิแนนท์ (Determinant)</vt:lpstr>
      <vt:lpstr>5 ดีเทอร์มิแนนท์ (Determinant)</vt:lpstr>
      <vt:lpstr>5 ดีเทอร์มิแนนท์ (Determinant)</vt:lpstr>
      <vt:lpstr>5 ดีเทอร์มิแนนท์ (Determinant)</vt:lpstr>
      <vt:lpstr>5 ดีเทอร์มิแนนท์ (Determinant)</vt:lpstr>
      <vt:lpstr>5 ดีเทอร์มิแนนท์ (Determinant)</vt:lpstr>
      <vt:lpstr>5 ดีเทอร์มิแนนท์ (Determinant)</vt:lpstr>
      <vt:lpstr>5 ดีเทอร์มิแนนท์ (Determinant)</vt:lpstr>
      <vt:lpstr>5 ดีเทอร์มิแนนท์ (Determinant)</vt:lpstr>
      <vt:lpstr>5 ดีเทอร์มิแนนท์ (Determinant)</vt:lpstr>
      <vt:lpstr>5 ดีเทอร์มิแนนท์ (Determinant)</vt:lpstr>
      <vt:lpstr>5 ดีเทอร์มิแนนท์ (Determinant)</vt:lpstr>
      <vt:lpstr>5 ดีเทอร์มิแนนท์ (Determinant)</vt:lpstr>
      <vt:lpstr>5 ดีเทอร์มิแนนท์ (Determinant)</vt:lpstr>
      <vt:lpstr>5 ดีเทอร์มิแนนท์ (Determinant)</vt:lpstr>
      <vt:lpstr>แบบฝึกหัดบทที่ 5 (เฉลยทุกข้อจะถูกส่งลงใน MS Team)</vt:lpstr>
      <vt:lpstr>Basic Linear Algebra Cofactor</vt:lpstr>
      <vt:lpstr>6 โคแฟคเตอร์ (Cofactor)</vt:lpstr>
      <vt:lpstr>6 โคแฟคเตอร์ (Cofactor)</vt:lpstr>
      <vt:lpstr>6 โคแฟคเตอร์ (Cofactor)</vt:lpstr>
      <vt:lpstr>6 โคแฟคเตอร์ (Cofactor)</vt:lpstr>
      <vt:lpstr>Basic Linear Algebra Adjoint</vt:lpstr>
      <vt:lpstr>7 แอดจอยท์ (Adjoint)</vt:lpstr>
      <vt:lpstr>7 แอดจอยท์ (Adjoint)</vt:lpstr>
      <vt:lpstr>7 แอดจอยท์ (Adjoint)</vt:lpstr>
      <vt:lpstr>7 แอดจอยท์ (Adjoint)</vt:lpstr>
      <vt:lpstr>แบบฝึกหัดบทที่ 6-7 (เฉลยทุกข้อจะถูกส่งลงใน MS Team)</vt:lpstr>
      <vt:lpstr>แบบฝึกหัดบทที่ 6-7 (เฉลยทุกข้อจะถูกส่งลงใน MS Team)</vt:lpstr>
      <vt:lpstr>Basic Linear Algebra Elementary Row Operation</vt:lpstr>
      <vt:lpstr>8 การดำเนินการตามแถว (Elementary Row Operation)</vt:lpstr>
      <vt:lpstr>8 การดำเนินการตามแถว (Elementary Row Operation)</vt:lpstr>
      <vt:lpstr>8 การดำเนินการตามแถว (Elementary Row Operation)</vt:lpstr>
      <vt:lpstr>8 การดำเนินการตามแถว (Elementary Row Operation)</vt:lpstr>
      <vt:lpstr>8 การดำเนินการตามแถว (Elementary Row Operation)</vt:lpstr>
      <vt:lpstr>8 การดำเนินการตามแถว (Elementary Row Operation)</vt:lpstr>
      <vt:lpstr>8 การดำเนินการตามแถว (Elementary Row Operation)</vt:lpstr>
      <vt:lpstr>8 การดำเนินการตามแถว (Elementary Row Operation)</vt:lpstr>
      <vt:lpstr>8 การดำเนินการตามแถว (Elementary Row Operation)</vt:lpstr>
      <vt:lpstr>8 การดำเนินการตามแถว (Elementary Row Operation)</vt:lpstr>
      <vt:lpstr>8 การดำเนินการตามแถว (Elementary Row Operation)</vt:lpstr>
      <vt:lpstr>8 การดำเนินการตามแถว (Elementary Row Operation)</vt:lpstr>
      <vt:lpstr>8 การดำเนินการตามแถว (Elementary Row Operation)</vt:lpstr>
      <vt:lpstr>8 การดำเนินการตามแถว (Elementary Row Operation)</vt:lpstr>
      <vt:lpstr>8 การดำเนินการตามแถว (Elementary Row Operation)</vt:lpstr>
      <vt:lpstr>8 การดำเนินการตามแถว (Elementary Row Operation)</vt:lpstr>
      <vt:lpstr>8 การดำเนินการตามแถว (Elementary Row Operation)</vt:lpstr>
      <vt:lpstr>8 การดำเนินการตามแถว (Elementary Row Operation)</vt:lpstr>
      <vt:lpstr>8 การดำเนินการตามแถว (Elementary Row Operation)</vt:lpstr>
      <vt:lpstr>8 การดำเนินการตามแถว (Elementary Row Operation)</vt:lpstr>
      <vt:lpstr>8 การดำเนินการตามแถว (Elementary Row Operation)</vt:lpstr>
      <vt:lpstr>8 การดำเนินการตามแถว (Elementary Row Operation)</vt:lpstr>
      <vt:lpstr>8 การดำเนินการตามแถว (Elementary Row Operation)</vt:lpstr>
      <vt:lpstr>8 การดำเนินการตามแถว (Elementary Row Operation)</vt:lpstr>
      <vt:lpstr>8 การดำเนินการตามแถว (Elementary Row Operation)</vt:lpstr>
      <vt:lpstr>8 การดำเนินการตามแถว (Elementary Row Operation)</vt:lpstr>
      <vt:lpstr>8 การดำเนินการตามแถว (Elementary Row Operation)</vt:lpstr>
      <vt:lpstr>8 การดำเนินการตามแถว (Elementary Row Operation)</vt:lpstr>
      <vt:lpstr>แบบฝึกหัดท้ายบทที่ 8</vt:lpstr>
      <vt:lpstr>แบบฝึกหัดท้ายบทที่ 8</vt:lpstr>
      <vt:lpstr>Basic Linear Algebra Linear Equations Systems</vt:lpstr>
      <vt:lpstr>9 ระบบสมการเชิงเส้น (Linear Equation Systems)</vt:lpstr>
      <vt:lpstr>9 ระบบสมการเชิงเส้น (Linear Equation Systems)</vt:lpstr>
      <vt:lpstr>9 ระบบสมการเชิงเส้น (Linear Equation Systems)</vt:lpstr>
      <vt:lpstr>8 การดำเนินการตามแถว (Elementary Row Operation)</vt:lpstr>
      <vt:lpstr>8 การดำเนินการตามแถว (Elementary Row Operation)</vt:lpstr>
      <vt:lpstr>9 ระบบสมการเชิงเส้น (Linear Equation Systems)</vt:lpstr>
      <vt:lpstr>9 ระบบสมการเชิงเส้น (Linear Equation Systems)</vt:lpstr>
      <vt:lpstr>9 ระบบสมการเชิงเส้น (Linear Equation Systems)</vt:lpstr>
      <vt:lpstr>9 ระบบสมการเชิงเส้น (Linear Equation Systems)</vt:lpstr>
      <vt:lpstr>9 ระบบสมการเชิงเส้น (Linear Equation Systems)</vt:lpstr>
      <vt:lpstr>9 ระบบสมการเชิงเส้น (Linear Equation Systems)</vt:lpstr>
      <vt:lpstr>9 ระบบสมการเชิงเส้น (Linear Equation Systems)</vt:lpstr>
      <vt:lpstr>9 ระบบสมการเชิงเส้น (Linear Equation Systems)</vt:lpstr>
      <vt:lpstr>9 ระบบสมการเชิงเส้น (Linear Equation Systems)</vt:lpstr>
      <vt:lpstr>9 ระบบสมการเชิงเส้น (Linear Equation Systems)</vt:lpstr>
      <vt:lpstr>9 ระบบสมการเชิงเส้น (Linear Equation Systems)</vt:lpstr>
      <vt:lpstr>9 ระบบสมการเชิงเส้น (Linear Equation Systems)</vt:lpstr>
      <vt:lpstr>9 ระบบสมการเชิงเส้น (Linear Equation Systems)</vt:lpstr>
      <vt:lpstr>Basic Linear Algebra Inverse and Row Operations</vt:lpstr>
      <vt:lpstr>10 อินเวอร์สและการดำเนินการตามแถว</vt:lpstr>
      <vt:lpstr>10 อินเวอร์สและการดำเนินการตามแถว</vt:lpstr>
      <vt:lpstr>10 อินเวอร์สและการดำเนินการตามแถว</vt:lpstr>
      <vt:lpstr>10 อินเวอร์สและการดำเนินการตามแถว</vt:lpstr>
      <vt:lpstr>10 อินเวอร์สและการดำเนินการตามแถว</vt:lpstr>
      <vt:lpstr>10 อินเวอร์สและการดำเนินการตามแถว</vt:lpstr>
      <vt:lpstr>10 อินเวอร์สและการดำเนินการตามแถว</vt:lpstr>
      <vt:lpstr>10 อินเวอร์สและการดำเนินการตามแถว</vt:lpstr>
      <vt:lpstr>10 อินเวอร์สและการดำเนินการตามแถว</vt:lpstr>
      <vt:lpstr>10 อินเวอร์สและการดำเนินการตามแถว</vt:lpstr>
      <vt:lpstr>Basic Linear Algebra Cramer’s Rule</vt:lpstr>
      <vt:lpstr>11 กฎของคราเมอร์ (Cramer’s Rule)</vt:lpstr>
      <vt:lpstr>11 กฎของคราเมอร์ (Cramer’s Rule)</vt:lpstr>
      <vt:lpstr>11 กฎของคราเมอร์ (Cramer’s Rule)</vt:lpstr>
      <vt:lpstr>11 กฎของคราเมอร์ (Cramer’s Rule)</vt:lpstr>
      <vt:lpstr>11 กฎของคราเมอร์ (Cramer’s Rule)</vt:lpstr>
      <vt:lpstr>11 กฎของคราเมอร์ (Cramer’s Rule)</vt:lpstr>
      <vt:lpstr>11 กฎของคราเมอร์ (Cramer’s Rule)</vt:lpstr>
      <vt:lpstr>11 กฎของคราเมอร์ (Cramer’s Rule)</vt:lpstr>
      <vt:lpstr>End of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Piyaphum MUETKHAMBONG</dc:creator>
  <cp:lastModifiedBy>Piyaphum Muedkhambong</cp:lastModifiedBy>
  <cp:revision>10</cp:revision>
  <dcterms:created xsi:type="dcterms:W3CDTF">2024-10-11T13:07:13Z</dcterms:created>
  <dcterms:modified xsi:type="dcterms:W3CDTF">2024-11-21T15:42:25Z</dcterms:modified>
</cp:coreProperties>
</file>