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72" r:id="rId11"/>
    <p:sldId id="303" r:id="rId12"/>
    <p:sldId id="262" r:id="rId13"/>
    <p:sldId id="269" r:id="rId14"/>
    <p:sldId id="270" r:id="rId15"/>
    <p:sldId id="285" r:id="rId16"/>
    <p:sldId id="301" r:id="rId17"/>
    <p:sldId id="271" r:id="rId18"/>
    <p:sldId id="273" r:id="rId19"/>
    <p:sldId id="274" r:id="rId20"/>
    <p:sldId id="275" r:id="rId21"/>
    <p:sldId id="276" r:id="rId22"/>
    <p:sldId id="284" r:id="rId23"/>
    <p:sldId id="286" r:id="rId24"/>
    <p:sldId id="287" r:id="rId25"/>
    <p:sldId id="288" r:id="rId26"/>
    <p:sldId id="289" r:id="rId27"/>
    <p:sldId id="302" r:id="rId28"/>
    <p:sldId id="290" r:id="rId29"/>
    <p:sldId id="291" r:id="rId30"/>
    <p:sldId id="292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FAD23B-C319-4C21-9F91-B7506A0BC130}">
          <p14:sldIdLst>
            <p14:sldId id="256"/>
            <p14:sldId id="261"/>
            <p14:sldId id="257"/>
            <p14:sldId id="258"/>
            <p14:sldId id="259"/>
            <p14:sldId id="260"/>
            <p14:sldId id="272"/>
            <p14:sldId id="303"/>
            <p14:sldId id="262"/>
            <p14:sldId id="269"/>
            <p14:sldId id="270"/>
            <p14:sldId id="285"/>
            <p14:sldId id="301"/>
            <p14:sldId id="271"/>
            <p14:sldId id="273"/>
            <p14:sldId id="274"/>
            <p14:sldId id="275"/>
            <p14:sldId id="276"/>
            <p14:sldId id="284"/>
            <p14:sldId id="286"/>
            <p14:sldId id="287"/>
            <p14:sldId id="288"/>
            <p14:sldId id="289"/>
            <p14:sldId id="302"/>
            <p14:sldId id="290"/>
            <p14:sldId id="291"/>
            <p14:sldId id="292"/>
            <p14:sldId id="295"/>
          </p14:sldIdLst>
        </p14:section>
        <p14:section name="Untitled Section" id="{18A53BC1-F468-4169-891A-80823EC3340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812E6-4DA2-9022-70AA-DF38E0FD950A}" name="Piyaphum Muedkhambong" initials="PM" userId="9739bb7163c8531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279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aphum Muedkhambong" userId="9739bb7163c8531a" providerId="LiveId" clId="{E53AB113-5E6B-474F-B3C7-E82B9E539E93}"/>
    <pc:docChg chg="undo custSel modSld">
      <pc:chgData name="Piyaphum Muedkhambong" userId="9739bb7163c8531a" providerId="LiveId" clId="{E53AB113-5E6B-474F-B3C7-E82B9E539E93}" dt="2025-01-14T09:16:43.128" v="1081" actId="20577"/>
      <pc:docMkLst>
        <pc:docMk/>
      </pc:docMkLst>
      <pc:sldChg chg="modSp mod">
        <pc:chgData name="Piyaphum Muedkhambong" userId="9739bb7163c8531a" providerId="LiveId" clId="{E53AB113-5E6B-474F-B3C7-E82B9E539E93}" dt="2025-01-14T09:10:35.082" v="990" actId="113"/>
        <pc:sldMkLst>
          <pc:docMk/>
          <pc:sldMk cId="2825765413" sldId="256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825765413" sldId="256"/>
            <ac:spMk id="2" creationId="{F5BF7C19-BBC5-916E-D36C-117BB5534D36}"/>
          </ac:spMkLst>
        </pc:spChg>
        <pc:spChg chg="mod">
          <ac:chgData name="Piyaphum Muedkhambong" userId="9739bb7163c8531a" providerId="LiveId" clId="{E53AB113-5E6B-474F-B3C7-E82B9E539E93}" dt="2025-01-14T09:10:35.082" v="990" actId="113"/>
          <ac:spMkLst>
            <pc:docMk/>
            <pc:sldMk cId="2825765413" sldId="256"/>
            <ac:spMk id="3" creationId="{48B183EA-D834-FD04-0734-BEC5380EE61E}"/>
          </ac:spMkLst>
        </pc:spChg>
      </pc:sldChg>
      <pc:sldChg chg="modSp mod">
        <pc:chgData name="Piyaphum Muedkhambong" userId="9739bb7163c8531a" providerId="LiveId" clId="{E53AB113-5E6B-474F-B3C7-E82B9E539E93}" dt="2025-01-14T09:10:24.312" v="989" actId="113"/>
        <pc:sldMkLst>
          <pc:docMk/>
          <pc:sldMk cId="1242525113" sldId="257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242525113" sldId="257"/>
            <ac:spMk id="2" creationId="{2FE97FB1-B8BD-BDB8-B47E-FD5E4AFA88B7}"/>
          </ac:spMkLst>
        </pc:spChg>
        <pc:spChg chg="mod">
          <ac:chgData name="Piyaphum Muedkhambong" userId="9739bb7163c8531a" providerId="LiveId" clId="{E53AB113-5E6B-474F-B3C7-E82B9E539E93}" dt="2025-01-14T09:10:24.312" v="989" actId="113"/>
          <ac:spMkLst>
            <pc:docMk/>
            <pc:sldMk cId="1242525113" sldId="257"/>
            <ac:spMk id="3" creationId="{72955EEB-7315-ACE9-505B-094D4640D7F1}"/>
          </ac:spMkLst>
        </pc:spChg>
      </pc:sldChg>
      <pc:sldChg chg="modSp mod">
        <pc:chgData name="Piyaphum Muedkhambong" userId="9739bb7163c8531a" providerId="LiveId" clId="{E53AB113-5E6B-474F-B3C7-E82B9E539E93}" dt="2025-01-14T08:43:46.734" v="182" actId="255"/>
        <pc:sldMkLst>
          <pc:docMk/>
          <pc:sldMk cId="1183653773" sldId="258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183653773" sldId="258"/>
            <ac:spMk id="2" creationId="{98129842-7FAA-FAAE-0C49-D898CB784A97}"/>
          </ac:spMkLst>
        </pc:spChg>
        <pc:spChg chg="mod">
          <ac:chgData name="Piyaphum Muedkhambong" userId="9739bb7163c8531a" providerId="LiveId" clId="{E53AB113-5E6B-474F-B3C7-E82B9E539E93}" dt="2025-01-14T08:43:46.734" v="182" actId="255"/>
          <ac:spMkLst>
            <pc:docMk/>
            <pc:sldMk cId="1183653773" sldId="258"/>
            <ac:spMk id="3" creationId="{5EE73AED-14D0-86F6-4C5A-93CCDE86DADA}"/>
          </ac:spMkLst>
        </pc:spChg>
      </pc:sldChg>
      <pc:sldChg chg="modSp mod">
        <pc:chgData name="Piyaphum Muedkhambong" userId="9739bb7163c8531a" providerId="LiveId" clId="{E53AB113-5E6B-474F-B3C7-E82B9E539E93}" dt="2025-01-14T08:43:54.532" v="186" actId="20577"/>
        <pc:sldMkLst>
          <pc:docMk/>
          <pc:sldMk cId="2005147791" sldId="259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005147791" sldId="259"/>
            <ac:spMk id="2" creationId="{A631457E-CF3F-09A3-4997-1C4D5516EB2C}"/>
          </ac:spMkLst>
        </pc:spChg>
        <pc:spChg chg="mod">
          <ac:chgData name="Piyaphum Muedkhambong" userId="9739bb7163c8531a" providerId="LiveId" clId="{E53AB113-5E6B-474F-B3C7-E82B9E539E93}" dt="2025-01-14T08:43:54.532" v="186" actId="20577"/>
          <ac:spMkLst>
            <pc:docMk/>
            <pc:sldMk cId="2005147791" sldId="259"/>
            <ac:spMk id="3" creationId="{A0BDE436-38CF-740D-AE17-E8D10D5EA370}"/>
          </ac:spMkLst>
        </pc:spChg>
      </pc:sldChg>
      <pc:sldChg chg="modSp mod">
        <pc:chgData name="Piyaphum Muedkhambong" userId="9739bb7163c8531a" providerId="LiveId" clId="{E53AB113-5E6B-474F-B3C7-E82B9E539E93}" dt="2025-01-14T08:44:06.610" v="190" actId="20577"/>
        <pc:sldMkLst>
          <pc:docMk/>
          <pc:sldMk cId="3203670965" sldId="260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203670965" sldId="260"/>
            <ac:spMk id="2" creationId="{7157798B-FA66-8F8C-24EC-BA95ADCCC108}"/>
          </ac:spMkLst>
        </pc:spChg>
        <pc:spChg chg="mod">
          <ac:chgData name="Piyaphum Muedkhambong" userId="9739bb7163c8531a" providerId="LiveId" clId="{E53AB113-5E6B-474F-B3C7-E82B9E539E93}" dt="2025-01-14T08:44:06.610" v="190" actId="20577"/>
          <ac:spMkLst>
            <pc:docMk/>
            <pc:sldMk cId="3203670965" sldId="260"/>
            <ac:spMk id="3" creationId="{BC1876D4-1233-CBCD-C584-E08173BADABE}"/>
          </ac:spMkLst>
        </pc:spChg>
      </pc:sldChg>
      <pc:sldChg chg="modSp mod">
        <pc:chgData name="Piyaphum Muedkhambong" userId="9739bb7163c8531a" providerId="LiveId" clId="{E53AB113-5E6B-474F-B3C7-E82B9E539E93}" dt="2025-01-14T09:10:07.370" v="987" actId="403"/>
        <pc:sldMkLst>
          <pc:docMk/>
          <pc:sldMk cId="762212251" sldId="261"/>
        </pc:sldMkLst>
        <pc:spChg chg="mod">
          <ac:chgData name="Piyaphum Muedkhambong" userId="9739bb7163c8531a" providerId="LiveId" clId="{E53AB113-5E6B-474F-B3C7-E82B9E539E93}" dt="2025-01-14T09:10:07.370" v="987" actId="403"/>
          <ac:spMkLst>
            <pc:docMk/>
            <pc:sldMk cId="762212251" sldId="261"/>
            <ac:spMk id="2" creationId="{692DF7F5-87B0-6BAB-3D9B-9410FD349724}"/>
          </ac:spMkLst>
        </pc:spChg>
      </pc:sldChg>
      <pc:sldChg chg="modSp">
        <pc:chgData name="Piyaphum Muedkhambong" userId="9739bb7163c8531a" providerId="LiveId" clId="{E53AB113-5E6B-474F-B3C7-E82B9E539E93}" dt="2025-01-14T08:44:29.161" v="196" actId="404"/>
        <pc:sldMkLst>
          <pc:docMk/>
          <pc:sldMk cId="2821186868" sldId="262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821186868" sldId="262"/>
            <ac:spMk id="2" creationId="{560122E5-9591-C00C-9A29-64AA94E0F08C}"/>
          </ac:spMkLst>
        </pc:spChg>
        <pc:spChg chg="mod">
          <ac:chgData name="Piyaphum Muedkhambong" userId="9739bb7163c8531a" providerId="LiveId" clId="{E53AB113-5E6B-474F-B3C7-E82B9E539E93}" dt="2025-01-14T08:44:29.161" v="196" actId="404"/>
          <ac:spMkLst>
            <pc:docMk/>
            <pc:sldMk cId="2821186868" sldId="262"/>
            <ac:spMk id="3" creationId="{5A92935C-C4EA-35F2-ABDF-809D352D7F70}"/>
          </ac:spMkLst>
        </pc:spChg>
      </pc:sldChg>
      <pc:sldChg chg="modSp mod">
        <pc:chgData name="Piyaphum Muedkhambong" userId="9739bb7163c8531a" providerId="LiveId" clId="{E53AB113-5E6B-474F-B3C7-E82B9E539E93}" dt="2025-01-14T08:44:51.417" v="201" actId="12"/>
        <pc:sldMkLst>
          <pc:docMk/>
          <pc:sldMk cId="3951588986" sldId="269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951588986" sldId="269"/>
            <ac:spMk id="2" creationId="{65360E7E-1E6A-EA8B-932F-5A5C996C1CEA}"/>
          </ac:spMkLst>
        </pc:spChg>
        <pc:spChg chg="mod">
          <ac:chgData name="Piyaphum Muedkhambong" userId="9739bb7163c8531a" providerId="LiveId" clId="{E53AB113-5E6B-474F-B3C7-E82B9E539E93}" dt="2025-01-14T08:44:51.417" v="201" actId="12"/>
          <ac:spMkLst>
            <pc:docMk/>
            <pc:sldMk cId="3951588986" sldId="269"/>
            <ac:spMk id="3" creationId="{B238C97F-961B-026E-9F7E-717CC9E50877}"/>
          </ac:spMkLst>
        </pc:spChg>
      </pc:sldChg>
      <pc:sldChg chg="modSp mod">
        <pc:chgData name="Piyaphum Muedkhambong" userId="9739bb7163c8531a" providerId="LiveId" clId="{E53AB113-5E6B-474F-B3C7-E82B9E539E93}" dt="2025-01-14T08:53:08.832" v="325" actId="20578"/>
        <pc:sldMkLst>
          <pc:docMk/>
          <pc:sldMk cId="1255176878" sldId="270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255176878" sldId="270"/>
            <ac:spMk id="2" creationId="{1D4AA2BB-CA7F-149C-092C-163E3F42C4F7}"/>
          </ac:spMkLst>
        </pc:spChg>
        <pc:spChg chg="mod">
          <ac:chgData name="Piyaphum Muedkhambong" userId="9739bb7163c8531a" providerId="LiveId" clId="{E53AB113-5E6B-474F-B3C7-E82B9E539E93}" dt="2025-01-14T08:53:08.832" v="325" actId="20578"/>
          <ac:spMkLst>
            <pc:docMk/>
            <pc:sldMk cId="1255176878" sldId="270"/>
            <ac:spMk id="3" creationId="{730ABB08-6952-98AE-6793-1F794F31F575}"/>
          </ac:spMkLst>
        </pc:spChg>
      </pc:sldChg>
      <pc:sldChg chg="modSp mod">
        <pc:chgData name="Piyaphum Muedkhambong" userId="9739bb7163c8531a" providerId="LiveId" clId="{E53AB113-5E6B-474F-B3C7-E82B9E539E93}" dt="2025-01-14T09:08:26.189" v="953" actId="14100"/>
        <pc:sldMkLst>
          <pc:docMk/>
          <pc:sldMk cId="1306768306" sldId="271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306768306" sldId="271"/>
            <ac:spMk id="2" creationId="{7ABD52D7-16B4-097A-BEDC-D0695BD0DDA8}"/>
          </ac:spMkLst>
        </pc:spChg>
        <pc:spChg chg="mod">
          <ac:chgData name="Piyaphum Muedkhambong" userId="9739bb7163c8531a" providerId="LiveId" clId="{E53AB113-5E6B-474F-B3C7-E82B9E539E93}" dt="2025-01-14T09:08:26.189" v="953" actId="14100"/>
          <ac:spMkLst>
            <pc:docMk/>
            <pc:sldMk cId="1306768306" sldId="271"/>
            <ac:spMk id="3" creationId="{CA1FC7A7-C688-E6A1-CC1C-F2AF4499D2A0}"/>
          </ac:spMkLst>
        </pc:spChg>
      </pc:sldChg>
      <pc:sldChg chg="modSp mod">
        <pc:chgData name="Piyaphum Muedkhambong" userId="9739bb7163c8531a" providerId="LiveId" clId="{E53AB113-5E6B-474F-B3C7-E82B9E539E93}" dt="2025-01-14T09:11:12.920" v="1002" actId="403"/>
        <pc:sldMkLst>
          <pc:docMk/>
          <pc:sldMk cId="3370042954" sldId="272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370042954" sldId="272"/>
            <ac:spMk id="2" creationId="{8EED334B-8ED6-4A77-62C7-DEFF4E78ADCD}"/>
          </ac:spMkLst>
        </pc:spChg>
        <pc:spChg chg="mod">
          <ac:chgData name="Piyaphum Muedkhambong" userId="9739bb7163c8531a" providerId="LiveId" clId="{E53AB113-5E6B-474F-B3C7-E82B9E539E93}" dt="2025-01-14T09:11:12.920" v="1002" actId="403"/>
          <ac:spMkLst>
            <pc:docMk/>
            <pc:sldMk cId="3370042954" sldId="272"/>
            <ac:spMk id="3" creationId="{2B72584F-9A9D-76F1-CCAA-75890D8FD194}"/>
          </ac:spMkLst>
        </pc:spChg>
      </pc:sldChg>
      <pc:sldChg chg="delSp modSp mod">
        <pc:chgData name="Piyaphum Muedkhambong" userId="9739bb7163c8531a" providerId="LiveId" clId="{E53AB113-5E6B-474F-B3C7-E82B9E539E93}" dt="2025-01-14T09:08:13.193" v="952" actId="403"/>
        <pc:sldMkLst>
          <pc:docMk/>
          <pc:sldMk cId="2931863099" sldId="273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931863099" sldId="273"/>
            <ac:spMk id="2" creationId="{B76BF425-DA90-9AB1-6AA9-79955B13CA0B}"/>
          </ac:spMkLst>
        </pc:spChg>
        <pc:spChg chg="mod">
          <ac:chgData name="Piyaphum Muedkhambong" userId="9739bb7163c8531a" providerId="LiveId" clId="{E53AB113-5E6B-474F-B3C7-E82B9E539E93}" dt="2025-01-14T09:08:13.193" v="952" actId="403"/>
          <ac:spMkLst>
            <pc:docMk/>
            <pc:sldMk cId="2931863099" sldId="273"/>
            <ac:spMk id="3" creationId="{8C163718-8DEE-F746-54B7-BE24A43303E4}"/>
          </ac:spMkLst>
        </pc:spChg>
        <pc:spChg chg="del mod">
          <ac:chgData name="Piyaphum Muedkhambong" userId="9739bb7163c8531a" providerId="LiveId" clId="{E53AB113-5E6B-474F-B3C7-E82B9E539E93}" dt="2025-01-14T08:42:51.900" v="179" actId="478"/>
          <ac:spMkLst>
            <pc:docMk/>
            <pc:sldMk cId="2931863099" sldId="273"/>
            <ac:spMk id="6" creationId="{4AF26777-6A1B-D19D-B62E-24AEE58519A8}"/>
          </ac:spMkLst>
        </pc:spChg>
      </pc:sldChg>
      <pc:sldChg chg="modSp mod">
        <pc:chgData name="Piyaphum Muedkhambong" userId="9739bb7163c8531a" providerId="LiveId" clId="{E53AB113-5E6B-474F-B3C7-E82B9E539E93}" dt="2025-01-14T08:48:25.700" v="252" actId="20577"/>
        <pc:sldMkLst>
          <pc:docMk/>
          <pc:sldMk cId="2603845718" sldId="274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603845718" sldId="274"/>
            <ac:spMk id="2" creationId="{1052BA75-376B-B16E-AB07-1D4061B92AEC}"/>
          </ac:spMkLst>
        </pc:spChg>
        <pc:spChg chg="mod">
          <ac:chgData name="Piyaphum Muedkhambong" userId="9739bb7163c8531a" providerId="LiveId" clId="{E53AB113-5E6B-474F-B3C7-E82B9E539E93}" dt="2025-01-14T08:48:25.700" v="252" actId="20577"/>
          <ac:spMkLst>
            <pc:docMk/>
            <pc:sldMk cId="2603845718" sldId="274"/>
            <ac:spMk id="3" creationId="{99C5C695-036F-D2B7-5671-0A20240E0814}"/>
          </ac:spMkLst>
        </pc:spChg>
      </pc:sldChg>
      <pc:sldChg chg="modSp mod">
        <pc:chgData name="Piyaphum Muedkhambong" userId="9739bb7163c8531a" providerId="LiveId" clId="{E53AB113-5E6B-474F-B3C7-E82B9E539E93}" dt="2025-01-14T09:13:32.677" v="1054" actId="20577"/>
        <pc:sldMkLst>
          <pc:docMk/>
          <pc:sldMk cId="2477943098" sldId="275"/>
        </pc:sldMkLst>
        <pc:spChg chg="mod">
          <ac:chgData name="Piyaphum Muedkhambong" userId="9739bb7163c8531a" providerId="LiveId" clId="{E53AB113-5E6B-474F-B3C7-E82B9E539E93}" dt="2025-01-14T09:13:32.677" v="1054" actId="20577"/>
          <ac:spMkLst>
            <pc:docMk/>
            <pc:sldMk cId="2477943098" sldId="275"/>
            <ac:spMk id="2" creationId="{381D1490-3AFA-0C31-63B6-5A4B05280209}"/>
          </ac:spMkLst>
        </pc:spChg>
        <pc:spChg chg="mod">
          <ac:chgData name="Piyaphum Muedkhambong" userId="9739bb7163c8531a" providerId="LiveId" clId="{E53AB113-5E6B-474F-B3C7-E82B9E539E93}" dt="2025-01-14T09:12:10.763" v="1025" actId="403"/>
          <ac:spMkLst>
            <pc:docMk/>
            <pc:sldMk cId="2477943098" sldId="275"/>
            <ac:spMk id="3" creationId="{27A5CA9A-7B90-076C-B860-139D472F4A88}"/>
          </ac:spMkLst>
        </pc:spChg>
        <pc:spChg chg="mod">
          <ac:chgData name="Piyaphum Muedkhambong" userId="9739bb7163c8531a" providerId="LiveId" clId="{E53AB113-5E6B-474F-B3C7-E82B9E539E93}" dt="2025-01-14T08:33:19.825" v="128" actId="207"/>
          <ac:spMkLst>
            <pc:docMk/>
            <pc:sldMk cId="2477943098" sldId="275"/>
            <ac:spMk id="4" creationId="{6AD01BBF-557A-43F5-A73C-2A8745A81030}"/>
          </ac:spMkLst>
        </pc:spChg>
      </pc:sldChg>
      <pc:sldChg chg="modSp mod">
        <pc:chgData name="Piyaphum Muedkhambong" userId="9739bb7163c8531a" providerId="LiveId" clId="{E53AB113-5E6B-474F-B3C7-E82B9E539E93}" dt="2025-01-14T09:12:20.456" v="1026" actId="5793"/>
        <pc:sldMkLst>
          <pc:docMk/>
          <pc:sldMk cId="2112379661" sldId="276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112379661" sldId="276"/>
            <ac:spMk id="2" creationId="{7AD54106-1C97-788A-DE43-51225B7829F5}"/>
          </ac:spMkLst>
        </pc:spChg>
        <pc:spChg chg="mod">
          <ac:chgData name="Piyaphum Muedkhambong" userId="9739bb7163c8531a" providerId="LiveId" clId="{E53AB113-5E6B-474F-B3C7-E82B9E539E93}" dt="2025-01-14T09:12:20.456" v="1026" actId="5793"/>
          <ac:spMkLst>
            <pc:docMk/>
            <pc:sldMk cId="2112379661" sldId="276"/>
            <ac:spMk id="3" creationId="{33FDF708-287F-B88F-74C1-B377011ACF7C}"/>
          </ac:spMkLst>
        </pc:spChg>
      </pc:sldChg>
      <pc:sldChg chg="modSp mod">
        <pc:chgData name="Piyaphum Muedkhambong" userId="9739bb7163c8531a" providerId="LiveId" clId="{E53AB113-5E6B-474F-B3C7-E82B9E539E93}" dt="2025-01-14T08:49:16.592" v="255" actId="20577"/>
        <pc:sldMkLst>
          <pc:docMk/>
          <pc:sldMk cId="1416442852" sldId="284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416442852" sldId="284"/>
            <ac:spMk id="2" creationId="{671BC80B-96CA-25C1-EF18-663EE37FDFD0}"/>
          </ac:spMkLst>
        </pc:spChg>
        <pc:spChg chg="mod">
          <ac:chgData name="Piyaphum Muedkhambong" userId="9739bb7163c8531a" providerId="LiveId" clId="{E53AB113-5E6B-474F-B3C7-E82B9E539E93}" dt="2025-01-14T08:49:16.592" v="255" actId="20577"/>
          <ac:spMkLst>
            <pc:docMk/>
            <pc:sldMk cId="1416442852" sldId="284"/>
            <ac:spMk id="3" creationId="{1EE41D33-3FFA-BCB4-C6AB-9514EFA3F93D}"/>
          </ac:spMkLst>
        </pc:spChg>
      </pc:sldChg>
      <pc:sldChg chg="modSp">
        <pc:chgData name="Piyaphum Muedkhambong" userId="9739bb7163c8531a" providerId="LiveId" clId="{E53AB113-5E6B-474F-B3C7-E82B9E539E93}" dt="2025-01-14T08:41:51.454" v="166" actId="255"/>
        <pc:sldMkLst>
          <pc:docMk/>
          <pc:sldMk cId="323740" sldId="285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23740" sldId="285"/>
            <ac:spMk id="2" creationId="{787A93BD-9240-B1A4-CF20-CBB8B060DB49}"/>
          </ac:spMkLst>
        </pc:spChg>
        <pc:spChg chg="mod">
          <ac:chgData name="Piyaphum Muedkhambong" userId="9739bb7163c8531a" providerId="LiveId" clId="{E53AB113-5E6B-474F-B3C7-E82B9E539E93}" dt="2025-01-14T08:41:51.454" v="166" actId="255"/>
          <ac:spMkLst>
            <pc:docMk/>
            <pc:sldMk cId="323740" sldId="285"/>
            <ac:spMk id="3" creationId="{62631ABF-BB38-680C-7B1A-908D366137E5}"/>
          </ac:spMkLst>
        </pc:spChg>
      </pc:sldChg>
      <pc:sldChg chg="modSp mod">
        <pc:chgData name="Piyaphum Muedkhambong" userId="9739bb7163c8531a" providerId="LiveId" clId="{E53AB113-5E6B-474F-B3C7-E82B9E539E93}" dt="2025-01-14T09:13:59.969" v="1059" actId="20577"/>
        <pc:sldMkLst>
          <pc:docMk/>
          <pc:sldMk cId="3575250664" sldId="286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575250664" sldId="286"/>
            <ac:spMk id="2" creationId="{8B5CCF72-2E1A-B75A-2020-1E6E702940C0}"/>
          </ac:spMkLst>
        </pc:spChg>
        <pc:spChg chg="mod">
          <ac:chgData name="Piyaphum Muedkhambong" userId="9739bb7163c8531a" providerId="LiveId" clId="{E53AB113-5E6B-474F-B3C7-E82B9E539E93}" dt="2025-01-14T09:13:59.969" v="1059" actId="20577"/>
          <ac:spMkLst>
            <pc:docMk/>
            <pc:sldMk cId="3575250664" sldId="286"/>
            <ac:spMk id="3" creationId="{EF76FC34-9480-5294-BFEB-E32FE6C15B8D}"/>
          </ac:spMkLst>
        </pc:spChg>
      </pc:sldChg>
      <pc:sldChg chg="modSp mod">
        <pc:chgData name="Piyaphum Muedkhambong" userId="9739bb7163c8531a" providerId="LiveId" clId="{E53AB113-5E6B-474F-B3C7-E82B9E539E93}" dt="2025-01-14T09:14:57.559" v="1076" actId="404"/>
        <pc:sldMkLst>
          <pc:docMk/>
          <pc:sldMk cId="3353099242" sldId="287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353099242" sldId="287"/>
            <ac:spMk id="2" creationId="{8A31A61F-5520-73C4-C2AE-19C5C450B3CA}"/>
          </ac:spMkLst>
        </pc:spChg>
        <pc:spChg chg="mod">
          <ac:chgData name="Piyaphum Muedkhambong" userId="9739bb7163c8531a" providerId="LiveId" clId="{E53AB113-5E6B-474F-B3C7-E82B9E539E93}" dt="2025-01-14T09:14:57.559" v="1076" actId="404"/>
          <ac:spMkLst>
            <pc:docMk/>
            <pc:sldMk cId="3353099242" sldId="287"/>
            <ac:spMk id="3" creationId="{4CA58D57-BDA8-3091-A855-8B7DB9C82988}"/>
          </ac:spMkLst>
        </pc:spChg>
      </pc:sldChg>
      <pc:sldChg chg="modSp mod">
        <pc:chgData name="Piyaphum Muedkhambong" userId="9739bb7163c8531a" providerId="LiveId" clId="{E53AB113-5E6B-474F-B3C7-E82B9E539E93}" dt="2025-01-14T09:08:51.039" v="954" actId="14100"/>
        <pc:sldMkLst>
          <pc:docMk/>
          <pc:sldMk cId="2169451471" sldId="288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169451471" sldId="288"/>
            <ac:spMk id="2" creationId="{D443722E-6A65-35C9-2DEF-2F6D68EFE475}"/>
          </ac:spMkLst>
        </pc:spChg>
        <pc:spChg chg="mod">
          <ac:chgData name="Piyaphum Muedkhambong" userId="9739bb7163c8531a" providerId="LiveId" clId="{E53AB113-5E6B-474F-B3C7-E82B9E539E93}" dt="2025-01-14T09:08:51.039" v="954" actId="14100"/>
          <ac:spMkLst>
            <pc:docMk/>
            <pc:sldMk cId="2169451471" sldId="288"/>
            <ac:spMk id="3" creationId="{0908C302-0F82-2E03-4B90-9380C3857CC3}"/>
          </ac:spMkLst>
        </pc:spChg>
      </pc:sldChg>
      <pc:sldChg chg="modSp">
        <pc:chgData name="Piyaphum Muedkhambong" userId="9739bb7163c8531a" providerId="LiveId" clId="{E53AB113-5E6B-474F-B3C7-E82B9E539E93}" dt="2025-01-14T09:08:57.423" v="955" actId="404"/>
        <pc:sldMkLst>
          <pc:docMk/>
          <pc:sldMk cId="383872788" sldId="289"/>
        </pc:sldMkLst>
        <pc:spChg chg="mod">
          <ac:chgData name="Piyaphum Muedkhambong" userId="9739bb7163c8531a" providerId="LiveId" clId="{E53AB113-5E6B-474F-B3C7-E82B9E539E93}" dt="2025-01-14T09:08:57.423" v="955" actId="404"/>
          <ac:spMkLst>
            <pc:docMk/>
            <pc:sldMk cId="383872788" sldId="289"/>
            <ac:spMk id="3" creationId="{5B84EFB7-2747-4CB5-B45A-F21BC2D2DE8B}"/>
          </ac:spMkLst>
        </pc:spChg>
      </pc:sldChg>
      <pc:sldChg chg="modSp mod">
        <pc:chgData name="Piyaphum Muedkhambong" userId="9739bb7163c8531a" providerId="LiveId" clId="{E53AB113-5E6B-474F-B3C7-E82B9E539E93}" dt="2025-01-14T09:09:12.907" v="958" actId="27636"/>
        <pc:sldMkLst>
          <pc:docMk/>
          <pc:sldMk cId="1234290926" sldId="290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1234290926" sldId="290"/>
            <ac:spMk id="2" creationId="{82347B12-2F8E-405E-9222-B0F03B425EFF}"/>
          </ac:spMkLst>
        </pc:spChg>
        <pc:spChg chg="mod">
          <ac:chgData name="Piyaphum Muedkhambong" userId="9739bb7163c8531a" providerId="LiveId" clId="{E53AB113-5E6B-474F-B3C7-E82B9E539E93}" dt="2025-01-14T09:09:12.907" v="958" actId="27636"/>
          <ac:spMkLst>
            <pc:docMk/>
            <pc:sldMk cId="1234290926" sldId="290"/>
            <ac:spMk id="3" creationId="{EB2A0237-AA4C-3DCA-9848-3D8695BE3FED}"/>
          </ac:spMkLst>
        </pc:spChg>
      </pc:sldChg>
      <pc:sldChg chg="modSp">
        <pc:chgData name="Piyaphum Muedkhambong" userId="9739bb7163c8531a" providerId="LiveId" clId="{E53AB113-5E6B-474F-B3C7-E82B9E539E93}" dt="2025-01-14T09:16:43.128" v="1081" actId="20577"/>
        <pc:sldMkLst>
          <pc:docMk/>
          <pc:sldMk cId="3922244082" sldId="291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3922244082" sldId="291"/>
            <ac:spMk id="2" creationId="{10645B2E-8AD6-AF18-0160-8D57F1CB496B}"/>
          </ac:spMkLst>
        </pc:spChg>
        <pc:spChg chg="mod">
          <ac:chgData name="Piyaphum Muedkhambong" userId="9739bb7163c8531a" providerId="LiveId" clId="{E53AB113-5E6B-474F-B3C7-E82B9E539E93}" dt="2025-01-14T09:16:43.128" v="1081" actId="20577"/>
          <ac:spMkLst>
            <pc:docMk/>
            <pc:sldMk cId="3922244082" sldId="291"/>
            <ac:spMk id="3" creationId="{9FE7C047-E927-F504-2796-ACD3FAD3BD23}"/>
          </ac:spMkLst>
        </pc:spChg>
      </pc:sldChg>
      <pc:sldChg chg="modSp mod">
        <pc:chgData name="Piyaphum Muedkhambong" userId="9739bb7163c8531a" providerId="LiveId" clId="{E53AB113-5E6B-474F-B3C7-E82B9E539E93}" dt="2025-01-14T09:13:11.310" v="1053" actId="20577"/>
        <pc:sldMkLst>
          <pc:docMk/>
          <pc:sldMk cId="2539372210" sldId="292"/>
        </pc:sldMkLst>
        <pc:spChg chg="mod">
          <ac:chgData name="Piyaphum Muedkhambong" userId="9739bb7163c8531a" providerId="LiveId" clId="{E53AB113-5E6B-474F-B3C7-E82B9E539E93}" dt="2025-01-14T09:13:11.310" v="1053" actId="20577"/>
          <ac:spMkLst>
            <pc:docMk/>
            <pc:sldMk cId="2539372210" sldId="292"/>
            <ac:spMk id="2" creationId="{30E92990-F684-F3B4-F719-DD9771C67D7B}"/>
          </ac:spMkLst>
        </pc:spChg>
        <pc:spChg chg="mod">
          <ac:chgData name="Piyaphum Muedkhambong" userId="9739bb7163c8531a" providerId="LiveId" clId="{E53AB113-5E6B-474F-B3C7-E82B9E539E93}" dt="2025-01-14T08:34:43.030" v="140" actId="207"/>
          <ac:spMkLst>
            <pc:docMk/>
            <pc:sldMk cId="2539372210" sldId="292"/>
            <ac:spMk id="3" creationId="{F8B0CA9A-7BAD-0CEE-1183-0A369B3A94A7}"/>
          </ac:spMkLst>
        </pc:spChg>
      </pc:sldChg>
      <pc:sldChg chg="modSp">
        <pc:chgData name="Piyaphum Muedkhambong" userId="9739bb7163c8531a" providerId="LiveId" clId="{E53AB113-5E6B-474F-B3C7-E82B9E539E93}" dt="2025-01-14T08:34:48.810" v="141" actId="403"/>
        <pc:sldMkLst>
          <pc:docMk/>
          <pc:sldMk cId="2905984599" sldId="295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905984599" sldId="295"/>
            <ac:spMk id="2" creationId="{1808CF5A-7862-1633-E14C-FBA80739EB8A}"/>
          </ac:spMkLst>
        </pc:spChg>
        <pc:spChg chg="mod">
          <ac:chgData name="Piyaphum Muedkhambong" userId="9739bb7163c8531a" providerId="LiveId" clId="{E53AB113-5E6B-474F-B3C7-E82B9E539E93}" dt="2025-01-14T08:34:48.810" v="141" actId="403"/>
          <ac:spMkLst>
            <pc:docMk/>
            <pc:sldMk cId="2905984599" sldId="295"/>
            <ac:spMk id="3" creationId="{5F056535-FC0E-5EF4-C82C-B8E7DAD364C3}"/>
          </ac:spMkLst>
        </pc:spChg>
      </pc:sldChg>
      <pc:sldChg chg="modSp">
        <pc:chgData name="Piyaphum Muedkhambong" userId="9739bb7163c8531a" providerId="LiveId" clId="{E53AB113-5E6B-474F-B3C7-E82B9E539E93}" dt="2025-01-14T08:54:27.759" v="385" actId="20577"/>
        <pc:sldMkLst>
          <pc:docMk/>
          <pc:sldMk cId="927378071" sldId="301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927378071" sldId="301"/>
            <ac:spMk id="2" creationId="{1CD18AEB-64CB-CD07-3D86-5871C7855B53}"/>
          </ac:spMkLst>
        </pc:spChg>
        <pc:spChg chg="mod">
          <ac:chgData name="Piyaphum Muedkhambong" userId="9739bb7163c8531a" providerId="LiveId" clId="{E53AB113-5E6B-474F-B3C7-E82B9E539E93}" dt="2025-01-14T08:54:27.759" v="385" actId="20577"/>
          <ac:spMkLst>
            <pc:docMk/>
            <pc:sldMk cId="927378071" sldId="301"/>
            <ac:spMk id="3" creationId="{60D79BFB-AE2B-54CB-89C7-2A379EE09D76}"/>
          </ac:spMkLst>
        </pc:spChg>
      </pc:sldChg>
      <pc:sldChg chg="modSp mod">
        <pc:chgData name="Piyaphum Muedkhambong" userId="9739bb7163c8531a" providerId="LiveId" clId="{E53AB113-5E6B-474F-B3C7-E82B9E539E93}" dt="2025-01-14T09:12:58.107" v="1052" actId="113"/>
        <pc:sldMkLst>
          <pc:docMk/>
          <pc:sldMk cId="3631584025" sldId="302"/>
        </pc:sldMkLst>
        <pc:spChg chg="mod">
          <ac:chgData name="Piyaphum Muedkhambong" userId="9739bb7163c8531a" providerId="LiveId" clId="{E53AB113-5E6B-474F-B3C7-E82B9E539E93}" dt="2025-01-14T09:12:58.107" v="1052" actId="113"/>
          <ac:spMkLst>
            <pc:docMk/>
            <pc:sldMk cId="3631584025" sldId="302"/>
            <ac:spMk id="3" creationId="{2C0DD17C-372C-56B0-61FB-CB1FFF987B98}"/>
          </ac:spMkLst>
        </pc:spChg>
      </pc:sldChg>
      <pc:sldChg chg="modSp">
        <pc:chgData name="Piyaphum Muedkhambong" userId="9739bb7163c8531a" providerId="LiveId" clId="{E53AB113-5E6B-474F-B3C7-E82B9E539E93}" dt="2025-01-14T09:11:31.834" v="1016" actId="20577"/>
        <pc:sldMkLst>
          <pc:docMk/>
          <pc:sldMk cId="2067163560" sldId="303"/>
        </pc:sldMkLst>
        <pc:spChg chg="mod">
          <ac:chgData name="Piyaphum Muedkhambong" userId="9739bb7163c8531a" providerId="LiveId" clId="{E53AB113-5E6B-474F-B3C7-E82B9E539E93}" dt="2025-01-14T08:26:43.145" v="0"/>
          <ac:spMkLst>
            <pc:docMk/>
            <pc:sldMk cId="2067163560" sldId="303"/>
            <ac:spMk id="2" creationId="{EA73B589-0414-D8D5-1D60-B80D39290E83}"/>
          </ac:spMkLst>
        </pc:spChg>
        <pc:spChg chg="mod">
          <ac:chgData name="Piyaphum Muedkhambong" userId="9739bb7163c8531a" providerId="LiveId" clId="{E53AB113-5E6B-474F-B3C7-E82B9E539E93}" dt="2025-01-14T09:11:31.834" v="1016" actId="20577"/>
          <ac:spMkLst>
            <pc:docMk/>
            <pc:sldMk cId="2067163560" sldId="303"/>
            <ac:spMk id="3" creationId="{5BCD1EFC-CF49-CC65-D82C-442A02B010F3}"/>
          </ac:spMkLst>
        </pc:spChg>
      </pc:sldChg>
    </pc:docChg>
  </pc:docChgLst>
  <pc:docChgLst>
    <pc:chgData name="Piyaphum Muedkhambong" userId="9739bb7163c8531a" providerId="LiveId" clId="{CBE17F1E-F0A4-4687-93A0-F4121359B4D7}"/>
    <pc:docChg chg="undo custSel addSld delSld modSld addSection delSection modSection">
      <pc:chgData name="Piyaphum Muedkhambong" userId="9739bb7163c8531a" providerId="LiveId" clId="{CBE17F1E-F0A4-4687-93A0-F4121359B4D7}" dt="2024-10-09T08:31:37.756" v="3043" actId="20577"/>
      <pc:docMkLst>
        <pc:docMk/>
      </pc:docMkLst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825765413" sldId="256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242525113" sldId="257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183653773" sldId="258"/>
        </pc:sldMkLst>
      </pc:sldChg>
      <pc:sldChg chg="modSp mod modClrScheme chgLayout">
        <pc:chgData name="Piyaphum Muedkhambong" userId="9739bb7163c8531a" providerId="LiveId" clId="{CBE17F1E-F0A4-4687-93A0-F4121359B4D7}" dt="2024-10-09T08:29:35.243" v="3025" actId="20577"/>
        <pc:sldMkLst>
          <pc:docMk/>
          <pc:sldMk cId="2005147791" sldId="259"/>
        </pc:sldMkLst>
      </pc:sldChg>
      <pc:sldChg chg="modSp mod modClrScheme chgLayout">
        <pc:chgData name="Piyaphum Muedkhambong" userId="9739bb7163c8531a" providerId="LiveId" clId="{CBE17F1E-F0A4-4687-93A0-F4121359B4D7}" dt="2024-10-09T08:31:37.756" v="3043" actId="20577"/>
        <pc:sldMkLst>
          <pc:docMk/>
          <pc:sldMk cId="3203670965" sldId="260"/>
        </pc:sldMkLst>
      </pc:sldChg>
      <pc:sldChg chg="modSp mod modClrScheme chgLayout">
        <pc:chgData name="Piyaphum Muedkhambong" userId="9739bb7163c8531a" providerId="LiveId" clId="{CBE17F1E-F0A4-4687-93A0-F4121359B4D7}" dt="2024-10-09T08:28:28.518" v="2999" actId="27636"/>
        <pc:sldMkLst>
          <pc:docMk/>
          <pc:sldMk cId="762212251" sldId="261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821186868" sldId="262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3951588986" sldId="269"/>
        </pc:sldMkLst>
      </pc:sldChg>
      <pc:sldChg chg="modSp mod modClrScheme chgLayout">
        <pc:chgData name="Piyaphum Muedkhambong" userId="9739bb7163c8531a" providerId="LiveId" clId="{CBE17F1E-F0A4-4687-93A0-F4121359B4D7}" dt="2024-10-09T08:28:28.968" v="3003" actId="27636"/>
        <pc:sldMkLst>
          <pc:docMk/>
          <pc:sldMk cId="1255176878" sldId="270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306768306" sldId="271"/>
        </pc:sldMkLst>
      </pc:sldChg>
      <pc:sldChg chg="modSp mod modClrScheme chgLayout">
        <pc:chgData name="Piyaphum Muedkhambong" userId="9739bb7163c8531a" providerId="LiveId" clId="{CBE17F1E-F0A4-4687-93A0-F4121359B4D7}" dt="2024-10-09T08:28:28.686" v="3002" actId="27636"/>
        <pc:sldMkLst>
          <pc:docMk/>
          <pc:sldMk cId="3370042954" sldId="272"/>
        </pc:sldMkLst>
      </pc:sldChg>
      <pc:sldChg chg="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931863099" sldId="273"/>
        </pc:sldMkLst>
      </pc:sldChg>
      <pc:sldChg chg="modSp mod modClrScheme chgLayout">
        <pc:chgData name="Piyaphum Muedkhambong" userId="9739bb7163c8531a" providerId="LiveId" clId="{CBE17F1E-F0A4-4687-93A0-F4121359B4D7}" dt="2024-10-09T08:29:23.880" v="3024" actId="1076"/>
        <pc:sldMkLst>
          <pc:docMk/>
          <pc:sldMk cId="2603845718" sldId="274"/>
        </pc:sldMkLst>
      </pc:sldChg>
      <pc:sldChg chg="modSp mod modClrScheme chgLayout">
        <pc:chgData name="Piyaphum Muedkhambong" userId="9739bb7163c8531a" providerId="LiveId" clId="{CBE17F1E-F0A4-4687-93A0-F4121359B4D7}" dt="2024-10-09T08:28:27.713" v="2995" actId="27636"/>
        <pc:sldMkLst>
          <pc:docMk/>
          <pc:sldMk cId="2477943098" sldId="275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112379661" sldId="276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621108497" sldId="277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779558941" sldId="278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3580141980" sldId="279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3762140163" sldId="282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736027863" sldId="283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416442852" sldId="284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323740" sldId="285"/>
        </pc:sldMkLst>
      </pc:sldChg>
      <pc:sldChg chg="modSp mod modClrScheme chgLayout">
        <pc:chgData name="Piyaphum Muedkhambong" userId="9739bb7163c8531a" providerId="LiveId" clId="{CBE17F1E-F0A4-4687-93A0-F4121359B4D7}" dt="2024-10-09T08:28:28.117" v="2996" actId="27636"/>
        <pc:sldMkLst>
          <pc:docMk/>
          <pc:sldMk cId="3575250664" sldId="286"/>
        </pc:sldMkLst>
      </pc:sldChg>
      <pc:sldChg chg="modSp mod modClrScheme chgLayout">
        <pc:chgData name="Piyaphum Muedkhambong" userId="9739bb7163c8531a" providerId="LiveId" clId="{CBE17F1E-F0A4-4687-93A0-F4121359B4D7}" dt="2024-10-09T08:28:28.363" v="2997" actId="27636"/>
        <pc:sldMkLst>
          <pc:docMk/>
          <pc:sldMk cId="3353099242" sldId="287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169451471" sldId="288"/>
        </pc:sldMkLst>
      </pc:sldChg>
      <pc:sldChg chg="addSp modSp mod modClrScheme chgLayout">
        <pc:chgData name="Piyaphum Muedkhambong" userId="9739bb7163c8531a" providerId="LiveId" clId="{CBE17F1E-F0A4-4687-93A0-F4121359B4D7}" dt="2024-10-09T08:28:28.414" v="2998" actId="27636"/>
        <pc:sldMkLst>
          <pc:docMk/>
          <pc:sldMk cId="383872788" sldId="289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234290926" sldId="290"/>
        </pc:sldMkLst>
      </pc:sldChg>
      <pc:sldChg chg="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3922244082" sldId="291"/>
        </pc:sldMkLst>
      </pc:sldChg>
      <pc:sldChg chg="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539372210" sldId="292"/>
        </pc:sldMkLst>
      </pc:sldChg>
      <pc:sldChg chg="del">
        <pc:chgData name="Piyaphum Muedkhambong" userId="9739bb7163c8531a" providerId="LiveId" clId="{CBE17F1E-F0A4-4687-93A0-F4121359B4D7}" dt="2024-10-09T06:31:03.814" v="561" actId="2696"/>
        <pc:sldMkLst>
          <pc:docMk/>
          <pc:sldMk cId="751288238" sldId="293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723712674" sldId="294"/>
        </pc:sldMkLst>
      </pc:sldChg>
      <pc:sldChg chg="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905984599" sldId="295"/>
        </pc:sldMkLst>
      </pc:sldChg>
      <pc:sldChg chg="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780674108" sldId="296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4262580147" sldId="297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1362257155" sldId="298"/>
        </pc:sldMkLst>
      </pc:sldChg>
      <pc:sldChg chg="addSp delSp modSp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85969634" sldId="299"/>
        </pc:sldMkLst>
      </pc:sldChg>
      <pc:sldChg chg="addSp delSp modSp add del mod modClrScheme chgLayout">
        <pc:chgData name="Piyaphum Muedkhambong" userId="9739bb7163c8531a" providerId="LiveId" clId="{CBE17F1E-F0A4-4687-93A0-F4121359B4D7}" dt="2024-10-09T08:28:27.029" v="2993"/>
        <pc:sldMkLst>
          <pc:docMk/>
          <pc:sldMk cId="2641400338" sldId="300"/>
        </pc:sldMkLst>
      </pc:sldChg>
      <pc:sldChg chg="new del">
        <pc:chgData name="Piyaphum Muedkhambong" userId="9739bb7163c8531a" providerId="LiveId" clId="{CBE17F1E-F0A4-4687-93A0-F4121359B4D7}" dt="2024-10-09T06:36:09.090" v="679" actId="680"/>
        <pc:sldMkLst>
          <pc:docMk/>
          <pc:sldMk cId="631684333" sldId="301"/>
        </pc:sldMkLst>
      </pc:sldChg>
      <pc:sldChg chg="addSp delSp modSp new del mod modClrScheme chgLayout">
        <pc:chgData name="Piyaphum Muedkhambong" userId="9739bb7163c8531a" providerId="LiveId" clId="{CBE17F1E-F0A4-4687-93A0-F4121359B4D7}" dt="2024-10-09T08:26:13.959" v="2953" actId="2696"/>
        <pc:sldMkLst>
          <pc:docMk/>
          <pc:sldMk cId="865785666" sldId="301"/>
        </pc:sldMkLst>
      </pc:sldChg>
      <pc:sldChg chg="new del">
        <pc:chgData name="Piyaphum Muedkhambong" userId="9739bb7163c8531a" providerId="LiveId" clId="{CBE17F1E-F0A4-4687-93A0-F4121359B4D7}" dt="2024-10-09T06:10:36.175" v="30" actId="2696"/>
        <pc:sldMkLst>
          <pc:docMk/>
          <pc:sldMk cId="1041260264" sldId="301"/>
        </pc:sldMkLst>
      </pc:sldChg>
      <pc:sldChg chg="delSp modSp new del mod">
        <pc:chgData name="Piyaphum Muedkhambong" userId="9739bb7163c8531a" providerId="LiveId" clId="{CBE17F1E-F0A4-4687-93A0-F4121359B4D7}" dt="2024-10-09T06:37:00.723" v="690" actId="2696"/>
        <pc:sldMkLst>
          <pc:docMk/>
          <pc:sldMk cId="2308246650" sldId="301"/>
        </pc:sldMkLst>
      </pc:sldChg>
    </pc:docChg>
  </pc:docChgLst>
  <pc:docChgLst>
    <pc:chgData name="Piyaphum Muedkhambong" userId="9739bb7163c8531a" providerId="LiveId" clId="{BE17D6E7-73D0-40B5-9CC7-6232D34B31B3}"/>
    <pc:docChg chg="undo custSel addSld delSld modSld sldOrd addSection modSection">
      <pc:chgData name="Piyaphum Muedkhambong" userId="9739bb7163c8531a" providerId="LiveId" clId="{BE17D6E7-73D0-40B5-9CC7-6232D34B31B3}" dt="2023-11-21T12:35:59.463" v="11123" actId="14100"/>
      <pc:docMkLst>
        <pc:docMk/>
      </pc:docMkLst>
      <pc:sldChg chg="modSp mod">
        <pc:chgData name="Piyaphum Muedkhambong" userId="9739bb7163c8531a" providerId="LiveId" clId="{BE17D6E7-73D0-40B5-9CC7-6232D34B31B3}" dt="2023-11-11T15:22:12.481" v="5805" actId="20577"/>
        <pc:sldMkLst>
          <pc:docMk/>
          <pc:sldMk cId="2825765413" sldId="256"/>
        </pc:sldMkLst>
      </pc:sldChg>
      <pc:sldChg chg="modSp mod">
        <pc:chgData name="Piyaphum Muedkhambong" userId="9739bb7163c8531a" providerId="LiveId" clId="{BE17D6E7-73D0-40B5-9CC7-6232D34B31B3}" dt="2023-11-13T05:03:34.235" v="8101"/>
        <pc:sldMkLst>
          <pc:docMk/>
          <pc:sldMk cId="1242525113" sldId="257"/>
        </pc:sldMkLst>
      </pc:sldChg>
      <pc:sldChg chg="modSp mod">
        <pc:chgData name="Piyaphum Muedkhambong" userId="9739bb7163c8531a" providerId="LiveId" clId="{BE17D6E7-73D0-40B5-9CC7-6232D34B31B3}" dt="2023-11-21T11:08:35.364" v="10380" actId="20577"/>
        <pc:sldMkLst>
          <pc:docMk/>
          <pc:sldMk cId="1183653773" sldId="258"/>
        </pc:sldMkLst>
      </pc:sldChg>
      <pc:sldChg chg="modSp mod">
        <pc:chgData name="Piyaphum Muedkhambong" userId="9739bb7163c8531a" providerId="LiveId" clId="{BE17D6E7-73D0-40B5-9CC7-6232D34B31B3}" dt="2023-11-13T05:40:54.675" v="8332"/>
        <pc:sldMkLst>
          <pc:docMk/>
          <pc:sldMk cId="2005147791" sldId="259"/>
        </pc:sldMkLst>
      </pc:sldChg>
      <pc:sldChg chg="modSp mod">
        <pc:chgData name="Piyaphum Muedkhambong" userId="9739bb7163c8531a" providerId="LiveId" clId="{BE17D6E7-73D0-40B5-9CC7-6232D34B31B3}" dt="2023-11-21T12:35:59.463" v="11123" actId="14100"/>
        <pc:sldMkLst>
          <pc:docMk/>
          <pc:sldMk cId="3203670965" sldId="260"/>
        </pc:sldMkLst>
      </pc:sldChg>
      <pc:sldChg chg="modSp mod">
        <pc:chgData name="Piyaphum Muedkhambong" userId="9739bb7163c8531a" providerId="LiveId" clId="{BE17D6E7-73D0-40B5-9CC7-6232D34B31B3}" dt="2023-11-11T13:59:31.091" v="4150" actId="207"/>
        <pc:sldMkLst>
          <pc:docMk/>
          <pc:sldMk cId="762212251" sldId="261"/>
        </pc:sldMkLst>
      </pc:sldChg>
      <pc:sldChg chg="modSp addCm">
        <pc:chgData name="Piyaphum Muedkhambong" userId="9739bb7163c8531a" providerId="LiveId" clId="{BE17D6E7-73D0-40B5-9CC7-6232D34B31B3}" dt="2023-11-13T05:03:54.648" v="8103"/>
        <pc:sldMkLst>
          <pc:docMk/>
          <pc:sldMk cId="2821186868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iyaphum Muedkhambong" userId="9739bb7163c8531a" providerId="LiveId" clId="{BE17D6E7-73D0-40B5-9CC7-6232D34B31B3}" dt="2023-11-11T15:31:36.768" v="5821"/>
              <pc2:cmMkLst xmlns:pc2="http://schemas.microsoft.com/office/powerpoint/2019/9/main/command">
                <pc:docMk/>
                <pc:sldMk cId="2821186868" sldId="262"/>
                <pc2:cmMk id="{A6D0C2D4-F47D-41CA-9F31-231A66059168}"/>
              </pc2:cmMkLst>
            </pc226:cmChg>
          </p:ext>
        </pc:extLst>
      </pc:sldChg>
      <pc:sldChg chg="addSp modSp mod">
        <pc:chgData name="Piyaphum Muedkhambong" userId="9739bb7163c8531a" providerId="LiveId" clId="{BE17D6E7-73D0-40B5-9CC7-6232D34B31B3}" dt="2023-11-21T11:09:20.687" v="10389" actId="20577"/>
        <pc:sldMkLst>
          <pc:docMk/>
          <pc:sldMk cId="3951588986" sldId="269"/>
        </pc:sldMkLst>
      </pc:sldChg>
      <pc:sldChg chg="modSp mod">
        <pc:chgData name="Piyaphum Muedkhambong" userId="9739bb7163c8531a" providerId="LiveId" clId="{BE17D6E7-73D0-40B5-9CC7-6232D34B31B3}" dt="2023-11-19T05:08:26.381" v="10131" actId="120"/>
        <pc:sldMkLst>
          <pc:docMk/>
          <pc:sldMk cId="1255176878" sldId="270"/>
        </pc:sldMkLst>
      </pc:sldChg>
      <pc:sldChg chg="addSp delSp modSp mod">
        <pc:chgData name="Piyaphum Muedkhambong" userId="9739bb7163c8531a" providerId="LiveId" clId="{BE17D6E7-73D0-40B5-9CC7-6232D34B31B3}" dt="2023-11-18T15:14:35.337" v="8412" actId="9405"/>
        <pc:sldMkLst>
          <pc:docMk/>
          <pc:sldMk cId="1306768306" sldId="271"/>
        </pc:sldMkLst>
      </pc:sldChg>
      <pc:sldChg chg="modSp mod">
        <pc:chgData name="Piyaphum Muedkhambong" userId="9739bb7163c8531a" providerId="LiveId" clId="{BE17D6E7-73D0-40B5-9CC7-6232D34B31B3}" dt="2023-11-12T08:47:30.543" v="8003"/>
        <pc:sldMkLst>
          <pc:docMk/>
          <pc:sldMk cId="3370042954" sldId="272"/>
        </pc:sldMkLst>
      </pc:sldChg>
      <pc:sldChg chg="addSp modSp mod">
        <pc:chgData name="Piyaphum Muedkhambong" userId="9739bb7163c8531a" providerId="LiveId" clId="{BE17D6E7-73D0-40B5-9CC7-6232D34B31B3}" dt="2023-11-12T08:50:27.741" v="8051" actId="207"/>
        <pc:sldMkLst>
          <pc:docMk/>
          <pc:sldMk cId="2931863099" sldId="273"/>
        </pc:sldMkLst>
      </pc:sldChg>
      <pc:sldChg chg="addSp modSp new mod">
        <pc:chgData name="Piyaphum Muedkhambong" userId="9739bb7163c8531a" providerId="LiveId" clId="{BE17D6E7-73D0-40B5-9CC7-6232D34B31B3}" dt="2023-11-13T05:40:00.906" v="8326" actId="20577"/>
        <pc:sldMkLst>
          <pc:docMk/>
          <pc:sldMk cId="2603845718" sldId="274"/>
        </pc:sldMkLst>
      </pc:sldChg>
      <pc:sldChg chg="addSp delSp modSp new mod">
        <pc:chgData name="Piyaphum Muedkhambong" userId="9739bb7163c8531a" providerId="LiveId" clId="{BE17D6E7-73D0-40B5-9CC7-6232D34B31B3}" dt="2023-11-21T11:11:09.358" v="10412" actId="20577"/>
        <pc:sldMkLst>
          <pc:docMk/>
          <pc:sldMk cId="2477943098" sldId="275"/>
        </pc:sldMkLst>
      </pc:sldChg>
      <pc:sldChg chg="modSp new mod">
        <pc:chgData name="Piyaphum Muedkhambong" userId="9739bb7163c8531a" providerId="LiveId" clId="{BE17D6E7-73D0-40B5-9CC7-6232D34B31B3}" dt="2023-11-12T08:50:14.852" v="8048" actId="207"/>
        <pc:sldMkLst>
          <pc:docMk/>
          <pc:sldMk cId="2112379661" sldId="276"/>
        </pc:sldMkLst>
      </pc:sldChg>
      <pc:sldChg chg="modSp new mod">
        <pc:chgData name="Piyaphum Muedkhambong" userId="9739bb7163c8531a" providerId="LiveId" clId="{BE17D6E7-73D0-40B5-9CC7-6232D34B31B3}" dt="2023-11-11T14:47:36.172" v="5410" actId="20577"/>
        <pc:sldMkLst>
          <pc:docMk/>
          <pc:sldMk cId="1621108497" sldId="277"/>
        </pc:sldMkLst>
      </pc:sldChg>
      <pc:sldChg chg="modSp new mod">
        <pc:chgData name="Piyaphum Muedkhambong" userId="9739bb7163c8531a" providerId="LiveId" clId="{BE17D6E7-73D0-40B5-9CC7-6232D34B31B3}" dt="2023-11-12T08:50:11.356" v="8047" actId="207"/>
        <pc:sldMkLst>
          <pc:docMk/>
          <pc:sldMk cId="1779558941" sldId="278"/>
        </pc:sldMkLst>
      </pc:sldChg>
      <pc:sldChg chg="new del">
        <pc:chgData name="Piyaphum Muedkhambong" userId="9739bb7163c8531a" providerId="LiveId" clId="{BE17D6E7-73D0-40B5-9CC7-6232D34B31B3}" dt="2023-11-11T12:53:25.519" v="2128" actId="680"/>
        <pc:sldMkLst>
          <pc:docMk/>
          <pc:sldMk cId="1350603162" sldId="279"/>
        </pc:sldMkLst>
      </pc:sldChg>
      <pc:sldChg chg="modSp new mod">
        <pc:chgData name="Piyaphum Muedkhambong" userId="9739bb7163c8531a" providerId="LiveId" clId="{BE17D6E7-73D0-40B5-9CC7-6232D34B31B3}" dt="2023-11-11T14:47:40.306" v="5411" actId="20577"/>
        <pc:sldMkLst>
          <pc:docMk/>
          <pc:sldMk cId="3580141980" sldId="279"/>
        </pc:sldMkLst>
      </pc:sldChg>
      <pc:sldChg chg="modSp new del mod">
        <pc:chgData name="Piyaphum Muedkhambong" userId="9739bb7163c8531a" providerId="LiveId" clId="{BE17D6E7-73D0-40B5-9CC7-6232D34B31B3}" dt="2023-11-11T13:43:20.078" v="2951" actId="47"/>
        <pc:sldMkLst>
          <pc:docMk/>
          <pc:sldMk cId="1671431169" sldId="280"/>
        </pc:sldMkLst>
      </pc:sldChg>
      <pc:sldChg chg="new del">
        <pc:chgData name="Piyaphum Muedkhambong" userId="9739bb7163c8531a" providerId="LiveId" clId="{BE17D6E7-73D0-40B5-9CC7-6232D34B31B3}" dt="2023-11-11T13:35:57.003" v="2677" actId="680"/>
        <pc:sldMkLst>
          <pc:docMk/>
          <pc:sldMk cId="3208721359" sldId="280"/>
        </pc:sldMkLst>
      </pc:sldChg>
      <pc:sldChg chg="modSp new del mod">
        <pc:chgData name="Piyaphum Muedkhambong" userId="9739bb7163c8531a" providerId="LiveId" clId="{BE17D6E7-73D0-40B5-9CC7-6232D34B31B3}" dt="2023-11-12T07:29:08.604" v="5822" actId="47"/>
        <pc:sldMkLst>
          <pc:docMk/>
          <pc:sldMk cId="3465639884" sldId="280"/>
        </pc:sldMkLst>
      </pc:sldChg>
      <pc:sldChg chg="modSp new del mod ord">
        <pc:chgData name="Piyaphum Muedkhambong" userId="9739bb7163c8531a" providerId="LiveId" clId="{BE17D6E7-73D0-40B5-9CC7-6232D34B31B3}" dt="2023-11-21T11:08:28.787" v="10379" actId="47"/>
        <pc:sldMkLst>
          <pc:docMk/>
          <pc:sldMk cId="2118476408" sldId="281"/>
        </pc:sldMkLst>
      </pc:sldChg>
      <pc:sldChg chg="modSp new mod ord">
        <pc:chgData name="Piyaphum Muedkhambong" userId="9739bb7163c8531a" providerId="LiveId" clId="{BE17D6E7-73D0-40B5-9CC7-6232D34B31B3}" dt="2023-11-12T08:50:08.150" v="8046" actId="207"/>
        <pc:sldMkLst>
          <pc:docMk/>
          <pc:sldMk cId="3762140163" sldId="282"/>
        </pc:sldMkLst>
      </pc:sldChg>
      <pc:sldChg chg="modSp new mod">
        <pc:chgData name="Piyaphum Muedkhambong" userId="9739bb7163c8531a" providerId="LiveId" clId="{BE17D6E7-73D0-40B5-9CC7-6232D34B31B3}" dt="2023-11-11T14:47:43.823" v="5412" actId="20577"/>
        <pc:sldMkLst>
          <pc:docMk/>
          <pc:sldMk cId="1736027863" sldId="283"/>
        </pc:sldMkLst>
      </pc:sldChg>
      <pc:sldChg chg="addSp delSp modSp new mod">
        <pc:chgData name="Piyaphum Muedkhambong" userId="9739bb7163c8531a" providerId="LiveId" clId="{BE17D6E7-73D0-40B5-9CC7-6232D34B31B3}" dt="2023-11-13T05:14:39.710" v="8176" actId="20577"/>
        <pc:sldMkLst>
          <pc:docMk/>
          <pc:sldMk cId="1416442852" sldId="284"/>
        </pc:sldMkLst>
      </pc:sldChg>
      <pc:sldChg chg="addSp delSp modSp new mod">
        <pc:chgData name="Piyaphum Muedkhambong" userId="9739bb7163c8531a" providerId="LiveId" clId="{BE17D6E7-73D0-40B5-9CC7-6232D34B31B3}" dt="2023-11-13T05:37:53.042" v="8294" actId="20577"/>
        <pc:sldMkLst>
          <pc:docMk/>
          <pc:sldMk cId="323740" sldId="285"/>
        </pc:sldMkLst>
      </pc:sldChg>
      <pc:sldChg chg="modSp new mod">
        <pc:chgData name="Piyaphum Muedkhambong" userId="9739bb7163c8531a" providerId="LiveId" clId="{BE17D6E7-73D0-40B5-9CC7-6232D34B31B3}" dt="2023-11-12T08:49:56.127" v="8041" actId="207"/>
        <pc:sldMkLst>
          <pc:docMk/>
          <pc:sldMk cId="3575250664" sldId="286"/>
        </pc:sldMkLst>
      </pc:sldChg>
      <pc:sldChg chg="modSp new mod">
        <pc:chgData name="Piyaphum Muedkhambong" userId="9739bb7163c8531a" providerId="LiveId" clId="{BE17D6E7-73D0-40B5-9CC7-6232D34B31B3}" dt="2023-11-21T11:08:07.606" v="10378" actId="20577"/>
        <pc:sldMkLst>
          <pc:docMk/>
          <pc:sldMk cId="3353099242" sldId="287"/>
        </pc:sldMkLst>
      </pc:sldChg>
      <pc:sldChg chg="modSp new mod">
        <pc:chgData name="Piyaphum Muedkhambong" userId="9739bb7163c8531a" providerId="LiveId" clId="{BE17D6E7-73D0-40B5-9CC7-6232D34B31B3}" dt="2023-11-12T08:50:03.935" v="8045" actId="207"/>
        <pc:sldMkLst>
          <pc:docMk/>
          <pc:sldMk cId="2169451471" sldId="288"/>
        </pc:sldMkLst>
      </pc:sldChg>
      <pc:sldChg chg="modSp new del mod">
        <pc:chgData name="Piyaphum Muedkhambong" userId="9739bb7163c8531a" providerId="LiveId" clId="{BE17D6E7-73D0-40B5-9CC7-6232D34B31B3}" dt="2023-11-12T08:35:10.865" v="7767" actId="47"/>
        <pc:sldMkLst>
          <pc:docMk/>
          <pc:sldMk cId="3126567196" sldId="288"/>
        </pc:sldMkLst>
      </pc:sldChg>
      <pc:sldChg chg="addSp delSp modSp new mod">
        <pc:chgData name="Piyaphum Muedkhambong" userId="9739bb7163c8531a" providerId="LiveId" clId="{BE17D6E7-73D0-40B5-9CC7-6232D34B31B3}" dt="2023-11-21T11:07:43.149" v="10377" actId="20577"/>
        <pc:sldMkLst>
          <pc:docMk/>
          <pc:sldMk cId="383872788" sldId="289"/>
        </pc:sldMkLst>
      </pc:sldChg>
      <pc:sldChg chg="addSp delSp modSp new mod">
        <pc:chgData name="Piyaphum Muedkhambong" userId="9739bb7163c8531a" providerId="LiveId" clId="{BE17D6E7-73D0-40B5-9CC7-6232D34B31B3}" dt="2023-11-21T11:11:53.628" v="10425" actId="207"/>
        <pc:sldMkLst>
          <pc:docMk/>
          <pc:sldMk cId="1234290926" sldId="290"/>
        </pc:sldMkLst>
      </pc:sldChg>
      <pc:sldChg chg="addSp modSp new mod">
        <pc:chgData name="Piyaphum Muedkhambong" userId="9739bb7163c8531a" providerId="LiveId" clId="{BE17D6E7-73D0-40B5-9CC7-6232D34B31B3}" dt="2023-11-21T11:12:27.889" v="10433" actId="20577"/>
        <pc:sldMkLst>
          <pc:docMk/>
          <pc:sldMk cId="3922244082" sldId="291"/>
        </pc:sldMkLst>
      </pc:sldChg>
      <pc:sldChg chg="addSp delSp modSp new mod ord">
        <pc:chgData name="Piyaphum Muedkhambong" userId="9739bb7163c8531a" providerId="LiveId" clId="{BE17D6E7-73D0-40B5-9CC7-6232D34B31B3}" dt="2023-11-21T11:31:14.728" v="11070"/>
        <pc:sldMkLst>
          <pc:docMk/>
          <pc:sldMk cId="2539372210" sldId="292"/>
        </pc:sldMkLst>
      </pc:sldChg>
      <pc:sldChg chg="modSp new mod ord">
        <pc:chgData name="Piyaphum Muedkhambong" userId="9739bb7163c8531a" providerId="LiveId" clId="{BE17D6E7-73D0-40B5-9CC7-6232D34B31B3}" dt="2023-11-21T11:49:20.486" v="11093" actId="20577"/>
        <pc:sldMkLst>
          <pc:docMk/>
          <pc:sldMk cId="751288238" sldId="293"/>
        </pc:sldMkLst>
      </pc:sldChg>
      <pc:sldChg chg="addSp delSp modSp new mod">
        <pc:chgData name="Piyaphum Muedkhambong" userId="9739bb7163c8531a" providerId="LiveId" clId="{BE17D6E7-73D0-40B5-9CC7-6232D34B31B3}" dt="2023-11-21T11:49:34.807" v="11106" actId="20577"/>
        <pc:sldMkLst>
          <pc:docMk/>
          <pc:sldMk cId="2905984599" sldId="295"/>
        </pc:sldMkLst>
      </pc:sldChg>
      <pc:sldChg chg="modSp new del mod">
        <pc:chgData name="Piyaphum Muedkhambong" userId="9739bb7163c8531a" providerId="LiveId" clId="{BE17D6E7-73D0-40B5-9CC7-6232D34B31B3}" dt="2023-11-21T11:11:32.374" v="10420" actId="47"/>
        <pc:sldMkLst>
          <pc:docMk/>
          <pc:sldMk cId="3635774347" sldId="295"/>
        </pc:sldMkLst>
      </pc:sldChg>
      <pc:sldChg chg="addSp delSp modSp new mod">
        <pc:chgData name="Piyaphum Muedkhambong" userId="9739bb7163c8531a" providerId="LiveId" clId="{BE17D6E7-73D0-40B5-9CC7-6232D34B31B3}" dt="2023-11-21T11:26:59.784" v="10874"/>
        <pc:sldMkLst>
          <pc:docMk/>
          <pc:sldMk cId="780674108" sldId="296"/>
        </pc:sldMkLst>
      </pc:sldChg>
      <pc:sldChg chg="modSp new mod">
        <pc:chgData name="Piyaphum Muedkhambong" userId="9739bb7163c8531a" providerId="LiveId" clId="{BE17D6E7-73D0-40B5-9CC7-6232D34B31B3}" dt="2023-11-21T11:48:14.568" v="11072"/>
        <pc:sldMkLst>
          <pc:docMk/>
          <pc:sldMk cId="4262580147" sldId="297"/>
        </pc:sldMkLst>
      </pc:sldChg>
      <pc:sldChg chg="add">
        <pc:chgData name="Piyaphum Muedkhambong" userId="9739bb7163c8531a" providerId="LiveId" clId="{BE17D6E7-73D0-40B5-9CC7-6232D34B31B3}" dt="2023-11-21T11:48:36.394" v="11075"/>
        <pc:sldMkLst>
          <pc:docMk/>
          <pc:sldMk cId="1362257155" sldId="298"/>
        </pc:sldMkLst>
      </pc:sldChg>
      <pc:sldChg chg="new del">
        <pc:chgData name="Piyaphum Muedkhambong" userId="9739bb7163c8531a" providerId="LiveId" clId="{BE17D6E7-73D0-40B5-9CC7-6232D34B31B3}" dt="2023-11-21T11:48:32.802" v="11074" actId="680"/>
        <pc:sldMkLst>
          <pc:docMk/>
          <pc:sldMk cId="3640359619" sldId="298"/>
        </pc:sldMkLst>
      </pc:sldChg>
      <pc:sldChg chg="add">
        <pc:chgData name="Piyaphum Muedkhambong" userId="9739bb7163c8531a" providerId="LiveId" clId="{BE17D6E7-73D0-40B5-9CC7-6232D34B31B3}" dt="2023-11-21T11:48:43.216" v="11076"/>
        <pc:sldMkLst>
          <pc:docMk/>
          <pc:sldMk cId="285969634" sldId="299"/>
        </pc:sldMkLst>
      </pc:sldChg>
      <pc:sldChg chg="add">
        <pc:chgData name="Piyaphum Muedkhambong" userId="9739bb7163c8531a" providerId="LiveId" clId="{BE17D6E7-73D0-40B5-9CC7-6232D34B31B3}" dt="2023-11-21T11:48:58.099" v="11077"/>
        <pc:sldMkLst>
          <pc:docMk/>
          <pc:sldMk cId="2641400338" sldId="3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14:55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15:15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15:1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24575,'0'5'0,"0"6"0,0 6 0,0 5 0,0 2 0,0 3 0,0 1 0,0 1 0,0 0 0,0-1 0,0 0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26:47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24575,'-5'0'0,"-6"0"0,-1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9T04:26:5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1298-2676-4921-9343-BB857E81BDA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933D-4463-4E17-9F33-F6F2D07FD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250.png"/><Relationship Id="rId9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7C19-BBC5-916E-D36C-117BB5534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83EA-D834-FD04-0734-BEC5380EE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Piyaphum Muedkhambong</a:t>
            </a:r>
          </a:p>
        </p:txBody>
      </p:sp>
    </p:spTree>
    <p:extLst>
      <p:ext uri="{BB962C8B-B14F-4D97-AF65-F5344CB8AC3E}">
        <p14:creationId xmlns:p14="http://schemas.microsoft.com/office/powerpoint/2010/main" val="28257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E7E-1E6A-EA8B-932F-5A5C996C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8C97F-961B-026E-9F7E-717CC9E50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วิธีการตรวจสอบว่าเป็น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𝑆𝑢𝑏𝑠𝑝𝑎𝑐𝑒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ไหมนั้นจะต้องมีคุณสมบัติครบทั้ง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ข้อดังนี้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ต้องไม่เป็นเซตว่าง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คือใน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</a:rPr>
                  <a:t>ต้องมีสมาชิกซักตัวอยู่ในนั้น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th-TH" dirty="0">
                    <a:solidFill>
                      <a:schemeClr val="tx1"/>
                    </a:solidFill>
                  </a:rPr>
                  <a:t>เวกเตอร์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</a:rPr>
                  <a:t>ก็เป็นสมาชิกใน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</a:rPr>
                  <a:t>ได้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โดยที่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ทุกค่าสเกลาร์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857250" lvl="2" indent="0">
                  <a:buNone/>
                </a:pPr>
                <a:r>
                  <a:rPr lang="en-US" sz="2000" i="1" dirty="0">
                    <a:solidFill>
                      <a:schemeClr val="tx1"/>
                    </a:solidFill>
                  </a:rPr>
                  <a:t>(</a:t>
                </a:r>
                <a:r>
                  <a:rPr lang="th-TH" sz="2000" i="1" dirty="0">
                    <a:solidFill>
                      <a:schemeClr val="tx1"/>
                    </a:solidFill>
                  </a:rPr>
                  <a:t>ให้เอา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000" i="1" dirty="0">
                    <a:solidFill>
                      <a:schemeClr val="tx1"/>
                    </a:solidFill>
                  </a:rPr>
                  <a:t>มาคูณกับค่าสเกลาร์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i="1" dirty="0">
                    <a:solidFill>
                      <a:schemeClr val="tx1"/>
                    </a:solidFill>
                  </a:rPr>
                  <a:t>จากนั้นเอามาบวกกันแล้วดูว่า</a:t>
                </a:r>
              </a:p>
              <a:p>
                <a:pPr marL="857250" lvl="2" indent="0">
                  <a:buNone/>
                </a:pPr>
                <a:r>
                  <a:rPr lang="th-TH" sz="2000" i="1" dirty="0">
                    <a:solidFill>
                      <a:schemeClr val="tx1"/>
                    </a:solidFill>
                  </a:rPr>
                  <a:t>ยังสามารถอยู่ใน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i="1" dirty="0">
                    <a:solidFill>
                      <a:schemeClr val="tx1"/>
                    </a:solidFill>
                  </a:rPr>
                  <a:t>ได้หรือไม่ หากผ่านสมบัติปิดการบวกและสมบัติปิดการคูณทั้ง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th-TH" sz="2000" i="1" dirty="0">
                  <a:solidFill>
                    <a:schemeClr val="tx1"/>
                  </a:solidFill>
                </a:endParaRPr>
              </a:p>
              <a:p>
                <a:pPr marL="857250" lvl="2" indent="0">
                  <a:buNone/>
                </a:pPr>
                <a:r>
                  <a:rPr lang="th-TH" sz="2000" i="1" dirty="0">
                    <a:solidFill>
                      <a:schemeClr val="tx1"/>
                    </a:solidFill>
                  </a:rPr>
                  <a:t>ก็แปลว่าอยู่ใน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i="1" dirty="0">
                    <a:solidFill>
                      <a:schemeClr val="tx1"/>
                    </a:solidFill>
                  </a:rPr>
                  <a:t>ก็จะทำให้สมบัติข้อนี้ผ่านเช่นกัน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8C97F-961B-026E-9F7E-717CC9E50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2117C3E-1A7F-9886-48F4-867FE4446607}"/>
              </a:ext>
            </a:extLst>
          </p:cNvPr>
          <p:cNvSpPr/>
          <p:nvPr/>
        </p:nvSpPr>
        <p:spPr>
          <a:xfrm>
            <a:off x="7925643" y="2548435"/>
            <a:ext cx="3067665" cy="29267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5DFCEB-56F8-1DF1-BC99-F233A329059D}"/>
              </a:ext>
            </a:extLst>
          </p:cNvPr>
          <p:cNvSpPr/>
          <p:nvPr/>
        </p:nvSpPr>
        <p:spPr>
          <a:xfrm>
            <a:off x="8277508" y="3441613"/>
            <a:ext cx="1783465" cy="15823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678BFA-4AB7-DC1D-B8C4-EB4F4F7CA12F}"/>
                  </a:ext>
                </a:extLst>
              </p:cNvPr>
              <p:cNvSpPr txBox="1"/>
              <p:nvPr/>
            </p:nvSpPr>
            <p:spPr>
              <a:xfrm>
                <a:off x="8882681" y="2923206"/>
                <a:ext cx="16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𝑆𝑝𝑎𝑐𝑒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678BFA-4AB7-DC1D-B8C4-EB4F4F7C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81" y="2923206"/>
                <a:ext cx="160063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10108-3556-85B0-238C-B176CEA2755A}"/>
                  </a:ext>
                </a:extLst>
              </p:cNvPr>
              <p:cNvSpPr txBox="1"/>
              <p:nvPr/>
            </p:nvSpPr>
            <p:spPr>
              <a:xfrm>
                <a:off x="8412157" y="4022888"/>
                <a:ext cx="1514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𝑆𝑢𝑏𝑠𝑝𝑎𝑐𝑒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10108-3556-85B0-238C-B176CEA2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157" y="4022888"/>
                <a:ext cx="151416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58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A2BB-CA7F-149C-092C-163E3F42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Subspace -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BB08-6952-98AE-6793-1F794F31F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59028"/>
                <a:ext cx="11179387" cy="42080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h-TH" sz="2600" dirty="0">
                    <a:solidFill>
                      <a:schemeClr val="tx1"/>
                    </a:solidFill>
                  </a:rPr>
                  <a:t>จงแสดงว่าเซต</a:t>
                </a: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ซึ่งเป็นเซตของเวกเตอร์ใน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ซึ่งอยู่ในรูป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เมื่อ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สมมติให้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เป็นเวกเตอร์ใด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ๆ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ซึ่ง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เช็คว่า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เป็นสับสเปซของ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600" b="0" dirty="0">
                    <a:solidFill>
                      <a:schemeClr val="tx1"/>
                    </a:solidFill>
                  </a:rPr>
                  <a:t> </a:t>
                </a:r>
                <a:r>
                  <a:rPr lang="th-TH" sz="2600" b="0" dirty="0">
                    <a:solidFill>
                      <a:schemeClr val="tx1"/>
                    </a:solidFill>
                  </a:rPr>
                  <a:t>หรือไม่ </a:t>
                </a:r>
                <a:r>
                  <a:rPr lang="en-US" sz="2600" b="0" dirty="0">
                    <a:solidFill>
                      <a:schemeClr val="tx1"/>
                    </a:solidFill>
                  </a:rPr>
                  <a:t>? </a:t>
                </a:r>
                <a:r>
                  <a:rPr lang="th-TH" sz="2600" dirty="0"/>
                  <a:t>จากนั้นทำการพิสูจน์ด้วยกฎการบวก</a:t>
                </a:r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th-TH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ดังนั้น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อยู่ในเซต</m:t>
                    </m:r>
                    <m:r>
                      <a:rPr lang="th-TH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0ABB08-6952-98AE-6793-1F794F31F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59028"/>
                <a:ext cx="11179387" cy="4208092"/>
              </a:xfrm>
              <a:blipFill>
                <a:blip r:embed="rId2"/>
                <a:stretch>
                  <a:fillRect l="-709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7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3BD-9240-B1A4-CF20-CBB8B060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Subspace -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31ABF-BB38-680C-7B1A-908D36613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จากนั้นให้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เป็นจำนวนจริงใด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ๆ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เพื่อพิสูจน์กฎการคูณเราจะได้ว่า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𝑘𝑢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:r>
                  <a:rPr lang="th-TH" sz="2400" dirty="0">
                    <a:solidFill>
                      <a:schemeClr val="tx1"/>
                    </a:solidFill>
                  </a:rPr>
                  <a:t>จะได้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ผลบวก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𝐶𝑜𝑚𝑝𝑜𝑛𝑒𝑛𝑡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ของเวกเตอร์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</m:t>
                    </m:r>
                  </m:oMath>
                </a14:m>
                <a:endParaRPr lang="th-TH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ดังนั้น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อยู่ในเซต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31ABF-BB38-680C-7B1A-908D36613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1BCF-D8C1-AC19-B64A-88BD72FB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8AEB-64CB-CD07-3D86-5871C785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Subspace -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79BFB-AE2B-54CB-89C7-2A379EE09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จากนั้นเช็คว่า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เป็นเซตว่างหรือไม่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อยู่ใน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เพราะว่า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0" dirty="0" smtClean="0">
                        <a:latin typeface="Cambria Math" panose="02040503050406030204" pitchFamily="18" charset="0"/>
                      </a:rPr>
                      <m:t>ก็จะได</m:t>
                    </m:r>
                    <m:r>
                      <a:rPr lang="th-TH" sz="2400" b="0" i="1" dirty="0" smtClean="0">
                        <a:latin typeface="Cambria Math" panose="02040503050406030204" pitchFamily="18" charset="0"/>
                      </a:rPr>
                      <m:t>้เป็น</m:t>
                    </m:r>
                    <m:r>
                      <a:rPr lang="th-TH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ดังนั้น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อยู่ในเซต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แปลว่า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เป็นสับสเปซของ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79BFB-AE2B-54CB-89C7-2A379EE09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7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2D7-16B4-097A-BEDC-D0695BD0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Subspace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FC7A7-C688-E6A1-CC1C-F2AF4499D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894907" cy="388077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th-TH" sz="2400" dirty="0">
                    <a:solidFill>
                      <a:schemeClr val="tx1"/>
                    </a:solidFill>
                  </a:rPr>
                  <a:t>ให้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เป็นเซตของเวกเตอร์ใน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 ซึ่งอยู่ในรูป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เมื่อ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เป็นจำนวนจริงใด ๆ จงแสดงให้เห็นว่า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𝑆𝑢𝑏𝑠𝑝𝑎𝑐𝑒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ของ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th-TH" sz="2400" dirty="0"/>
                  <a:t>ให้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เป็นเซตของทุกพหุนามที่มีดีกรีเท่ากับ </a:t>
                </a:r>
                <a:r>
                  <a:rPr lang="en-US" sz="2400" dirty="0">
                    <a:solidFill>
                      <a:schemeClr val="tx1"/>
                    </a:solidFill>
                  </a:rPr>
                  <a:t>2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เท่านั้น จะได้ว่า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เป็นสับเซตของเวกเตอร์สเปซ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ซึ่งเป็นเซตของพหุนามใด ๆ ถ้าเราพิจารณา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ภายใต้การกระทำเดียวกันกับ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แล้วจะได้ว่า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ไม่เป็นสับสเปซของ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ได้อย่างไร </a:t>
                </a:r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h-TH" sz="2400" dirty="0"/>
                  <a:t>ให้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เป็นสับสเปซของเวกเตอร์สเปซ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ซึ่งอยู่ในรูป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ซึ่ง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หรือ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ตัวใดตัวหนึ่งเป็นศูนย์ จงแสดงว่า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ไม่เป็นสับสเปซของ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h-TH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th-TH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FC7A7-C688-E6A1-CC1C-F2AF4499D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894907" cy="3880773"/>
              </a:xfrm>
              <a:blipFill>
                <a:blip r:embed="rId2"/>
                <a:stretch>
                  <a:fillRect l="-895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76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425-DA90-9AB1-6AA9-79955B13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63718-8DEE-F746-54B7-BE24A4330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2" y="2160589"/>
                <a:ext cx="10935547" cy="4087811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นิยาม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เป็นเซตของเวกเตอร์ในเวกเตอร์สเปซ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เราจะเรียกเวกเตอร์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ใน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ว่าเป็น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ผลรวมเชิงเส้น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ของเวกเตอร์ในเซต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ถ้ามีจำนวนจริง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ซึ่งทำให้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20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</m:t>
                      </m:r>
                      <m:r>
                        <a:rPr 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63718-8DEE-F746-54B7-BE24A4330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2" y="2160589"/>
                <a:ext cx="10935547" cy="4087811"/>
              </a:xfrm>
              <a:blipFill>
                <a:blip r:embed="rId2"/>
                <a:stretch>
                  <a:fillRect l="-725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6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BA75-376B-B16E-AB07-1D4061B9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Combination – 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5C695-036F-D2B7-5671-0A20240E0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676467" cy="3880773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จงหาว่า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เป็นผลรวมเชิงเส้นของ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หรือไม่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</a:t>
                </a:r>
                <a:r>
                  <a:rPr lang="th-TH" dirty="0">
                    <a:solidFill>
                      <a:schemeClr val="tx1"/>
                    </a:solidFill>
                  </a:rPr>
                  <a:t>สมมติให้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ถ้าเราสามารถหาค่า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ได้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ก็จะทำให้สรุปว่า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เป็นผลรวมเชิงเส้นของ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th-TH" dirty="0">
                    <a:solidFill>
                      <a:schemeClr val="tx1"/>
                    </a:solidFill>
                  </a:rPr>
                  <a:t>ทำการแทนค่าสมมติลงใน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เราจะได้ว่า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th-TH" sz="1800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5C695-036F-D2B7-5671-0A20240E0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676467" cy="3880773"/>
              </a:xfrm>
              <a:blipFill>
                <a:blip r:embed="rId2"/>
                <a:stretch>
                  <a:fillRect l="-742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4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1490-3AFA-0C31-63B6-5A4B0528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Combination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5CA9A-7B90-076C-B860-139D472F4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246305" cy="4181217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th-TH" dirty="0">
                    <a:solidFill>
                      <a:schemeClr val="tx1"/>
                    </a:solidFill>
                  </a:rPr>
                  <a:t>ต่อ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th-TH" dirty="0">
                    <a:solidFill>
                      <a:schemeClr val="tx1"/>
                    </a:solidFill>
                  </a:rPr>
                  <a:t>นำมาเขียนในรูปสมการเชิงเส้นได้ดังนี้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=−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=−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สามารถ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หา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ได้ดังนี้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แทนค่า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กลับลงใน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จะได้ว่า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th-TH" sz="2000" dirty="0">
                    <a:solidFill>
                      <a:schemeClr val="tx1"/>
                    </a:solidFill>
                  </a:rPr>
                  <a:t>จาก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th-TH" sz="2000" dirty="0">
                    <a:solidFill>
                      <a:schemeClr val="tx1"/>
                    </a:solidFill>
                  </a:rPr>
                  <a:t>จะได้ว่า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th-TH" dirty="0">
                    <a:solidFill>
                      <a:schemeClr val="tx1"/>
                    </a:solidFill>
                  </a:rPr>
                  <a:t>	ทำให้สรุปได้ว่า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เป็นผลรวมเชิงเส้นของ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เนื่องจาก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5CA9A-7B90-076C-B860-139D472F4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246305" cy="4181217"/>
              </a:xfrm>
              <a:blipFill>
                <a:blip r:embed="rId2"/>
                <a:stretch>
                  <a:fillRect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D01BBF-557A-43F5-A73C-2A8745A81030}"/>
                  </a:ext>
                </a:extLst>
              </p:cNvPr>
              <p:cNvSpPr txBox="1"/>
              <p:nvPr/>
            </p:nvSpPr>
            <p:spPr>
              <a:xfrm>
                <a:off x="5432868" y="2922508"/>
                <a:ext cx="2517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แก้สมการเชิงเส้น</m:t>
                      </m:r>
                      <m:r>
                        <a:rPr lang="th-TH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ตัวแป</m:t>
                      </m:r>
                      <m:r>
                        <a:rPr lang="th-TH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ร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D01BBF-557A-43F5-A73C-2A8745A8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68" y="2922508"/>
                <a:ext cx="25170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4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4106-1C97-788A-DE43-51225B78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Combination –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F708-287F-B88F-74C1-B377011AC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1240347" cy="3880773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ในเวกเตอร์สเปซ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จงเขียนเวกเตอร์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ในรูปการรวมเชิงเส้น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𝑙𝑖𝑛𝑒𝑎𝑟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ของเวกเตอร์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th-TH" sz="2400" dirty="0">
                    <a:solidFill>
                      <a:schemeClr val="tx1"/>
                    </a:solidFill>
                  </a:rPr>
                  <a:t>จงเขียน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ให้เป็นการรวมเชิงเส้นของพหุนาม เมื่อให้</a:t>
                </a:r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dirty="0" smtClean="0">
                          <a:latin typeface="Cambria Math" panose="02040503050406030204" pitchFamily="18" charset="0"/>
                        </a:rPr>
                        <m:t>และ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dirty="0" smtClean="0">
                          <a:latin typeface="Cambria Math" panose="02040503050406030204" pitchFamily="18" charset="0"/>
                        </a:rPr>
                        <m:t>และ</m:t>
                      </m:r>
                      <m:r>
                        <a:rPr lang="th-TH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th-TH" sz="2400" dirty="0">
                    <a:solidFill>
                      <a:schemeClr val="tx1"/>
                    </a:solidFill>
                  </a:rPr>
                  <a:t>จงพิสูจน์ว่าเมทริกซ์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เป็นผลรวมเชิงเส้นของเมทริกซ์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F708-287F-B88F-74C1-B377011AC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1240347" cy="3880773"/>
              </a:xfrm>
              <a:blipFill>
                <a:blip r:embed="rId2"/>
                <a:stretch>
                  <a:fillRect l="-705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7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C80B-96CA-25C1-EF18-663EE37F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41D33-3FFA-BCB4-C6AB-9514EFA3F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515600" cy="3880773"/>
              </a:xfrm>
            </p:spPr>
            <p:txBody>
              <a:bodyPr>
                <a:normAutofit/>
              </a:bodyPr>
              <a:lstStyle/>
              <a:p>
                <a:r>
                  <a:rPr lang="th-TH" sz="3200" dirty="0">
                    <a:solidFill>
                      <a:schemeClr val="tx1"/>
                    </a:solidFill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เป็นเซตของเวกเตอร์ในเวกเตอร์สเปซ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แล้วเราจะกล่าวว่าเซต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สแปนเวกเตอร์สเปซ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𝑠𝑝𝑎𝑛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ถ้าทุกๆ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เวกเตอร์ใน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สามารถเขียนเป็นผลรวมเชิงเส้น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𝑙𝑖𝑛𝑒𝑎𝑟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𝑐𝑜𝑚𝑏𝑖𝑛𝑎𝑡𝑖𝑜𝑛</m:t>
                        </m:r>
                      </m:e>
                    </m:d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ได้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นั่นคือ</m:t>
                      </m:r>
                      <m:r>
                        <a:rPr lang="th-T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ถ้า</m:t>
                      </m:r>
                      <m:r>
                        <a:rPr lang="th-T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th-T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เราจะเรียกเซต</m:t>
                      </m:r>
                      <m:r>
                        <a:rPr lang="th-T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th-TH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41D33-3FFA-BCB4-C6AB-9514EFA3F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515600" cy="3880773"/>
              </a:xfrm>
              <a:blipFill>
                <a:blip r:embed="rId2"/>
                <a:stretch>
                  <a:fillRect l="-1333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F7F5-87B0-6BAB-3D9B-9410FD34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609600"/>
            <a:ext cx="10920361" cy="520192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ambia math"/>
                <a:cs typeface="+mn-cs"/>
              </a:rPr>
              <a:t>Agenda</a:t>
            </a:r>
            <a:br>
              <a:rPr lang="en-US" dirty="0">
                <a:latin typeface="Crambia math"/>
                <a:cs typeface="+mn-cs"/>
              </a:rPr>
            </a:br>
            <a:r>
              <a:rPr lang="en-US" sz="2800" dirty="0">
                <a:solidFill>
                  <a:srgbClr val="646464"/>
                </a:solidFill>
                <a:latin typeface="Crambia math"/>
                <a:cs typeface="+mn-cs"/>
              </a:rPr>
              <a:t>	</a:t>
            </a:r>
            <a:br>
              <a:rPr lang="en-US" sz="2800" dirty="0">
                <a:solidFill>
                  <a:srgbClr val="646464"/>
                </a:solidFill>
                <a:latin typeface="Crambia math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  <a:t>	- </a:t>
            </a:r>
            <a:r>
              <a:rPr lang="th-TH" sz="3200" dirty="0">
                <a:solidFill>
                  <a:schemeClr val="tx1"/>
                </a:solidFill>
                <a:latin typeface="Crambia math"/>
                <a:cs typeface="+mn-cs"/>
              </a:rPr>
              <a:t>ปริภูมิเวกเตอร์</a:t>
            </a:r>
            <a:b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  <a:t>	- </a:t>
            </a:r>
            <a:r>
              <a:rPr lang="th-TH" sz="3200" dirty="0">
                <a:solidFill>
                  <a:schemeClr val="tx1"/>
                </a:solidFill>
                <a:latin typeface="Crambia math"/>
                <a:cs typeface="+mn-cs"/>
              </a:rPr>
              <a:t>ปริภูมิย่อ</a:t>
            </a:r>
            <a:r>
              <a:rPr lang="th-TH" sz="3200" dirty="0">
                <a:latin typeface="Crambia math"/>
                <a:cs typeface="+mn-cs"/>
              </a:rPr>
              <a:t>ย</a:t>
            </a:r>
            <a:b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  <a:t>	-</a:t>
            </a:r>
            <a:r>
              <a:rPr lang="th-TH" sz="3200" dirty="0">
                <a:solidFill>
                  <a:schemeClr val="tx1"/>
                </a:solidFill>
                <a:latin typeface="Crambia math"/>
                <a:cs typeface="+mn-cs"/>
              </a:rPr>
              <a:t> การรวมเชิงเส้น</a:t>
            </a:r>
            <a:b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  <a:t>	- </a:t>
            </a:r>
            <a:r>
              <a:rPr lang="th-TH" sz="3200" dirty="0">
                <a:solidFill>
                  <a:schemeClr val="tx1"/>
                </a:solidFill>
                <a:latin typeface="Crambia math"/>
                <a:cs typeface="+mn-cs"/>
              </a:rPr>
              <a:t>การสแปนเชิงเส้น</a:t>
            </a:r>
            <a:b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</a:br>
            <a:r>
              <a:rPr lang="en-US" sz="3200" dirty="0">
                <a:solidFill>
                  <a:schemeClr val="tx1"/>
                </a:solidFill>
                <a:latin typeface="Crambia math"/>
                <a:cs typeface="+mn-cs"/>
              </a:rPr>
              <a:t>	-</a:t>
            </a:r>
            <a:r>
              <a:rPr lang="th-TH" sz="3200" dirty="0">
                <a:solidFill>
                  <a:schemeClr val="tx1"/>
                </a:solidFill>
                <a:latin typeface="Crambia math"/>
                <a:cs typeface="+mn-cs"/>
              </a:rPr>
              <a:t> การเป็นอิสระเชิงเส้นและไม่เป็นอิสระเชิงเส้น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1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CF72-2E1A-B75A-2020-1E6E7029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Span –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FC34-9480-5294-BFEB-E32FE6C1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240346" cy="4332286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เป็นเวกเตอร์สเปซ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และให้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จงพิจารณาว่า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หรือไม่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พิจารณาว่าถ้าให้</m:t>
                    </m:r>
                    <m:r>
                      <a:rPr lang="th-TH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เป็นเวกเตอร์ใด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ๆ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ใน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จะสามารถเขียนเป็นผลรวมเชิงเส้นของ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ได้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sz="3400" dirty="0">
                    <a:solidFill>
                      <a:schemeClr val="tx1"/>
                    </a:solidFill>
                  </a:rPr>
                  <a:t> </a:t>
                </a:r>
                <a:r>
                  <a:rPr lang="th-TH" sz="3400" dirty="0">
                    <a:solidFill>
                      <a:schemeClr val="tx1"/>
                    </a:solidFill>
                  </a:rPr>
                  <a:t>สมมติ</a:t>
                </a:r>
                <a14:m>
                  <m:oMath xmlns:m="http://schemas.openxmlformats.org/officeDocument/2006/math"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เป็นเวกเตอร์ใดๆ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ใน</m:t>
                    </m:r>
                    <m:sSup>
                      <m:sSup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เป็นจำนวนจริงใด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ๆ</m:t>
                    </m:r>
                  </m:oMath>
                </a14:m>
                <a:endParaRPr lang="en-US" sz="3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เซต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จะสแปน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ก็ต่อเมื่อเราหาจำนวนจริง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ที่ทำให้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3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h-TH" sz="3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h-TH" sz="3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h-TH" sz="3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h-TH" sz="3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h-TH" sz="3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พิจารณาให้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th-TH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h-TH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3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d>
                      <m:d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>
                    <a:solidFill>
                      <a:schemeClr val="tx1"/>
                    </a:solidFill>
                  </a:rPr>
                  <a:t>			    </a:t>
                </a:r>
                <a:r>
                  <a:rPr lang="en-US" sz="3400" dirty="0"/>
                  <a:t>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3400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จะได้ระบบสมการเชิงเส้นดังนี้</m:t>
                    </m:r>
                  </m:oMath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76FC34-9480-5294-BFEB-E32FE6C1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240346" cy="4332286"/>
              </a:xfrm>
              <a:blipFill>
                <a:blip r:embed="rId2"/>
                <a:stretch>
                  <a:fillRect l="-597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5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A61F-5520-73C4-C2AE-19C5C45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Span –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58D57-BDA8-3091-A855-8B7DB9C82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586" y="1950720"/>
                <a:ext cx="11619654" cy="4612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…(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แก้ระบบสมการเชิงเส้น</m:t>
                    </m:r>
                    <m:r>
                      <a:rPr lang="th-TH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ตัวแปรจะได้ว่า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ดังนั้นเซต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เพราะถ้าให้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แล้วไปแทนค่ากลับลงไปในสมการเชิงเส้น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ก็จะได้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000" i="1">
                          <a:latin typeface="Cambria Math" panose="02040503050406030204" pitchFamily="18" charset="0"/>
                        </a:rPr>
                        <m:t>ทำให้เราได้ทราบค่า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000" i="1" dirty="0">
                          <a:latin typeface="Cambria Math" panose="02040503050406030204" pitchFamily="18" charset="0"/>
                        </a:rPr>
                        <m:t>เพื่อนำไปเขียนเป็นผลรวมเชิงเส้นดังนี้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      </a:t>
                </a:r>
                <a:r>
                  <a:rPr lang="th-TH" sz="2400" dirty="0"/>
                  <a:t> </a:t>
                </a:r>
                <a14:m>
                  <m:oMath xmlns:m="http://schemas.openxmlformats.org/officeDocument/2006/math">
                    <m:r>
                      <a:rPr lang="th-TH" sz="20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th-TH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th-TH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b="0" dirty="0">
                    <a:solidFill>
                      <a:schemeClr val="tx1"/>
                    </a:solidFill>
                  </a:rPr>
                  <a:t>เราสามารถเขียน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th-TH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	</a:t>
                </a:r>
                <a:r>
                  <a:rPr lang="th-TH" sz="2000" b="0" dirty="0">
                    <a:solidFill>
                      <a:schemeClr val="tx1"/>
                    </a:solidFill>
                  </a:rPr>
                  <a:t>เป็นผลรวมเชิงเส้นได้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b="0" dirty="0">
                    <a:solidFill>
                      <a:schemeClr val="tx1"/>
                    </a:solidFill>
                  </a:rPr>
                  <a:t>ดังนั้น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:r>
                  <a:rPr lang="th-TH" sz="2000" b="0" dirty="0">
                    <a:solidFill>
                      <a:schemeClr val="tx1"/>
                    </a:solidFill>
                  </a:rPr>
                  <a:t>จึงสแปน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58D57-BDA8-3091-A855-8B7DB9C82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586" y="1950720"/>
                <a:ext cx="11619654" cy="4612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09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722E-6A65-35C9-2DEF-2F6D68EF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Span –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8C302-0F82-2E03-4B90-9380C385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1)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จงพิจารณาว่าเซต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สแปน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หรือไม่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2) </a:t>
                </a:r>
                <a:r>
                  <a:rPr lang="th-TH" sz="2400" dirty="0"/>
                  <a:t>จงพิจารณาว่าเซต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หรือไม่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3) </a:t>
                </a:r>
                <a:r>
                  <a:rPr lang="th-TH" sz="2400" dirty="0"/>
                  <a:t>ให้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เป็นจำนวนจริง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th-TH" sz="2400" dirty="0"/>
                  <a:t>จงแสดงว่า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สแปน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8C302-0F82-2E03-4B90-9380C385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5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5B57-9E71-532B-6221-1E78CA6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02426" cy="13208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4EFB7-2747-4CB5-B45A-F21BC2D2D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966026" cy="4372291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ให้เซต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เป็นเซตของเวกเตอร์ที่ต่างกันในเวกเตอร์สเปซ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เราจะเรียกเซต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ว่าเป็น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ถ้าหากมีค่าคงที่ใดๆ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ที่เป็นจำนวนจริง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ซึ่งบางตัวไม่เท่ากับ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ที่ทำให้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มิฉะนั้นแล้วจะเรียกเซต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ว่าเป็น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นั่นคือเซต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จะเป็น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ถ้า</m:t>
                      </m:r>
                    </m:oMath>
                  </m:oMathPara>
                </a14:m>
                <a:endParaRPr lang="th-TH" sz="24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จะเป็นจริง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เมื่อ</m:t>
                      </m:r>
                      <m:r>
                        <a:rPr lang="th-TH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h-TH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h-TH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=⋯=</m:t>
                      </m:r>
                      <m:sSub>
                        <m:sSubPr>
                          <m:ctrlP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h-TH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h-TH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เท่านั้น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4EFB7-2747-4CB5-B45A-F21BC2D2D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966026" cy="4372291"/>
              </a:xfrm>
              <a:blipFill>
                <a:blip r:embed="rId2"/>
                <a:stretch>
                  <a:fillRect l="-723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03BB-6849-2902-09D6-A7F8C247D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AB16-B5F3-6929-ED46-7CBEED82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02426" cy="13208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DD17C-372C-56B0-61FB-CB1FFF987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240346" cy="4372291"/>
              </a:xfrm>
            </p:spPr>
            <p:txBody>
              <a:bodyPr>
                <a:normAutofit/>
              </a:bodyPr>
              <a:lstStyle/>
              <a:p>
                <a:pPr marL="0" indent="0" algn="thaiDist">
                  <a:buNone/>
                </a:pPr>
                <a:r>
                  <a:rPr lang="th-TH" sz="2400" b="1" i="1" dirty="0">
                    <a:latin typeface="Cambria Math" panose="02040503050406030204" pitchFamily="18" charset="0"/>
                  </a:rPr>
                  <a:t>หลักการทำโจทย์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:</a:t>
                </a:r>
              </a:p>
              <a:p>
                <a:pPr marL="457200" indent="-457200" algn="thaiDi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th-TH" sz="2400" i="1" smtClean="0">
                        <a:latin typeface="Cambria Math" panose="02040503050406030204" pitchFamily="18" charset="0"/>
                      </a:rPr>
                      <m:t>เราต้องพิสูจน์ได้ว่า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ระบบสมการเชิงเส้นเอกพันธ์มีผลเฉลยหรือไม่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ถ้ามี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2400" dirty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th-TH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h-TH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h-TH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ก็จะถือว่าเป็น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ถ้าไม่มีก็เป็น</m:t>
                    </m:r>
                    <m:r>
                      <a:rPr lang="th-TH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indent="-457200" algn="thaiDi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th-TH" sz="2400" i="1" dirty="0">
                        <a:latin typeface="Cambria Math" panose="02040503050406030204" pitchFamily="18" charset="0"/>
                      </a:rPr>
                      <m:t>ในการพิสูจน์ว่าระบบสมการเชิงเส้นเอกพันธ์มีผลเฉลยหรือไม่นั้น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</a:rPr>
                      <m:t>ส่วนใหญ่ใช้</m:t>
                    </m:r>
                    <m:r>
                      <a:rPr lang="th-TH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</a:rPr>
                      <m:t>ในการหาค่า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</a:rPr>
                      <m:t>หากค่า</m:t>
                    </m:r>
                    <m:r>
                      <a:rPr lang="th-TH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ก็แปลว่าระบบสมการเชิงเส้นนั้นๆ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มีผลเฉลย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algn="thaiDi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แต่หาก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ก็แปลว่าระบบสมการเชิงเส้นนั้น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ๆ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ไม่มีผลเฉลยหรือมีผลเฉลยอนันต์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แล้วเราจะต้องใช้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𝐺𝑎𝑢𝑠𝑠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𝐽𝑜𝑟𝑑𝑎𝑛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𝐺𝑎𝑢𝑠𝑠𝑖𝑎𝑛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เข้ามาช่วยในการแก้ปัญหานี้</m:t>
                    </m:r>
                  </m:oMath>
                </a14:m>
                <a:endParaRPr lang="th-TH" sz="2400" dirty="0"/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DD17C-372C-56B0-61FB-CB1FFF987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240346" cy="4372291"/>
              </a:xfrm>
              <a:blipFill>
                <a:blip r:embed="rId2"/>
                <a:stretch>
                  <a:fillRect l="-813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8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7B12-2F8E-405E-9222-B0F03B42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 – Example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A0237-AA4C-3DCA-9848-3D8695BE3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4" y="2367093"/>
                <a:ext cx="11125826" cy="4175947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ใน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จงพิจารณาว่า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พิจารณาสมการ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h-TH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แล้วแก้สมการหาค่า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ถ้าหากว่า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มีบางค่าไม่เท่ากับ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จะได้ว่า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𝑑𝑒𝑝𝑒𝑛𝑑𝑒𝑛𝑡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แต่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ทุกค่าเป็น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แปลว่า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			</a:t>
                </a:r>
                <a:r>
                  <a:rPr lang="th-TH" sz="2400" dirty="0"/>
                  <a:t>จะได้</a:t>
                </a:r>
                <a:r>
                  <a:rPr lang="th-TH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th-TH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			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th-TH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th-TH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ทำให้ได้ว่า</m:t>
                    </m:r>
                    <m:r>
                      <a:rPr lang="th-TH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A0237-AA4C-3DCA-9848-3D8695BE3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4" y="2367093"/>
                <a:ext cx="11125826" cy="4175947"/>
              </a:xfrm>
              <a:blipFill>
                <a:blip r:embed="rId2"/>
                <a:stretch>
                  <a:fillRect l="-658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0D2C29-BF4D-ECE5-3569-F948D84F77CA}"/>
                  </a:ext>
                </a:extLst>
              </p14:cNvPr>
              <p14:cNvContentPartPr/>
              <p14:nvPr/>
            </p14:nvContentPartPr>
            <p14:xfrm>
              <a:off x="255577" y="-2976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0D2C29-BF4D-ECE5-3569-F948D84F77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457" y="-3588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226DEE-0333-9351-11E6-445401D1B0A9}"/>
                  </a:ext>
                </a:extLst>
              </p14:cNvPr>
              <p14:cNvContentPartPr/>
              <p14:nvPr/>
            </p14:nvContentPartPr>
            <p14:xfrm>
              <a:off x="13273177" y="17398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226DEE-0333-9351-11E6-445401D1B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7057" y="173376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204593-09DF-19BE-9AAC-3E1497FE33FA}"/>
                  </a:ext>
                </a:extLst>
              </p14:cNvPr>
              <p14:cNvContentPartPr/>
              <p14:nvPr/>
            </p14:nvContentPartPr>
            <p14:xfrm>
              <a:off x="13342297" y="1100884"/>
              <a:ext cx="360" cy="9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204593-09DF-19BE-9AAC-3E1497FE33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36177" y="1094764"/>
                <a:ext cx="12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F4BD4A-FCB3-DE10-0C7C-486C9E47C2BE}"/>
                  </a:ext>
                </a:extLst>
              </p14:cNvPr>
              <p14:cNvContentPartPr/>
              <p14:nvPr/>
            </p14:nvContentPartPr>
            <p14:xfrm>
              <a:off x="-491783" y="1248484"/>
              <a:ext cx="100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F4BD4A-FCB3-DE10-0C7C-486C9E47C2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97903" y="1242364"/>
                <a:ext cx="22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1A1844E-11E1-CED3-C50F-1233E5311746}"/>
                  </a:ext>
                </a:extLst>
              </p14:cNvPr>
              <p14:cNvContentPartPr/>
              <p14:nvPr/>
            </p14:nvContentPartPr>
            <p14:xfrm>
              <a:off x="-835943" y="17499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1A1844E-11E1-CED3-C50F-1233E53117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42063" y="174384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29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B2E-8AD6-AF18-0160-8D57F1CB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 – 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C047-E927-F504-2796-ACD3FAD3B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067626" cy="458565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จงพิจารณาว่า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เซตหรือไม่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h-T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จะได้สมการเชิงเส้นเป็น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C047-E927-F504-2796-ACD3FAD3B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067626" cy="4585651"/>
              </a:xfrm>
              <a:blipFill>
                <a:blip r:embed="rId2"/>
                <a:stretch>
                  <a:fillRect l="-716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74CD654-FDC8-5E05-B649-DEEAF2FB836D}"/>
              </a:ext>
            </a:extLst>
          </p:cNvPr>
          <p:cNvSpPr txBox="1">
            <a:spLocks/>
          </p:cNvSpPr>
          <p:nvPr/>
        </p:nvSpPr>
        <p:spPr>
          <a:xfrm>
            <a:off x="677334" y="5801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4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2990-F684-F3B4-F719-DD9771C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 – 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0CA9A-7BAD-0CEE-1183-0A369B3A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088474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จากนั้นทำการหา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จากสมการเชิงเส้นทั้ง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th-TH" sz="2400" dirty="0">
                    <a:solidFill>
                      <a:schemeClr val="tx1"/>
                    </a:solidFill>
                  </a:rPr>
                  <a:t>แก้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</m:t>
                    </m:r>
                    <m:r>
                      <a:rPr lang="th-TH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determinant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ดังกล่าว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และจากการที่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ไม่เท่ากับ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แปลว่าระบบสมการนี้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มีผลเฉลยชุดเดียว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ทำให้สรุปได้ว่า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𝑙𝑖𝑛𝑒𝑎𝑟𝑙𝑦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𝑖𝑛𝑑𝑒𝑝𝑒𝑛𝑑𝑒𝑛𝑡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0CA9A-7BAD-0CEE-1183-0A369B3A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0884746" cy="3880773"/>
              </a:xfrm>
              <a:blipFill>
                <a:blip r:embed="rId2"/>
                <a:stretch>
                  <a:fillRect l="-728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7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CF5A-7862-1633-E14C-FBA80739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Dependence &amp; Linear Independence –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56535-FC0E-5EF4-C82C-B8E7DAD36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006666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จงพิจารณาว่าเซตของเวกเตอร์ในปริภูมิสามมิติ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 ที่กำหนดให้ต่อไปนี้เป็นอิสระเชิงเส้นหรือไม่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th-TH" sz="2400" dirty="0">
                    <a:solidFill>
                      <a:schemeClr val="tx1"/>
                    </a:solidFill>
                  </a:rPr>
                  <a:t>จาก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เป็นอิสระเชิงเส้นหรือไม่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สมมติว่า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เป็นเซตของเวกเตอร์ที่เป็นอิสระเชิงเส้น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ก็เป็นอิสระเชิงเส้นเหมือนกัน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56535-FC0E-5EF4-C82C-B8E7DAD36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006666" cy="3880773"/>
              </a:xfrm>
              <a:blipFill>
                <a:blip r:embed="rId2"/>
                <a:stretch>
                  <a:fillRect l="-886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98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FB1-B8BD-BDB8-B47E-FD5E4AF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55EEB-7315-ACE9-505B-094D4640D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264987" cy="388077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th-TH" sz="2400" b="1" dirty="0">
                    <a:solidFill>
                      <a:schemeClr val="tx1"/>
                    </a:solidFill>
                  </a:rPr>
                  <a:t>นิยาม</a:t>
                </a:r>
                <a:r>
                  <a:rPr lang="th-TH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เราจะเรียก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ว่าเป็น เวกเตอร์เหนือสนาม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𝑆𝑝𝑎𝑐𝑒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𝑣𝑒𝑟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𝑖𝑒𝑙𝑑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ก็ต่อเมื่อ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ไม่เป็นเซตว่าง ที่มีสมบัติปิดทั้ง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ข้อดังต่อไปนี้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55EEB-7315-ACE9-505B-094D4640D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264987" cy="3880773"/>
              </a:xfrm>
              <a:blipFill>
                <a:blip r:embed="rId2"/>
                <a:stretch>
                  <a:fillRect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2EC9212-5B43-986E-C967-ED2798A78747}"/>
              </a:ext>
            </a:extLst>
          </p:cNvPr>
          <p:cNvSpPr/>
          <p:nvPr/>
        </p:nvSpPr>
        <p:spPr>
          <a:xfrm>
            <a:off x="4468911" y="3527323"/>
            <a:ext cx="3362632" cy="28425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158C47-FA1B-8FF4-7A40-43DEF0DA5E99}"/>
              </a:ext>
            </a:extLst>
          </p:cNvPr>
          <p:cNvSpPr/>
          <p:nvPr/>
        </p:nvSpPr>
        <p:spPr>
          <a:xfrm>
            <a:off x="5036769" y="4127353"/>
            <a:ext cx="1838632" cy="16813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02E3B-8FF3-14C1-8C8D-F62BFF3FC37D}"/>
                  </a:ext>
                </a:extLst>
              </p:cNvPr>
              <p:cNvSpPr txBox="1"/>
              <p:nvPr/>
            </p:nvSpPr>
            <p:spPr>
              <a:xfrm>
                <a:off x="6175586" y="3804932"/>
                <a:ext cx="1161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𝐹𝑖𝑒𝑙𝑑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02E3B-8FF3-14C1-8C8D-F62BFF3F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86" y="3804932"/>
                <a:ext cx="1161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7F722-398C-5930-7EF4-988766FBC05F}"/>
                  </a:ext>
                </a:extLst>
              </p:cNvPr>
              <p:cNvSpPr txBox="1"/>
              <p:nvPr/>
            </p:nvSpPr>
            <p:spPr>
              <a:xfrm>
                <a:off x="5155770" y="4763932"/>
                <a:ext cx="1600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𝑆𝑝𝑎𝑐𝑒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7F722-398C-5930-7EF4-988766FB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70" y="4763932"/>
                <a:ext cx="160063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9842-7FAA-FAAE-0C49-D898CB78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Space’s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73AED-14D0-86F6-4C5A-93CCDE86D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10311"/>
                <a:ext cx="10752666" cy="41396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h-TH" sz="2400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สมบัติปิดการบวก</a:t>
                </a:r>
              </a:p>
              <a:p>
                <a:pPr marL="400050" lvl="1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สำหรับทุก</m:t>
                    </m:r>
                    <m:r>
                      <a:rPr lang="th-TH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(</a:t>
                </a:r>
                <a:r>
                  <a:rPr lang="th-TH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ให้เวกเตอร์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แล้วยังตรงเงื่อนไขใน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)</a:t>
                </a:r>
              </a:p>
              <a:p>
                <a:pPr marL="40005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สำหรับทุก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th-TH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สำหรับทุก</m:t>
                    </m:r>
                    <m:r>
                      <a:rPr lang="th-TH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4) </a:t>
                </a:r>
                <a:r>
                  <a:rPr lang="th-TH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มี</a:t>
                </a:r>
                <a:r>
                  <a:rPr lang="en-US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b="0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ซึ่งทำใ</a:t>
                </a:r>
                <a:r>
                  <a:rPr lang="th-TH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ห้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สำหรับทุก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5) </a:t>
                </a:r>
                <a:r>
                  <a:rPr lang="th-TH" dirty="0">
                    <a:solidFill>
                      <a:schemeClr val="tx1"/>
                    </a:solidFill>
                    <a:latin typeface="Crambia math"/>
                    <a:ea typeface="Cambria Math" panose="02040503050406030204" pitchFamily="18" charset="0"/>
                  </a:rPr>
                  <a:t>สำหรับทุก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จะมี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ซึ่งทำให้</m:t>
                    </m:r>
                    <m:r>
                      <a:rPr lang="th-TH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+(−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73AED-14D0-86F6-4C5A-93CCDE86D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10311"/>
                <a:ext cx="10752666" cy="4139689"/>
              </a:xfrm>
              <a:blipFill>
                <a:blip r:embed="rId2"/>
                <a:stretch>
                  <a:fillRect l="-850" t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57E-CF3F-09A3-4997-1C4D5516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Space’s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DE436-38CF-740D-AE17-E8D10D5EA3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h-TH" sz="2400" b="1" dirty="0">
                    <a:solidFill>
                      <a:schemeClr val="tx1"/>
                    </a:solidFill>
                    <a:latin typeface="Crambia math"/>
                  </a:rPr>
                  <a:t>สมบัติปิดการคูณ</a:t>
                </a:r>
                <a:endParaRPr lang="en-US" sz="2400" b="1" dirty="0">
                  <a:solidFill>
                    <a:schemeClr val="tx1"/>
                  </a:solidFill>
                  <a:latin typeface="Crambia math"/>
                </a:endParaRPr>
              </a:p>
              <a:p>
                <a:pPr marL="400050" lvl="1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6)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b="1" dirty="0">
                    <a:solidFill>
                      <a:schemeClr val="tx1"/>
                    </a:solidFill>
                    <a:latin typeface="Crambia math"/>
                  </a:rPr>
                  <a:t>สำหรับทุก </a:t>
                </a:r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s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𝒄𝒂𝒍𝒂𝒓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b="1" dirty="0">
                    <a:solidFill>
                      <a:schemeClr val="tx1"/>
                    </a:solidFill>
                    <a:latin typeface="Crambia math"/>
                  </a:rPr>
                  <a:t>และสำหรับทุก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(</a:t>
                </a:r>
                <a:r>
                  <a:rPr lang="th-TH" b="1" dirty="0">
                    <a:solidFill>
                      <a:schemeClr val="tx1"/>
                    </a:solidFill>
                    <a:latin typeface="Crambia math"/>
                  </a:rPr>
                  <a:t>เอาสเกลาร์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:r>
                  <a:rPr lang="th-TH" b="1" dirty="0">
                    <a:solidFill>
                      <a:schemeClr val="tx1"/>
                    </a:solidFill>
                    <a:latin typeface="Crambia math"/>
                  </a:rPr>
                  <a:t>คูณ เวกเตอร์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:r>
                  <a:rPr lang="th-TH" b="1" dirty="0">
                    <a:solidFill>
                      <a:schemeClr val="tx1"/>
                    </a:solidFill>
                    <a:latin typeface="Crambia math"/>
                  </a:rPr>
                  <a:t>แล้วยังตรงเงื่อนไขใน 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b="1" dirty="0">
                    <a:solidFill>
                      <a:schemeClr val="tx1"/>
                    </a:solidFill>
                    <a:latin typeface="Crambia math"/>
                  </a:rPr>
                  <a:t>)</a:t>
                </a: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7)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สำหรับทุก สเกลาร์ </a:t>
                </a: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และสำหรับทุก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8)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สำหรับทุก สเกลาร์</a:t>
                </a: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และสำหรับทุก</m:t>
                    </m:r>
                    <m:r>
                      <a:rPr lang="th-TH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9)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สำหรับทุก สเกลาร์</a:t>
                </a: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และสำหรับทุก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rambia math"/>
                  </a:rPr>
                  <a:t>10) </a:t>
                </a:r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มี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ที่ทำให้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  <a:latin typeface="Crambia math"/>
                  </a:rPr>
                  <a:t>สำหรับทุก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DE436-38CF-740D-AE17-E8D10D5EA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798B-FA66-8F8C-24EC-BA95ADCC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-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876D4-1233-CBCD-C584-E08173BAD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2" y="2160589"/>
                <a:ext cx="10515600" cy="4189411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th-TH" sz="8000" dirty="0">
                    <a:solidFill>
                      <a:schemeClr val="tx1"/>
                    </a:solidFill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 | 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sz="8000" dirty="0">
                    <a:solidFill>
                      <a:schemeClr val="tx1"/>
                    </a:solidFill>
                  </a:rPr>
                  <a:t>จงตรวจสอบว่า </a:t>
                </a:r>
                <a:r>
                  <a:rPr lang="en-US" sz="8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th-TH" sz="8000" dirty="0">
                    <a:solidFill>
                      <a:schemeClr val="tx1"/>
                    </a:solidFill>
                  </a:rPr>
                  <a:t>เป็น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𝑆𝑝𝑎𝑐𝑒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ไหม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th-TH" sz="8000" dirty="0">
                    <a:solidFill>
                      <a:schemeClr val="tx1"/>
                    </a:solidFill>
                  </a:rPr>
                  <a:t>แนะนำให้ตรวจสอบจากการใช้ กฎข้อที่ </a:t>
                </a:r>
                <a14:m>
                  <m:oMath xmlns:m="http://schemas.openxmlformats.org/officeDocument/2006/math"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ก่อน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เพราะหาก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8000" dirty="0">
                    <a:solidFill>
                      <a:schemeClr val="tx1"/>
                    </a:solidFill>
                  </a:rPr>
                  <a:t>ข้อนี้มีข้อข้อใดข้อหนึ่งไม่ถูกตามสมบัติข้างต้นจะไม่ถือว่า</a:t>
                </a:r>
                <a14:m>
                  <m:oMath xmlns:m="http://schemas.openxmlformats.org/officeDocument/2006/math">
                    <m:r>
                      <a:rPr lang="th-TH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𝑆𝑝𝑎𝑐𝑒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8000" dirty="0">
                    <a:solidFill>
                      <a:schemeClr val="tx1"/>
                    </a:solidFill>
                  </a:rPr>
                  <a:t>ทันที </a:t>
                </a:r>
                <a:endParaRPr lang="en-US" sz="8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th-TH" sz="8000" dirty="0">
                    <a:solidFill>
                      <a:schemeClr val="tx1"/>
                    </a:solidFill>
                  </a:rPr>
                  <a:t>โดยทั่วไปให้ตรวจสอบแค่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ข้อ</m:t>
                    </m:r>
                    <m:r>
                      <a:rPr lang="th-TH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จากทั้ง</m:t>
                    </m:r>
                    <m:r>
                      <a:rPr lang="th-TH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ข้อเท่านั้น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sz="72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sz="8000" dirty="0">
                    <a:solidFill>
                      <a:schemeClr val="tx1"/>
                    </a:solidFill>
                  </a:rPr>
                  <a:t>	</a:t>
                </a:r>
                <a:r>
                  <a:rPr lang="th-TH" sz="8000" dirty="0">
                    <a:solidFill>
                      <a:schemeClr val="tx1"/>
                    </a:solidFill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sz="8000" dirty="0">
                    <a:solidFill>
                      <a:schemeClr val="tx1"/>
                    </a:solidFill>
                  </a:rPr>
                  <a:t>เป็น</a:t>
                </a:r>
                <a:r>
                  <a:rPr lang="th-TH" sz="8000" dirty="0">
                    <a:solidFill>
                      <a:schemeClr val="tx1"/>
                    </a:solidFill>
                    <a:latin typeface="Crambia math"/>
                  </a:rPr>
                  <a:t>สเกลาร์</a:t>
                </a:r>
                <a:r>
                  <a:rPr lang="en-US" sz="8000" dirty="0">
                    <a:solidFill>
                      <a:schemeClr val="tx1"/>
                    </a:solidFill>
                    <a:latin typeface="Crambia math"/>
                  </a:rPr>
                  <a:t> </a:t>
                </a:r>
                <a:r>
                  <a:rPr lang="th-TH" sz="8000" dirty="0">
                    <a:solidFill>
                      <a:schemeClr val="tx1"/>
                    </a:solidFill>
                  </a:rPr>
                  <a:t>และให้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8000" dirty="0">
                    <a:solidFill>
                      <a:schemeClr val="tx1"/>
                    </a:solidFill>
                  </a:rPr>
                  <a:t>เป็น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</m:t>
                    </m:r>
                  </m:oMath>
                </a14:m>
                <a:r>
                  <a:rPr lang="th-TH" sz="8000" dirty="0">
                    <a:solidFill>
                      <a:schemeClr val="tx1"/>
                    </a:solidFill>
                  </a:rPr>
                  <a:t>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8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8000" dirty="0">
                    <a:solidFill>
                      <a:schemeClr val="tx1"/>
                    </a:solidFill>
                  </a:rPr>
                  <a:t>		</a:t>
                </a:r>
                <a:r>
                  <a:rPr lang="th-TH" sz="8000" dirty="0">
                    <a:solidFill>
                      <a:schemeClr val="tx1"/>
                    </a:solidFill>
                  </a:rPr>
                  <a:t>จากสมบัติข้อ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:r>
                  <a:rPr lang="th-TH" sz="8000" dirty="0">
                    <a:solidFill>
                      <a:schemeClr val="tx1"/>
                    </a:solidFill>
                  </a:rPr>
                  <a:t>จะได้ว่า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8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8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(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8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th-TH" sz="8000" dirty="0">
                    <a:solidFill>
                      <a:schemeClr val="tx1"/>
                    </a:solidFill>
                  </a:rPr>
                  <a:t>จะเห็นว่าตัวประกอบที่สองไม่ได้มีค่าเท่ากับ</a:t>
                </a:r>
                <a:r>
                  <a:rPr lang="en-US" sz="8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ตามเงื่อนไขของ</m:t>
                    </m:r>
                    <m:r>
                      <a:rPr lang="th-TH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8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th-TH" sz="8000" dirty="0">
                    <a:solidFill>
                      <a:schemeClr val="tx1"/>
                    </a:solidFill>
                  </a:rPr>
                  <a:t>	</a:t>
                </a:r>
                <a:r>
                  <a:rPr lang="en-US" sz="8000" dirty="0">
                    <a:solidFill>
                      <a:schemeClr val="tx1"/>
                    </a:solidFill>
                  </a:rPr>
                  <a:t>	</a:t>
                </a:r>
                <a:r>
                  <a:rPr lang="th-TH" sz="8000" dirty="0">
                    <a:solidFill>
                      <a:schemeClr val="tx1"/>
                    </a:solidFill>
                  </a:rPr>
                  <a:t>ทำให้สรุปได้ว่า </a:t>
                </a:r>
                <a14:m>
                  <m:oMath xmlns:m="http://schemas.openxmlformats.org/officeDocument/2006/math"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8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8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8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8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8000" b="1" dirty="0">
                    <a:solidFill>
                      <a:schemeClr val="tx1"/>
                    </a:solidFill>
                  </a:rPr>
                  <a:t>		</a:t>
                </a:r>
                <a:r>
                  <a:rPr lang="th-TH" sz="8000" b="1" dirty="0">
                    <a:solidFill>
                      <a:schemeClr val="tx1"/>
                    </a:solidFill>
                  </a:rPr>
                  <a:t>ดังนั้น</a:t>
                </a:r>
                <a14:m>
                  <m:oMath xmlns:m="http://schemas.openxmlformats.org/officeDocument/2006/math">
                    <m:r>
                      <a:rPr lang="th-TH" sz="8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ไม่เป็น</m:t>
                    </m:r>
                    <m:r>
                      <a:rPr lang="th-TH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𝑽𝒆𝒄𝒕𝒐𝒓</m:t>
                    </m:r>
                    <m:r>
                      <a:rPr lang="en-US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𝑺𝒑𝒂𝒄𝒆</m:t>
                    </m:r>
                  </m:oMath>
                </a14:m>
                <a:endParaRPr lang="en-US" sz="8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876D4-1233-CBCD-C584-E08173BAD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2" y="2160589"/>
                <a:ext cx="10515600" cy="4189411"/>
              </a:xfrm>
              <a:blipFill>
                <a:blip r:embed="rId2"/>
                <a:stretch>
                  <a:fillRect l="-870" t="-4506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67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334B-8ED6-4A77-62C7-DEFF4E78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-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2584F-9A9D-76F1-CCAA-75890D8FD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138746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จงพิสูจน์ว่า เซตของเวกเตอร์ทุกตัวที่มีส่วนประกอบ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𝑜𝑚𝑝𝑜𝑛𝑒𝑛𝑡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th-TH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แรกเท่ากับ</m:t>
                    </m:r>
                    <m:r>
                      <a:rPr lang="th-TH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ในปริภูมิเวกเตอร์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th-TH" sz="2400" dirty="0">
                    <a:solidFill>
                      <a:schemeClr val="tx1"/>
                    </a:solidFill>
                  </a:rPr>
                  <a:t> เป็นปริภูมิเวกเตอร์หรือไม่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th-TH" sz="2400" i="0" dirty="0">
                    <a:solidFill>
                      <a:schemeClr val="tx1"/>
                    </a:solidFill>
                    <a:latin typeface="+mj-lt"/>
                  </a:rPr>
                  <a:t>สมมติให้</a:t>
                </a:r>
                <a:r>
                  <a:rPr lang="en-US" sz="2400" i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th-TH" sz="2400" i="0" dirty="0">
                    <a:solidFill>
                      <a:schemeClr val="tx1"/>
                    </a:solidFill>
                    <a:latin typeface="+mj-lt"/>
                  </a:rPr>
                  <a:t>และให้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th-TH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th-TH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th-TH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th-TH" sz="2400" i="0" dirty="0">
                    <a:solidFill>
                      <a:schemeClr val="tx1"/>
                    </a:solidFill>
                    <a:latin typeface="+mj-lt"/>
                  </a:rPr>
                  <a:t>เช็คสมบัติ</a:t>
                </a:r>
                <a:r>
                  <a:rPr lang="th-TH" sz="2400" dirty="0">
                    <a:latin typeface="+mj-lt"/>
                  </a:rPr>
                  <a:t>การบวกจะได้เป็น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จะเห็นได้เลยว่า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ไม่อยู่ในส่วนประกอบแรกของ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เพราะส่วนประกอบตัวแรกของ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คือ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th-TH" sz="2400" dirty="0">
                    <a:solidFill>
                      <a:schemeClr val="tx1"/>
                    </a:solidFill>
                  </a:rPr>
                  <a:t> ซึ่งมีค่าไม่เท่ากับ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จึงทำให้สรุปได้ว่า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th-TH" sz="2400" dirty="0">
                    <a:solidFill>
                      <a:schemeClr val="tx1"/>
                    </a:solidFill>
                  </a:rPr>
                  <a:t>การบวกของเวกเตอร์ใน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ไม่มีสมบัติปิดการบวก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:r>
                  <a:rPr lang="th-TH" sz="2400" b="1" dirty="0">
                    <a:solidFill>
                      <a:schemeClr val="tx1"/>
                    </a:solidFill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b="1" dirty="0">
                    <a:solidFill>
                      <a:schemeClr val="tx1"/>
                    </a:solidFill>
                  </a:rPr>
                  <a:t>ไม่เป็นปริภูมิเวกเตอร์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2584F-9A9D-76F1-CCAA-75890D8FD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138746" cy="3880773"/>
              </a:xfrm>
              <a:blipFill>
                <a:blip r:embed="rId2"/>
                <a:stretch>
                  <a:fillRect l="-712" t="-2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4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C201-7226-6EFE-9575-FD3AE772F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B589-0414-D8D5-1D60-B80D3929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–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D1EFC-CF49-CC65-D82C-442A02B01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11138746" cy="3880773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/>
                  <a:t>ถ้าให้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เป็นพหุนามของ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นั่นแปลว่าสมาชิกของ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ต้องอยู่ในรูป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th-TH" sz="2400" dirty="0"/>
                  <a:t>เมื่อให้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เป็นจำนวนจริง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th-TH" sz="2400" dirty="0"/>
                  <a:t>ตัวอย่างของพหุนาม</a:t>
                </a:r>
                <a:r>
                  <a:rPr lang="en-US" sz="2400" dirty="0"/>
                  <a:t>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พหุนามดีกรี</a:t>
                </a:r>
                <a:r>
                  <a:rPr lang="en-US" sz="2400" dirty="0"/>
                  <a:t> 1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th-TH" sz="2400" dirty="0"/>
                  <a:t>พหุนามดีกรี </a:t>
                </a:r>
                <a:r>
                  <a:rPr lang="en-US" sz="2400" dirty="0"/>
                  <a:t>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D1EFC-CF49-CC65-D82C-442A02B01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11138746" cy="3880773"/>
              </a:xfrm>
              <a:blipFill>
                <a:blip r:embed="rId2"/>
                <a:stretch>
                  <a:fillRect l="-821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16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2E5-9591-C00C-9A29-64AA94E0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 Space –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2935C-C4EA-35F2-ABDF-809D352D7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h-TH" sz="2400" dirty="0">
                    <a:solidFill>
                      <a:schemeClr val="tx1"/>
                    </a:solidFill>
                  </a:rPr>
                  <a:t>ให้</a:t>
                </a:r>
                <a:r>
                  <a:rPr lang="th-T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จงตรวจสอบว่า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th-TH" sz="2400" dirty="0">
                    <a:solidFill>
                      <a:schemeClr val="tx1"/>
                    </a:solidFill>
                  </a:rPr>
                  <a:t>เป็น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𝑆𝑝𝑎𝑐𝑒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ไหม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2935C-C4EA-35F2-ABDF-809D352D7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1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3" ma:contentTypeDescription="Create a new document." ma:contentTypeScope="" ma:versionID="3bb8ff45a3be7bc896a1a2b11d1cd52f">
  <xsd:schema xmlns:xsd="http://www.w3.org/2001/XMLSchema" xmlns:xs="http://www.w3.org/2001/XMLSchema" xmlns:p="http://schemas.microsoft.com/office/2006/metadata/properties" xmlns:ns3="9e441940-42ca-449e-846a-c17713074495" targetNamespace="http://schemas.microsoft.com/office/2006/metadata/properties" ma:root="true" ma:fieldsID="b651d25458f79d3ca3b9ab147eae9a01" ns3:_="">
    <xsd:import namespace="9e441940-42ca-449e-846a-c177130744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41940-42ca-449e-846a-c1771307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EE65B4-4FFC-4EF5-A9EE-40FD70473D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441940-42ca-449e-846a-c17713074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DAC88-3A6E-47AF-94FA-4042426F4CD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e441940-42ca-449e-846a-c1771307449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87B5C9-1CB7-4CDC-BA37-F3C53E9A21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1079</TotalTime>
  <Words>2938</Words>
  <Application>Microsoft Office PowerPoint</Application>
  <PresentationFormat>Widescreen</PresentationFormat>
  <Paragraphs>202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Crambia math</vt:lpstr>
      <vt:lpstr>Office 2013 - 2022 Theme</vt:lpstr>
      <vt:lpstr>Vector Space</vt:lpstr>
      <vt:lpstr>Agenda    - ปริภูมิเวกเตอร์  - ปริภูมิย่อย  - การรวมเชิงเส้น  - การสแปนเชิงเส้น  - การเป็นอิสระเชิงเส้นและไม่เป็นอิสระเชิงเส้น</vt:lpstr>
      <vt:lpstr>Vector Space</vt:lpstr>
      <vt:lpstr>Vector Space’s Properties</vt:lpstr>
      <vt:lpstr>Vector Space’s Properties</vt:lpstr>
      <vt:lpstr>Vector Space - Example 1</vt:lpstr>
      <vt:lpstr>Vector Space - Example 2</vt:lpstr>
      <vt:lpstr>Vector Space – Polynomial</vt:lpstr>
      <vt:lpstr>Vector Space – Exercise</vt:lpstr>
      <vt:lpstr>Subspace</vt:lpstr>
      <vt:lpstr>Subspace - Example 1</vt:lpstr>
      <vt:lpstr>Subspace - Example 1</vt:lpstr>
      <vt:lpstr>Subspace - Example 1</vt:lpstr>
      <vt:lpstr>Subspace Exercise</vt:lpstr>
      <vt:lpstr>Linear Combination</vt:lpstr>
      <vt:lpstr>Linear Combination – Example 1</vt:lpstr>
      <vt:lpstr>Linear Combination – Example 1</vt:lpstr>
      <vt:lpstr>Linear Combination – Exercise</vt:lpstr>
      <vt:lpstr>Linear Span</vt:lpstr>
      <vt:lpstr>Linear Span – Example 1</vt:lpstr>
      <vt:lpstr>Linear Span – Example 1</vt:lpstr>
      <vt:lpstr>Linear Span – Exercise</vt:lpstr>
      <vt:lpstr>Linear Dependence &amp; Linear Independence</vt:lpstr>
      <vt:lpstr>Linear Dependence &amp; Linear Independence</vt:lpstr>
      <vt:lpstr>Linear Dependence &amp; Linear Independence – Example 1</vt:lpstr>
      <vt:lpstr>Linear Dependence &amp; Linear Independence – Example 2</vt:lpstr>
      <vt:lpstr>Linear Dependence &amp; Linear Independence – Example 2</vt:lpstr>
      <vt:lpstr>Linear Dependence &amp; Linear Independence –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</dc:title>
  <dc:creator>Piyaphum MUETKHAMBONG</dc:creator>
  <cp:lastModifiedBy>Piyaphum MUETKHAMBONG</cp:lastModifiedBy>
  <cp:revision>5</cp:revision>
  <dcterms:created xsi:type="dcterms:W3CDTF">2023-10-26T09:40:13Z</dcterms:created>
  <dcterms:modified xsi:type="dcterms:W3CDTF">2025-02-11T08:36:17Z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</Properties>
</file>