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006A-1A11-4D62-93CB-8C8F3F62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A17CB-B6AA-4C9E-AFFD-AB689B7E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C4EF-4365-4DC0-9CF8-E016DEFF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53B9-A667-48A5-BD4F-2546611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1C2E-0E2C-434B-87C9-862B9569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3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1646-8F72-4D5E-A7FB-8B2058EA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D4C8-ADD1-4070-81F3-DA2984EB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C3A0-B8C3-42F1-8D0D-86B1A7C7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15BE-22E1-45D1-A340-57E90E68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B857-423D-4AB2-AA84-667D9391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5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F60C8-7377-4F19-B09D-5EFBF6D00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26F00-BAB6-4785-BC42-FBC51989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9388-0E52-4989-82DB-66036BD1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60C9-EB5F-4084-A6CF-C274C38F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7077-F43B-48DD-B9EF-F4E24943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621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3888-1BDB-4E23-80AB-44C4B8E9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2DD3-4211-42D9-9631-15DF2313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CCB9-5E7A-41DF-806B-2ABCC5BA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9C0F-CFF9-4190-9AD5-2EA6830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9092-75E2-40DF-A446-B2FCA781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76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0807-2129-4C60-8D40-6C7BF9C5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EE77-93CD-4738-9019-2E74A074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0980-E8C7-45D7-9FB5-7BD07E5D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FC1-EF41-43E2-8A64-B753C91C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BDD5-1DB1-436E-9F2E-F3E7FAE3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807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3C9D-DC5F-4751-A27D-B1E3132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6D1E-19C0-472E-B98E-9C0921DA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9F40-83C0-4C91-95A8-319A90545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66BD-62E6-4847-9698-6CABC696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0D2B-F060-45B4-92BB-2709B529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CCDE-2FAF-4F6B-86CD-0C87DFDB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6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2FDC-D83C-4D3A-8DDF-55951B94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2A3D-3D78-4335-8F88-9694031B6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9E354-CF5E-4AA4-9846-23732C4B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90B54-96E3-41AD-B0DF-995AF569A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4D4EC-7936-45AC-8E9F-52F882F8D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09962-52BF-417B-AA10-F4A48762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79694-CE7C-4DC5-85E4-5D3C2CB1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41782-C26C-4D6A-A598-E28D36CB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84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56C9-D7E7-47A2-83D2-2FECFEF9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4A91A-1C36-4A76-955C-384326C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44644-5F32-4D7A-BE7D-EFC92D94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0E08-6DC6-4A0B-AFE0-2C077019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98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AEF2A-2A2D-4AE8-9901-2BC8B742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C589-8965-4D18-9465-EBE487CA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649C6-0CED-4D96-AF9D-38E3B0AC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9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8150-A077-4ADB-B8C7-94034C95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1D57-9992-44E2-BFAC-867D0546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BF58-7CBD-4541-A61E-8196F74D8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FA84-1230-434E-916D-BF697796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DC1B-FAA9-4387-ADCD-3A31E45C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7FC9-184D-4C43-89EC-F7A8FA03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7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65FC-C059-4F22-AC1D-F813CF02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6D2FF-B5AB-4B93-ABA8-DED1530E5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837A1-E413-4761-9DF7-214ED8ACD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60940-492E-4EFC-9608-734DF745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33BD-6073-499D-8218-7EFC2CF8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A715-C405-4C2C-BFBE-E9C14A3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438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62C3B-3C7A-460A-BD19-74E0C052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36E6B-9FAC-437A-8447-9595A0A5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7778-408A-4335-932B-F32E0E30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D646-D3EA-45F1-8D55-74791302FE3D}" type="datetimeFigureOut">
              <a:rPr lang="th-TH" smtClean="0"/>
              <a:t>29/04/62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711F-6152-4B62-801A-D10D43253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DAD9-A43C-411D-9809-523E8E1A3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3AD5-CF60-431B-8A15-D9C3F5784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78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C686D3-B3D7-47D3-A090-A4FFE7832C91}"/>
              </a:ext>
            </a:extLst>
          </p:cNvPr>
          <p:cNvGrpSpPr/>
          <p:nvPr/>
        </p:nvGrpSpPr>
        <p:grpSpPr>
          <a:xfrm>
            <a:off x="0" y="6197610"/>
            <a:ext cx="12220912" cy="660401"/>
            <a:chOff x="-1524000" y="6241002"/>
            <a:chExt cx="12220911" cy="6252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6A9A52-3890-484F-8D07-9630F083C2C6}"/>
                </a:ext>
              </a:extLst>
            </p:cNvPr>
            <p:cNvSpPr/>
            <p:nvPr/>
          </p:nvSpPr>
          <p:spPr>
            <a:xfrm>
              <a:off x="-1524000" y="6241003"/>
              <a:ext cx="12192000" cy="625275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930" dirty="0"/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5DFE7927-D0D6-4D58-8E38-B8C97F2B1C45}"/>
                </a:ext>
              </a:extLst>
            </p:cNvPr>
            <p:cNvSpPr/>
            <p:nvPr/>
          </p:nvSpPr>
          <p:spPr>
            <a:xfrm rot="10800000">
              <a:off x="-1524000" y="6241002"/>
              <a:ext cx="12192000" cy="616998"/>
            </a:xfrm>
            <a:prstGeom prst="flowChartDocumen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93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2A55E9-5BA5-4D0E-9A91-6ED792DCEA88}"/>
                </a:ext>
              </a:extLst>
            </p:cNvPr>
            <p:cNvSpPr/>
            <p:nvPr/>
          </p:nvSpPr>
          <p:spPr>
            <a:xfrm>
              <a:off x="8799717" y="6305880"/>
              <a:ext cx="1897194" cy="550280"/>
            </a:xfrm>
            <a:prstGeom prst="rect">
              <a:avLst/>
            </a:prstGeom>
            <a:noFill/>
          </p:spPr>
          <p:txBody>
            <a:bodyPr wrap="none" lIns="148848" tIns="74425" rIns="148848" bIns="74425">
              <a:spAutoFit/>
            </a:bodyPr>
            <a:lstStyle/>
            <a:p>
              <a:pPr algn="ctr"/>
              <a:r>
                <a:rPr lang="en-US" b="1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</a:rPr>
                <a:t>Help      Fix</a:t>
              </a:r>
              <a:endParaRPr lang="th-TH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6B4A9E-5A8F-441F-BCCE-49731077ED28}"/>
              </a:ext>
            </a:extLst>
          </p:cNvPr>
          <p:cNvGrpSpPr/>
          <p:nvPr/>
        </p:nvGrpSpPr>
        <p:grpSpPr>
          <a:xfrm>
            <a:off x="0" y="-42358"/>
            <a:ext cx="12192000" cy="740857"/>
            <a:chOff x="-1524000" y="-2142"/>
            <a:chExt cx="12192000" cy="9254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8233FB-681F-4B7E-AD56-03084AA5BD43}"/>
                </a:ext>
              </a:extLst>
            </p:cNvPr>
            <p:cNvSpPr/>
            <p:nvPr/>
          </p:nvSpPr>
          <p:spPr>
            <a:xfrm>
              <a:off x="-1524000" y="-2142"/>
              <a:ext cx="12192000" cy="925419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th-TH" sz="293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B0DBB2-34FD-4349-808C-6D0FC2D6FFB4}"/>
                </a:ext>
              </a:extLst>
            </p:cNvPr>
            <p:cNvGrpSpPr/>
            <p:nvPr/>
          </p:nvGrpSpPr>
          <p:grpSpPr>
            <a:xfrm>
              <a:off x="-1524000" y="10131"/>
              <a:ext cx="12192000" cy="913147"/>
              <a:chOff x="-1524000" y="10131"/>
              <a:chExt cx="12192000" cy="913147"/>
            </a:xfrm>
          </p:grpSpPr>
          <p:sp>
            <p:nvSpPr>
              <p:cNvPr id="14" name="Flowchart: Document 13">
                <a:extLst>
                  <a:ext uri="{FF2B5EF4-FFF2-40B4-BE49-F238E27FC236}">
                    <a16:creationId xmlns:a16="http://schemas.microsoft.com/office/drawing/2014/main" id="{A45D6FFA-761F-4A3F-8A79-4AC73C784A7C}"/>
                  </a:ext>
                </a:extLst>
              </p:cNvPr>
              <p:cNvSpPr/>
              <p:nvPr/>
            </p:nvSpPr>
            <p:spPr>
              <a:xfrm>
                <a:off x="-1524000" y="10131"/>
                <a:ext cx="12192000" cy="913147"/>
              </a:xfrm>
              <a:prstGeom prst="flowChartDocumen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th-TH" sz="4649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584FE8-739A-4319-99A5-06BC94B44A83}"/>
                  </a:ext>
                </a:extLst>
              </p:cNvPr>
              <p:cNvSpPr/>
              <p:nvPr/>
            </p:nvSpPr>
            <p:spPr>
              <a:xfrm>
                <a:off x="6934199" y="177827"/>
                <a:ext cx="3701337" cy="649087"/>
              </a:xfrm>
              <a:prstGeom prst="rect">
                <a:avLst/>
              </a:prstGeom>
              <a:noFill/>
            </p:spPr>
            <p:txBody>
              <a:bodyPr wrap="square" lIns="148848" tIns="74425" rIns="148848" bIns="74425">
                <a:spAutoFit/>
              </a:bodyPr>
              <a:lstStyle/>
              <a:p>
                <a:pPr algn="ctr"/>
                <a:r>
                  <a:rPr lang="en-US" sz="2400" b="1" dirty="0">
                    <a:ln w="12700" cmpd="sng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</a:ln>
                    <a:solidFill>
                      <a:srgbClr val="FFC000"/>
                    </a:solidFill>
                  </a:rPr>
                  <a:t>As of (                                )</a:t>
                </a:r>
                <a:endParaRPr lang="th-TH" sz="2400" b="1" dirty="0">
                  <a:ln w="12700" cmpd="sng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C000"/>
                  </a:solidFill>
                </a:endParaRP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35480CF-DECF-492B-A20C-19FE39FA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-32534"/>
            <a:ext cx="1035457" cy="7310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6A2305-1D72-4D5D-9C2D-1945101F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6352802"/>
            <a:ext cx="553513" cy="3907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0FC553A-562B-435C-B434-03C3596761A8}"/>
              </a:ext>
            </a:extLst>
          </p:cNvPr>
          <p:cNvSpPr/>
          <p:nvPr/>
        </p:nvSpPr>
        <p:spPr>
          <a:xfrm>
            <a:off x="1276757" y="-42359"/>
            <a:ext cx="18822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Help Fix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33C2B9-EFB0-4B87-B0EE-56C80E5F107F}"/>
              </a:ext>
            </a:extLst>
          </p:cNvPr>
          <p:cNvSpPr/>
          <p:nvPr/>
        </p:nvSpPr>
        <p:spPr>
          <a:xfrm>
            <a:off x="0" y="731032"/>
            <a:ext cx="8394700" cy="408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 Summary</a:t>
            </a:r>
            <a:endParaRPr lang="th-TH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4CD09E-F6A2-490F-8DA3-3BB313630D06}"/>
              </a:ext>
            </a:extLst>
          </p:cNvPr>
          <p:cNvSpPr/>
          <p:nvPr/>
        </p:nvSpPr>
        <p:spPr>
          <a:xfrm>
            <a:off x="8458200" y="1039288"/>
            <a:ext cx="3670291" cy="1348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7EFFB-13D9-494C-9D0B-76B291A6D75D}"/>
              </a:ext>
            </a:extLst>
          </p:cNvPr>
          <p:cNvSpPr txBox="1"/>
          <p:nvPr/>
        </p:nvSpPr>
        <p:spPr>
          <a:xfrm>
            <a:off x="8458200" y="1306949"/>
            <a:ext cx="92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Budget</a:t>
            </a:r>
            <a:endParaRPr lang="th-TH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8FEF63-AEF0-4CE7-AE54-B2F29E9FE093}"/>
              </a:ext>
            </a:extLst>
          </p:cNvPr>
          <p:cNvSpPr txBox="1"/>
          <p:nvPr/>
        </p:nvSpPr>
        <p:spPr>
          <a:xfrm>
            <a:off x="8458200" y="1830169"/>
            <a:ext cx="112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 Rate</a:t>
            </a:r>
            <a:endParaRPr lang="th-TH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1FA88F-8DC5-4F7C-811B-5C4AF17BFC80}"/>
              </a:ext>
            </a:extLst>
          </p:cNvPr>
          <p:cNvSpPr txBox="1"/>
          <p:nvPr/>
        </p:nvSpPr>
        <p:spPr>
          <a:xfrm>
            <a:off x="10470330" y="1323710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mb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D19BD1-259D-4DC8-8A67-E0C927C00A7B}"/>
              </a:ext>
            </a:extLst>
          </p:cNvPr>
          <p:cNvSpPr txBox="1"/>
          <p:nvPr/>
        </p:nvSpPr>
        <p:spPr>
          <a:xfrm>
            <a:off x="10470330" y="1832640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mb</a:t>
            </a:r>
            <a:endParaRPr lang="th-TH" sz="2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42F7B4-3992-482C-A1E2-5DCAB64A8303}"/>
              </a:ext>
            </a:extLst>
          </p:cNvPr>
          <p:cNvSpPr/>
          <p:nvPr/>
        </p:nvSpPr>
        <p:spPr>
          <a:xfrm>
            <a:off x="8394700" y="2495673"/>
            <a:ext cx="3797300" cy="4923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Categories</a:t>
            </a:r>
            <a:endParaRPr lang="th-TH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FADDB3-B909-4C6D-B872-C8CCEB4FEAE3}"/>
              </a:ext>
            </a:extLst>
          </p:cNvPr>
          <p:cNvSpPr/>
          <p:nvPr/>
        </p:nvSpPr>
        <p:spPr>
          <a:xfrm>
            <a:off x="8458200" y="728920"/>
            <a:ext cx="3695691" cy="4105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Spending</a:t>
            </a:r>
            <a:endParaRPr lang="th-TH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59F89FF-7E51-4DD5-8C88-B784DC5BF64E}"/>
              </a:ext>
            </a:extLst>
          </p:cNvPr>
          <p:cNvSpPr/>
          <p:nvPr/>
        </p:nvSpPr>
        <p:spPr>
          <a:xfrm>
            <a:off x="0" y="3429000"/>
            <a:ext cx="8394700" cy="408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8848" tIns="74425" rIns="148848" bIns="74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Summary</a:t>
            </a:r>
          </a:p>
        </p:txBody>
      </p:sp>
    </p:spTree>
    <p:extLst>
      <p:ext uri="{BB962C8B-B14F-4D97-AF65-F5344CB8AC3E}">
        <p14:creationId xmlns:p14="http://schemas.microsoft.com/office/powerpoint/2010/main" val="407830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7</cp:revision>
  <dcterms:created xsi:type="dcterms:W3CDTF">2019-04-28T23:33:08Z</dcterms:created>
  <dcterms:modified xsi:type="dcterms:W3CDTF">2019-04-29T02:39:06Z</dcterms:modified>
</cp:coreProperties>
</file>