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>
        <p:scale>
          <a:sx n="75" d="100"/>
          <a:sy n="75" d="100"/>
        </p:scale>
        <p:origin x="7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876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181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4283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106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9581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1858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552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4408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346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976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91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283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073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499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604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227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743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88AD7-0D7C-41DF-A8D9-C5BB7ACAFE94}" type="datetimeFigureOut">
              <a:rPr lang="th-TH" smtClean="0"/>
              <a:t>18/05/60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CA64-D59A-4718-B89F-F42BA077E83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413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ngsila.cs.buu.ac.th/~57160284/RAILS/heroku-toolbelt.exe" TargetMode="External"/><Relationship Id="rId2" Type="http://schemas.openxmlformats.org/officeDocument/2006/relationships/hyperlink" Target="http://angsila.cs.buu.ac.th/~57160284/RAILS/Git-2.9.3-rebase-i-64-bit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angsila.cs.buu.ac.th/~57160284/RAILS/railsinstaller-3.2.0.ex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xmlns="" id="{659778F0-1E99-41EE-A2FD-8F37F4BF8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411" y="1840832"/>
            <a:ext cx="5546558" cy="120616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/>
              <a:t>Rails</a:t>
            </a:r>
            <a:r>
              <a:rPr lang="es-ES" dirty="0"/>
              <a:t> </a:t>
            </a:r>
            <a:r>
              <a:rPr lang="es-ES" dirty="0" smtClean="0"/>
              <a:t>Framework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59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25723FF-805B-4EDE-A049-9C761FC9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950" y="325438"/>
            <a:ext cx="3022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heroku</a:t>
            </a:r>
            <a:endParaRPr lang="th-TH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5063"/>
          </a:xfrm>
        </p:spPr>
        <p:txBody>
          <a:bodyPr/>
          <a:lstStyle/>
          <a:p>
            <a:r>
              <a:rPr lang="en-US" altLang="th-TH" smtClean="0"/>
              <a:t>git push heroku master</a:t>
            </a:r>
          </a:p>
          <a:p>
            <a:r>
              <a:rPr lang="en-US" altLang="th-TH" smtClean="0"/>
              <a:t>git checkout -b static-pages</a:t>
            </a:r>
          </a:p>
          <a:p>
            <a:r>
              <a:rPr lang="en-US" altLang="th-TH" smtClean="0"/>
              <a:t>rails generate controller StaticPages home kingsong1 kingsong2 kingsong3</a:t>
            </a:r>
            <a:endParaRPr lang="th-TH" altLang="th-TH" smtClean="0"/>
          </a:p>
          <a:p>
            <a:endParaRPr lang="th-TH" altLang="th-TH" smtClean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99" y="3416300"/>
            <a:ext cx="5054097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2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F549382-9FFD-42A0-A48E-AB9A9ACB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0" y="338138"/>
            <a:ext cx="5156200" cy="1143000"/>
          </a:xfrm>
        </p:spPr>
        <p:txBody>
          <a:bodyPr/>
          <a:lstStyle/>
          <a:p>
            <a:pPr>
              <a:defRPr/>
            </a:pPr>
            <a:r>
              <a:rPr lang="th-TH" dirty="0"/>
              <a:t>แก้ไข </a:t>
            </a:r>
            <a:r>
              <a:rPr lang="en-US" dirty="0"/>
              <a:t>config/routes</a:t>
            </a:r>
            <a:endParaRPr lang="th-TH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1679575"/>
            <a:ext cx="60102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9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A72DFE7-8A5D-46C5-BDDE-49CF1897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300" y="279400"/>
            <a:ext cx="3073400" cy="1143000"/>
          </a:xfrm>
        </p:spPr>
        <p:txBody>
          <a:bodyPr/>
          <a:lstStyle/>
          <a:p>
            <a:pPr>
              <a:defRPr/>
            </a:pPr>
            <a:r>
              <a:rPr lang="th-TH" dirty="0"/>
              <a:t>สร้าง </a:t>
            </a:r>
            <a:r>
              <a:rPr lang="en-US" dirty="0" smtClean="0"/>
              <a:t>pages</a:t>
            </a:r>
            <a:endParaRPr lang="th-TH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6950" y="1689100"/>
            <a:ext cx="6635750" cy="3557588"/>
          </a:xfrm>
        </p:spPr>
        <p:txBody>
          <a:bodyPr/>
          <a:lstStyle/>
          <a:p>
            <a:r>
              <a:rPr lang="th-TH" altLang="th-TH" dirty="0" smtClean="0"/>
              <a:t>เปิด </a:t>
            </a:r>
            <a:r>
              <a:rPr lang="en-US" altLang="th-TH" dirty="0" smtClean="0"/>
              <a:t>localhost:3000</a:t>
            </a:r>
          </a:p>
          <a:p>
            <a:r>
              <a:rPr lang="th-TH" altLang="th-TH" dirty="0" smtClean="0"/>
              <a:t>แล้ว </a:t>
            </a:r>
          </a:p>
          <a:p>
            <a:r>
              <a:rPr lang="th-TH" altLang="th-TH" sz="1800" dirty="0" smtClean="0"/>
              <a:t>แก้ไขไฟล์ ตามโจทย์</a:t>
            </a:r>
            <a:endParaRPr lang="en-US" altLang="th-TH" sz="1800" dirty="0" smtClean="0"/>
          </a:p>
          <a:p>
            <a:r>
              <a:rPr lang="en-US" altLang="th-TH" sz="1800" dirty="0" smtClean="0"/>
              <a:t>app/views/</a:t>
            </a:r>
            <a:r>
              <a:rPr lang="en-US" altLang="th-TH" sz="1800" dirty="0" err="1" smtClean="0"/>
              <a:t>static_pages</a:t>
            </a:r>
            <a:r>
              <a:rPr lang="en-US" altLang="th-TH" sz="1800" dirty="0" smtClean="0"/>
              <a:t>/</a:t>
            </a:r>
            <a:r>
              <a:rPr lang="en-US" altLang="th-TH" sz="1800" dirty="0" err="1" smtClean="0"/>
              <a:t>home.html.erb</a:t>
            </a:r>
            <a:r>
              <a:rPr lang="en-US" altLang="th-TH" sz="1800" dirty="0" smtClean="0"/>
              <a:t> app/views/</a:t>
            </a:r>
            <a:r>
              <a:rPr lang="en-US" altLang="th-TH" sz="1800" dirty="0" err="1" smtClean="0"/>
              <a:t>static_pages</a:t>
            </a:r>
            <a:r>
              <a:rPr lang="en-US" altLang="th-TH" sz="1800" dirty="0" smtClean="0"/>
              <a:t>/kingsong1.html.erb app/views/</a:t>
            </a:r>
            <a:r>
              <a:rPr lang="en-US" altLang="th-TH" sz="1800" dirty="0" err="1" smtClean="0"/>
              <a:t>static_pages</a:t>
            </a:r>
            <a:r>
              <a:rPr lang="en-US" altLang="th-TH" sz="1800" dirty="0" smtClean="0"/>
              <a:t>/ kingsong2.html.erb app/views/</a:t>
            </a:r>
            <a:r>
              <a:rPr lang="en-US" altLang="th-TH" sz="1800" dirty="0" err="1" smtClean="0"/>
              <a:t>static_pages</a:t>
            </a:r>
            <a:r>
              <a:rPr lang="en-US" altLang="th-TH" sz="1800" dirty="0" smtClean="0"/>
              <a:t>/ kingsong3.html.erb </a:t>
            </a:r>
            <a:endParaRPr lang="th-TH" altLang="th-TH" sz="1800" dirty="0" smtClean="0"/>
          </a:p>
        </p:txBody>
      </p:sp>
    </p:spTree>
    <p:extLst>
      <p:ext uri="{BB962C8B-B14F-4D97-AF65-F5344CB8AC3E}">
        <p14:creationId xmlns:p14="http://schemas.microsoft.com/office/powerpoint/2010/main" val="7846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5700" y="698500"/>
            <a:ext cx="4043363" cy="820738"/>
          </a:xfrm>
        </p:spPr>
        <p:txBody>
          <a:bodyPr/>
          <a:lstStyle/>
          <a:p>
            <a:r>
              <a:rPr lang="th-TH" altLang="th-TH" dirty="0" smtClean="0"/>
              <a:t>หน้า </a:t>
            </a:r>
            <a:r>
              <a:rPr lang="en-US" altLang="th-TH" dirty="0" smtClean="0"/>
              <a:t>home</a:t>
            </a:r>
            <a:endParaRPr lang="th-TH" altLang="th-TH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519238"/>
            <a:ext cx="8842374" cy="49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5700" y="698500"/>
            <a:ext cx="4043363" cy="820738"/>
          </a:xfrm>
        </p:spPr>
        <p:txBody>
          <a:bodyPr/>
          <a:lstStyle/>
          <a:p>
            <a:r>
              <a:rPr lang="th-TH" altLang="th-TH" dirty="0" smtClean="0"/>
              <a:t>หน้า </a:t>
            </a:r>
            <a:r>
              <a:rPr lang="en-US" altLang="th-TH" dirty="0" smtClean="0"/>
              <a:t>kingsong1</a:t>
            </a:r>
            <a:endParaRPr lang="th-TH" altLang="th-TH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99" y="1519238"/>
            <a:ext cx="9020175" cy="507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0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55700" y="698500"/>
            <a:ext cx="4043363" cy="820738"/>
          </a:xfrm>
        </p:spPr>
        <p:txBody>
          <a:bodyPr/>
          <a:lstStyle/>
          <a:p>
            <a:r>
              <a:rPr lang="th-TH" altLang="th-TH" dirty="0" smtClean="0"/>
              <a:t>หน้า </a:t>
            </a:r>
            <a:r>
              <a:rPr lang="en-US" altLang="th-TH" dirty="0" smtClean="0"/>
              <a:t>kingsong2</a:t>
            </a:r>
            <a:endParaRPr lang="th-TH" altLang="th-TH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519238"/>
            <a:ext cx="8969374" cy="50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5700" y="698500"/>
            <a:ext cx="4043363" cy="820738"/>
          </a:xfrm>
        </p:spPr>
        <p:txBody>
          <a:bodyPr/>
          <a:lstStyle/>
          <a:p>
            <a:r>
              <a:rPr lang="th-TH" altLang="th-TH" dirty="0" smtClean="0"/>
              <a:t>หน้า </a:t>
            </a:r>
            <a:r>
              <a:rPr lang="en-US" altLang="th-TH" dirty="0" smtClean="0"/>
              <a:t>kingsong3</a:t>
            </a:r>
            <a:endParaRPr lang="th-TH" altLang="th-TH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1308936"/>
            <a:ext cx="9553575" cy="53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0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A2EBF95-ACE2-4CD2-ADCB-45E886C8D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350838"/>
            <a:ext cx="3924300" cy="1143000"/>
          </a:xfrm>
        </p:spPr>
        <p:txBody>
          <a:bodyPr/>
          <a:lstStyle/>
          <a:p>
            <a:pPr>
              <a:defRPr/>
            </a:pPr>
            <a:r>
              <a:rPr lang="th-TH" dirty="0" smtClean="0"/>
              <a:t>เมื่อเสร็จ</a:t>
            </a:r>
            <a:r>
              <a:rPr lang="th-TH" dirty="0"/>
              <a:t>แล้ว </a:t>
            </a:r>
            <a:r>
              <a:rPr lang="en-US" dirty="0" smtClean="0"/>
              <a:t>push </a:t>
            </a:r>
            <a:r>
              <a:rPr lang="th-TH" dirty="0" smtClean="0"/>
              <a:t>งานขึ้น</a:t>
            </a:r>
            <a:endParaRPr lang="th-TH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625600"/>
            <a:ext cx="8229600" cy="4525963"/>
          </a:xfrm>
        </p:spPr>
        <p:txBody>
          <a:bodyPr/>
          <a:lstStyle/>
          <a:p>
            <a:r>
              <a:rPr lang="en-US" altLang="th-TH" dirty="0" err="1" smtClean="0"/>
              <a:t>git</a:t>
            </a:r>
            <a:r>
              <a:rPr lang="en-US" altLang="th-TH" dirty="0" smtClean="0"/>
              <a:t> add –A </a:t>
            </a:r>
          </a:p>
          <a:p>
            <a:r>
              <a:rPr lang="en-US" altLang="th-TH" dirty="0" err="1" smtClean="0"/>
              <a:t>git</a:t>
            </a:r>
            <a:r>
              <a:rPr lang="en-US" altLang="th-TH" dirty="0" smtClean="0"/>
              <a:t> commit -m "Finish " </a:t>
            </a:r>
          </a:p>
          <a:p>
            <a:r>
              <a:rPr lang="en-US" altLang="th-TH" dirty="0" err="1" smtClean="0"/>
              <a:t>git</a:t>
            </a:r>
            <a:r>
              <a:rPr lang="en-US" altLang="th-TH" dirty="0" smtClean="0"/>
              <a:t> checkout master </a:t>
            </a:r>
          </a:p>
          <a:p>
            <a:r>
              <a:rPr lang="en-US" altLang="th-TH" dirty="0" err="1" smtClean="0"/>
              <a:t>git</a:t>
            </a:r>
            <a:r>
              <a:rPr lang="en-US" altLang="th-TH" dirty="0" smtClean="0"/>
              <a:t> merge static-pages </a:t>
            </a:r>
          </a:p>
          <a:p>
            <a:r>
              <a:rPr lang="en-US" altLang="th-TH" dirty="0" err="1" smtClean="0"/>
              <a:t>git</a:t>
            </a:r>
            <a:r>
              <a:rPr lang="en-US" altLang="th-TH" dirty="0" smtClean="0"/>
              <a:t> push</a:t>
            </a:r>
          </a:p>
          <a:p>
            <a:r>
              <a:rPr lang="en-US" altLang="th-TH" dirty="0" err="1" smtClean="0"/>
              <a:t>git</a:t>
            </a:r>
            <a:r>
              <a:rPr lang="en-US" altLang="th-TH" dirty="0" smtClean="0"/>
              <a:t> push </a:t>
            </a:r>
            <a:r>
              <a:rPr lang="en-US" altLang="th-TH" dirty="0" err="1" smtClean="0"/>
              <a:t>heroku</a:t>
            </a:r>
            <a:r>
              <a:rPr lang="en-US" altLang="th-TH" dirty="0" smtClean="0"/>
              <a:t> </a:t>
            </a:r>
            <a:endParaRPr lang="th-TH" altLang="th-TH" dirty="0" smtClean="0"/>
          </a:p>
        </p:txBody>
      </p:sp>
    </p:spTree>
    <p:extLst>
      <p:ext uri="{BB962C8B-B14F-4D97-AF65-F5344CB8AC3E}">
        <p14:creationId xmlns:p14="http://schemas.microsoft.com/office/powerpoint/2010/main" val="25451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1BD219A-6AF8-4ABB-B8A5-9DEFCBFC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00" y="338138"/>
            <a:ext cx="1993900" cy="1143000"/>
          </a:xfrm>
        </p:spPr>
        <p:txBody>
          <a:bodyPr/>
          <a:lstStyle/>
          <a:p>
            <a:pPr>
              <a:defRPr/>
            </a:pPr>
            <a:r>
              <a:rPr lang="th-TH" dirty="0"/>
              <a:t>จัดทำโดย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06500" y="1727200"/>
            <a:ext cx="8229600" cy="4525963"/>
          </a:xfrm>
        </p:spPr>
        <p:txBody>
          <a:bodyPr/>
          <a:lstStyle/>
          <a:p>
            <a:r>
              <a:rPr lang="th-TH" altLang="th-TH" dirty="0" smtClean="0"/>
              <a:t>นาย </a:t>
            </a:r>
            <a:r>
              <a:rPr lang="th-TH" altLang="th-TH" dirty="0" err="1" smtClean="0"/>
              <a:t>ปิ</a:t>
            </a:r>
            <a:r>
              <a:rPr lang="th-TH" altLang="th-TH" dirty="0" smtClean="0"/>
              <a:t>ยะ</a:t>
            </a:r>
            <a:r>
              <a:rPr lang="th-TH" altLang="th-TH" dirty="0" err="1" smtClean="0"/>
              <a:t>พงษ์</a:t>
            </a:r>
            <a:r>
              <a:rPr lang="th-TH" altLang="th-TH" dirty="0" smtClean="0"/>
              <a:t> ชัยศรี รหัสนิสิต 57660131 กลุ่ม 3401</a:t>
            </a:r>
            <a:endParaRPr lang="th-TH" altLang="th-TH" dirty="0" smtClean="0"/>
          </a:p>
        </p:txBody>
      </p:sp>
    </p:spTree>
    <p:extLst>
      <p:ext uri="{BB962C8B-B14F-4D97-AF65-F5344CB8AC3E}">
        <p14:creationId xmlns:p14="http://schemas.microsoft.com/office/powerpoint/2010/main" val="7066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xmlns="" id="{2FE42CD8-699F-4700-9A3C-FEEF26BA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663" y="227310"/>
            <a:ext cx="2923674" cy="11569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/>
              <a:t>การติดตั้ง</a:t>
            </a:r>
            <a:endParaRPr lang="es-ES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715250" cy="1828800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th-TH" dirty="0" smtClean="0">
                <a:hlinkClick r:id="rId2"/>
              </a:rPr>
              <a:t>Git-2.9.3-rebase-i-64-bit.exe</a:t>
            </a:r>
            <a:endParaRPr lang="en-US" altLang="th-TH" dirty="0" smtClean="0"/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th-TH" dirty="0" smtClean="0">
                <a:hlinkClick r:id="rId3"/>
              </a:rPr>
              <a:t>heroku-toolbelt.exe</a:t>
            </a:r>
            <a:endParaRPr lang="en-US" altLang="th-TH" dirty="0" smtClean="0"/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th-TH" dirty="0" smtClean="0">
                <a:hlinkClick r:id="rId4"/>
              </a:rPr>
              <a:t>railsinstaller-3.2.0.exe</a:t>
            </a:r>
            <a:endParaRPr lang="en-US" altLang="th-TH" dirty="0" smtClean="0"/>
          </a:p>
        </p:txBody>
      </p:sp>
      <p:sp>
        <p:nvSpPr>
          <p:cNvPr id="7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th-TH" sz="1200" smtClean="0">
                <a:solidFill>
                  <a:srgbClr val="898989"/>
                </a:solidFill>
              </a:rPr>
              <a:t>4-</a:t>
            </a:r>
            <a:fld id="{AA5D401B-4C48-421E-9527-61D30BD182EB}" type="slidenum">
              <a:rPr lang="es-ES" altLang="th-TH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ES" altLang="th-TH" sz="1200" smtClean="0">
              <a:solidFill>
                <a:srgbClr val="898989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04" y="3429000"/>
            <a:ext cx="10074313" cy="264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30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>
            <a:extLst>
              <a:ext uri="{FF2B5EF4-FFF2-40B4-BE49-F238E27FC236}">
                <a16:creationId xmlns:a16="http://schemas.microsoft.com/office/drawing/2014/main" xmlns="" id="{18D62557-9F9A-4C33-AB34-65583877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06" y="195974"/>
            <a:ext cx="4391526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err="1" smtClean="0"/>
              <a:t>Create</a:t>
            </a:r>
            <a:r>
              <a:rPr lang="es-ES" dirty="0" smtClean="0"/>
              <a:t> new </a:t>
            </a:r>
            <a:r>
              <a:rPr lang="es-ES" dirty="0" err="1" smtClean="0"/>
              <a:t>rails</a:t>
            </a:r>
            <a:endParaRPr lang="es-ES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986590" y="1241967"/>
            <a:ext cx="6202363" cy="1757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th-TH" sz="2800" dirty="0" smtClean="0"/>
              <a:t>rails new </a:t>
            </a:r>
            <a:r>
              <a:rPr lang="en-US" altLang="th-TH" sz="2800" dirty="0" err="1" smtClean="0"/>
              <a:t>kingsong</a:t>
            </a:r>
            <a:endParaRPr lang="es-ES" altLang="th-TH" sz="27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48" y="2120648"/>
            <a:ext cx="5348537" cy="418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8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xmlns="" id="{FD841C63-B137-4846-BD31-6D66B1F65400}"/>
              </a:ext>
            </a:extLst>
          </p:cNvPr>
          <p:cNvSpPr txBox="1">
            <a:spLocks/>
          </p:cNvSpPr>
          <p:nvPr/>
        </p:nvSpPr>
        <p:spPr>
          <a:xfrm>
            <a:off x="1648327" y="320806"/>
            <a:ext cx="8229600" cy="115699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ln>
                  <a:solidFill>
                    <a:sysClr val="windowText" lastClr="000000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0C0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0C0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0C0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0C0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0C0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0C0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0C0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70C0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th-TH" dirty="0"/>
              <a:t>แก้ </a:t>
            </a:r>
            <a:r>
              <a:rPr lang="en-US" dirty="0" err="1"/>
              <a:t>Gemfile</a:t>
            </a:r>
            <a:endParaRPr lang="es-ES" dirty="0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034" y="1628023"/>
            <a:ext cx="8097033" cy="455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9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90C9528-B92E-4A58-99C7-BD875672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800" y="2365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Install bundle and update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DA63539-8775-4552-B640-AF8D3E33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8229600" cy="45259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-bundle install --without production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bundle show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dirty="0"/>
              <a:t>bundle update</a:t>
            </a:r>
          </a:p>
        </p:txBody>
      </p:sp>
    </p:spTree>
    <p:extLst>
      <p:ext uri="{BB962C8B-B14F-4D97-AF65-F5344CB8AC3E}">
        <p14:creationId xmlns:p14="http://schemas.microsoft.com/office/powerpoint/2010/main" val="27601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06C2B49-813D-4833-8462-8BEC478F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Run rails server </a:t>
            </a:r>
            <a:r>
              <a:rPr lang="th-TH" dirty="0" smtClean="0"/>
              <a:t>ที่ </a:t>
            </a:r>
            <a:r>
              <a:rPr lang="en-US" dirty="0" err="1"/>
              <a:t>cmd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01700" y="1651000"/>
            <a:ext cx="6635750" cy="6762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th-TH" dirty="0" smtClean="0"/>
              <a:t>rails server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2327275"/>
            <a:ext cx="8205787" cy="42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338B188-585F-4122-BBB7-567B89C4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0" y="363538"/>
            <a:ext cx="3098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3200" dirty="0" smtClean="0"/>
              <a:t>สร้าง </a:t>
            </a:r>
            <a:r>
              <a:rPr lang="en-US" sz="3200" dirty="0" err="1"/>
              <a:t>github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506538"/>
            <a:ext cx="8423275" cy="47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C23A48F-DB10-47F7-91FC-3E9D53EC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00" y="350838"/>
            <a:ext cx="36449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dirty="0" smtClean="0"/>
              <a:t>	</a:t>
            </a:r>
            <a:r>
              <a:rPr lang="en-US" dirty="0" smtClean="0"/>
              <a:t>Push </a:t>
            </a:r>
            <a:r>
              <a:rPr lang="th-TH" sz="3600" dirty="0" smtClean="0"/>
              <a:t>ขึ้น </a:t>
            </a:r>
            <a:r>
              <a:rPr lang="en-US" sz="3600" dirty="0"/>
              <a:t>Git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6000" y="17145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th-TH" sz="1800" dirty="0" smtClean="0"/>
              <a:t>1.git </a:t>
            </a:r>
            <a:r>
              <a:rPr lang="en-US" altLang="th-TH" sz="1800" dirty="0" err="1" smtClean="0"/>
              <a:t>config</a:t>
            </a:r>
            <a:r>
              <a:rPr lang="en-US" altLang="th-TH" sz="1800" dirty="0" smtClean="0"/>
              <a:t> --global user.name </a:t>
            </a:r>
            <a:r>
              <a:rPr lang="en-US" altLang="th-TH" sz="1800" dirty="0" smtClean="0"/>
              <a:t>“</a:t>
            </a:r>
            <a:r>
              <a:rPr lang="en-US" altLang="th-TH" sz="1800" dirty="0" err="1" smtClean="0"/>
              <a:t>PiyapongChaisri</a:t>
            </a:r>
            <a:r>
              <a:rPr lang="en-US" altLang="th-TH" sz="1800" dirty="0" smtClean="0"/>
              <a:t>" </a:t>
            </a:r>
            <a:endParaRPr lang="en-US" altLang="th-TH" sz="18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th-TH" sz="1800" dirty="0" smtClean="0"/>
              <a:t>.</a:t>
            </a:r>
            <a:r>
              <a:rPr lang="en-US" altLang="th-TH" sz="1800" dirty="0" err="1" smtClean="0"/>
              <a:t>git</a:t>
            </a:r>
            <a:r>
              <a:rPr lang="en-US" altLang="th-TH" sz="1800" dirty="0" smtClean="0"/>
              <a:t> </a:t>
            </a:r>
            <a:r>
              <a:rPr lang="en-US" altLang="th-TH" sz="1800" dirty="0" err="1" smtClean="0"/>
              <a:t>config</a:t>
            </a:r>
            <a:r>
              <a:rPr lang="en-US" altLang="th-TH" sz="1800" dirty="0" smtClean="0"/>
              <a:t> --global </a:t>
            </a:r>
            <a:r>
              <a:rPr lang="en-US" altLang="th-TH" sz="1800" dirty="0" err="1" smtClean="0"/>
              <a:t>user.email</a:t>
            </a:r>
            <a:r>
              <a:rPr lang="en-US" altLang="th-TH" sz="1800" dirty="0" smtClean="0"/>
              <a:t> " </a:t>
            </a:r>
            <a:r>
              <a:rPr lang="en-US" altLang="th-TH" sz="1800" dirty="0" smtClean="0"/>
              <a:t>piyapongchaisri@gmail.com" </a:t>
            </a:r>
            <a:endParaRPr lang="en-US" altLang="th-TH" sz="18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th-TH" sz="1800" dirty="0" smtClean="0"/>
              <a:t>2.git </a:t>
            </a:r>
            <a:r>
              <a:rPr lang="en-US" altLang="th-TH" sz="1800" dirty="0" err="1" smtClean="0"/>
              <a:t>init</a:t>
            </a:r>
            <a:r>
              <a:rPr lang="en-US" altLang="th-TH" sz="1800" dirty="0" smtClean="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th-TH" sz="1800" dirty="0" smtClean="0"/>
              <a:t>3.git add –A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th-TH" sz="1800" dirty="0" smtClean="0"/>
              <a:t>4.git status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th-TH" sz="1800" dirty="0" smtClean="0"/>
              <a:t>5.git commit –m “create project </a:t>
            </a:r>
            <a:r>
              <a:rPr lang="en-US" altLang="th-TH" sz="1800" dirty="0" err="1" smtClean="0"/>
              <a:t>kingsong</a:t>
            </a:r>
            <a:r>
              <a:rPr lang="en-US" altLang="th-TH" sz="1800" dirty="0" smtClean="0"/>
              <a:t>”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th-TH" sz="1800" dirty="0" smtClean="0"/>
              <a:t>6. </a:t>
            </a:r>
            <a:r>
              <a:rPr lang="en-US" altLang="th-TH" sz="1800" dirty="0" err="1" smtClean="0"/>
              <a:t>git</a:t>
            </a:r>
            <a:r>
              <a:rPr lang="en-US" altLang="th-TH" sz="1800" dirty="0" smtClean="0"/>
              <a:t> remote add origin ‘’http  </a:t>
            </a:r>
            <a:r>
              <a:rPr lang="th-TH" altLang="th-TH" sz="1800" dirty="0" smtClean="0"/>
              <a:t>ใน </a:t>
            </a:r>
            <a:r>
              <a:rPr lang="en-US" altLang="th-TH" sz="1800" dirty="0" smtClean="0"/>
              <a:t>GIT’’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th-TH" sz="1800" dirty="0" smtClean="0"/>
              <a:t>7. </a:t>
            </a:r>
            <a:r>
              <a:rPr lang="en-US" altLang="th-TH" sz="1800" dirty="0" err="1" smtClean="0"/>
              <a:t>git</a:t>
            </a:r>
            <a:r>
              <a:rPr lang="en-US" altLang="th-TH" sz="1800" dirty="0" smtClean="0"/>
              <a:t>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22988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74E0B6E3-FA3D-4ABF-B939-3BAF7773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0" y="305001"/>
            <a:ext cx="2565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Heroku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3089" y="1363117"/>
            <a:ext cx="6994525" cy="21161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th-TH" dirty="0" smtClean="0"/>
              <a:t>1.heroku login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th-TH" dirty="0" smtClean="0"/>
              <a:t>Login </a:t>
            </a:r>
            <a:r>
              <a:rPr lang="th-TH" altLang="th-TH" dirty="0" smtClean="0"/>
              <a:t>เข้าไป</a:t>
            </a:r>
            <a:endParaRPr lang="en-US" altLang="th-TH" dirty="0" smtClean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th-TH" dirty="0" smtClean="0"/>
              <a:t>2.heroku create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53" y="2610300"/>
            <a:ext cx="8243093" cy="37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2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186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Angsana New</vt:lpstr>
      <vt:lpstr>Arial</vt:lpstr>
      <vt:lpstr>Calibri</vt:lpstr>
      <vt:lpstr>Cordia New</vt:lpstr>
      <vt:lpstr>Trebuchet MS</vt:lpstr>
      <vt:lpstr>Tw Cen MT</vt:lpstr>
      <vt:lpstr>Circuit</vt:lpstr>
      <vt:lpstr>Rails Framework</vt:lpstr>
      <vt:lpstr>การติดตั้ง</vt:lpstr>
      <vt:lpstr>Create new rails</vt:lpstr>
      <vt:lpstr>PowerPoint Presentation</vt:lpstr>
      <vt:lpstr>Install bundle and update</vt:lpstr>
      <vt:lpstr>Run rails server ที่ cmd</vt:lpstr>
      <vt:lpstr>สร้าง github</vt:lpstr>
      <vt:lpstr> Push ขึ้น Git</vt:lpstr>
      <vt:lpstr>Heroku</vt:lpstr>
      <vt:lpstr>heroku</vt:lpstr>
      <vt:lpstr>แก้ไข config/routes</vt:lpstr>
      <vt:lpstr>สร้าง pages</vt:lpstr>
      <vt:lpstr>PowerPoint Presentation</vt:lpstr>
      <vt:lpstr>PowerPoint Presentation</vt:lpstr>
      <vt:lpstr>PowerPoint Presentation</vt:lpstr>
      <vt:lpstr>PowerPoint Presentation</vt:lpstr>
      <vt:lpstr>เมื่อเสร็จแล้ว push งานขึ้น</vt:lpstr>
      <vt:lpstr>จัดทำโดย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 Framework</dc:title>
  <dc:creator>User</dc:creator>
  <cp:lastModifiedBy>User</cp:lastModifiedBy>
  <cp:revision>5</cp:revision>
  <dcterms:created xsi:type="dcterms:W3CDTF">2017-05-17T20:20:25Z</dcterms:created>
  <dcterms:modified xsi:type="dcterms:W3CDTF">2017-05-17T21:17:40Z</dcterms:modified>
</cp:coreProperties>
</file>