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1C34-2DB1-A0AD-FDC2-84C2EAAB0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FB379-7AA5-0195-7CF2-96634E1F5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18D4-45F2-C01A-E7A9-61B6A17D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2CA3-8A5C-4DEC-B002-DC4EA591707B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5371A-202C-196E-916F-347BFBB3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54E3A-3DAF-E437-8E03-D9099A62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79CA-2E59-4FCA-99F2-F653D6744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66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1B7D-8B50-CFF3-DA77-3CEA8D7C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E0BD8-1152-6BF8-5B37-7D309A6B9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5BB92-11DE-7B4D-262F-8F958675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2CA3-8A5C-4DEC-B002-DC4EA591707B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C64EC-A289-9EF8-6B4C-74682142A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17C8C-55B6-A239-A1DD-66B9656EB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79CA-2E59-4FCA-99F2-F653D6744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52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DD3C7-2DE4-F0F7-3AC4-ADE79B89E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B9132-2B9D-B3A6-09CC-D22A4C4A0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2C6AC-43FA-BC7E-66B5-0B9D120E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2CA3-8A5C-4DEC-B002-DC4EA591707B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3D327-CB03-C3D8-7688-A18A66F6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A63B4-69A0-57D3-4772-0782A031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79CA-2E59-4FCA-99F2-F653D6744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69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03FD2-7DBC-784A-7BF1-CA59447B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CA368-312F-9529-328A-10221267E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42689-8F59-48A5-BBF3-8710F953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2CA3-8A5C-4DEC-B002-DC4EA591707B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E9A10-4779-A9DF-2154-26B70F963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45ADB-F4C1-26D3-F23F-2924EE3B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79CA-2E59-4FCA-99F2-F653D6744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17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0E56-EB3C-0A5C-B333-3A91A75DF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A93AE-CF96-9365-5F1C-126294B5F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0636A-1613-CDDC-18CA-6AAFB9584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2CA3-8A5C-4DEC-B002-DC4EA591707B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B0AB0-5A37-FFB7-CFC3-B0F8CBBA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5C4BD-20C5-72F0-C307-5FA24A1B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79CA-2E59-4FCA-99F2-F653D6744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59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FDF3-C344-C5C0-FD71-D559F28B7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936E2-5708-43FC-EA49-BE918AD85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1F085-9302-589D-9D24-EEE6AF5C7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7B7AF-7D4B-C2B3-5D94-45DD1266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2CA3-8A5C-4DEC-B002-DC4EA591707B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B82DC-706B-1B85-9F4F-59A964AF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44706-CFD0-D54D-676F-EAF68D8A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79CA-2E59-4FCA-99F2-F653D6744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68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1070-C194-9968-DBB1-5879A824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44A90-16F1-44AA-9076-004EC96C4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66C26-4298-91C3-A06B-03DF69E08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A6EDB-D24E-A3A1-6004-38DAF94CC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7D5B4-8E8E-7D6F-A76E-9092DB3B1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01F4B-0FFB-A266-B770-75D378B8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2CA3-8A5C-4DEC-B002-DC4EA591707B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2E936-EDD5-47A9-3866-DAFD0BF6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B4618-2A74-0292-1880-8CF18D32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79CA-2E59-4FCA-99F2-F653D6744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40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9FA2-D7DE-CC16-85DF-A4C33B4F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CAC2FA-72EF-784F-207C-547CBCA3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2CA3-8A5C-4DEC-B002-DC4EA591707B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AC871-B98C-1263-EB82-BEA41AC0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7BA36-E1A4-ABF7-46FB-05402B56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79CA-2E59-4FCA-99F2-F653D6744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3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91F3E-AD6A-92C0-680A-D6812A46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2CA3-8A5C-4DEC-B002-DC4EA591707B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276C8-1572-44F5-DDC3-4359EE81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4D48B-58E4-563F-C23F-8162E9CD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79CA-2E59-4FCA-99F2-F653D6744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44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F0120-B841-6B90-D427-AFCE1EB5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47876-54BA-536A-4CEB-F1F26E1C0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C363D-492F-B7EA-BFBA-4CC5F179D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9FDA2-ABC8-FACD-0A0C-EE2BD65E3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2CA3-8A5C-4DEC-B002-DC4EA591707B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D08B9-4924-CAF0-4D19-6A21C5F7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05E16-B10B-1A93-0906-2EDCFE11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79CA-2E59-4FCA-99F2-F653D6744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22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4B5BD-FB45-0120-33B2-17019D64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05049-2FBC-AA02-8A13-9FCA6EF0B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F8C0C-B3F7-F3A6-4DDC-D798AACB1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65845-23EA-FBD0-8017-8A8D0BC85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2CA3-8A5C-4DEC-B002-DC4EA591707B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AB1F5-DB97-8C61-C52A-D58AA704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69FCF-86E0-9C08-E45C-06877B6C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79CA-2E59-4FCA-99F2-F653D6744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53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7C7CC-DF9C-1D27-E37E-EDA9630B6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2864B-03EA-993A-F57C-942F0A2C7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59906-E637-A39A-35F1-94CBAF526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D2CA3-8A5C-4DEC-B002-DC4EA591707B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0B20D-19C7-6A59-0B2C-FAFBE77E3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57408-3DA2-4DE6-EF63-F467B077E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779CA-2E59-4FCA-99F2-F653D6744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9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6CD6324-5649-C757-8BB2-979BBCCE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8398BDF-FCDE-BBA2-A625-469996DF2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27841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5E82-D3F6-7293-2EB0-48E793739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221" y="252109"/>
            <a:ext cx="8521557" cy="1325563"/>
          </a:xfrm>
        </p:spPr>
        <p:txBody>
          <a:bodyPr/>
          <a:lstStyle/>
          <a:p>
            <a:r>
              <a:rPr lang="en-IN" dirty="0">
                <a:highlight>
                  <a:srgbClr val="FF0000"/>
                </a:highlight>
              </a:rPr>
              <a:t>Intel® Unnati Industrial Training 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42546-E033-364C-DBA2-6C64F891D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/>
              <a:t>                                     </a:t>
            </a:r>
            <a:r>
              <a:rPr lang="en-US" sz="4000" dirty="0">
                <a:highlight>
                  <a:srgbClr val="FFFF00"/>
                </a:highlight>
              </a:rPr>
              <a:t>PROJECT</a:t>
            </a:r>
            <a:r>
              <a:rPr lang="en-US" sz="4000" dirty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Enhancing Customer Experience with AI-Driven Insights</a:t>
            </a:r>
          </a:p>
          <a:p>
            <a:pPr marL="0" indent="0">
              <a:buNone/>
            </a:pPr>
            <a:r>
              <a:rPr lang="en-IN" dirty="0"/>
              <a:t>                                             (PIYAS BANERJEE)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78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9899-EEFF-E2FE-0639-E305A7E2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ighlight>
                  <a:srgbClr val="00FF00"/>
                </a:highlight>
              </a:rPr>
              <a:t>Objective-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90E6E2-DD32-DE1E-C8C6-2B53842B3D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3435" y="2022098"/>
            <a:ext cx="8147916" cy="4317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 and identify customers using face recognition.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customers to speak the keyword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"update"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Automatically fetch and display their stored details.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done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optimized models.</a:t>
            </a:r>
          </a:p>
        </p:txBody>
      </p:sp>
    </p:spTree>
    <p:extLst>
      <p:ext uri="{BB962C8B-B14F-4D97-AF65-F5344CB8AC3E}">
        <p14:creationId xmlns:p14="http://schemas.microsoft.com/office/powerpoint/2010/main" val="252918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F173-D4A8-7B31-85B3-F2E083BC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ighlight>
                  <a:srgbClr val="FF0000"/>
                </a:highlight>
              </a:rPr>
              <a:t>System Overview-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921972-E2FA-C845-2198-F23E16BF85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96624"/>
            <a:ext cx="9641037" cy="320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face detection and recognition using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OpenVINO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Voice command detection using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Vosk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(offline speech recognition)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customer data instantly upon command.</a:t>
            </a:r>
          </a:p>
        </p:txBody>
      </p:sp>
    </p:spTree>
    <p:extLst>
      <p:ext uri="{BB962C8B-B14F-4D97-AF65-F5344CB8AC3E}">
        <p14:creationId xmlns:p14="http://schemas.microsoft.com/office/powerpoint/2010/main" val="43190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613C31D-9A75-D1D7-A9D6-17E8DB1DE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45717"/>
            <a:ext cx="10813978" cy="5107931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A3E1E29-D223-E2EF-F8EB-39262F43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highlight>
                  <a:srgbClr val="C0C0C0"/>
                </a:highlight>
              </a:rPr>
              <a:t>Customer Face Detection and Voice-Activated Data Update</a:t>
            </a:r>
            <a:endParaRPr lang="en-I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4760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7B2D-0153-FD11-0CD7-FC8A0ECD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5F0DFD-C6B1-CB54-4846-2F302FE58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4" y="256855"/>
            <a:ext cx="11791370" cy="6452170"/>
          </a:xfrm>
        </p:spPr>
      </p:pic>
    </p:spTree>
    <p:extLst>
      <p:ext uri="{BB962C8B-B14F-4D97-AF65-F5344CB8AC3E}">
        <p14:creationId xmlns:p14="http://schemas.microsoft.com/office/powerpoint/2010/main" val="28045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BE32-915F-DB02-97FF-F8BB22C39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DE40BE-A5FC-67EB-A373-8665AD2C2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2" y="123290"/>
            <a:ext cx="11856377" cy="6647380"/>
          </a:xfrm>
        </p:spPr>
      </p:pic>
    </p:spTree>
    <p:extLst>
      <p:ext uri="{BB962C8B-B14F-4D97-AF65-F5344CB8AC3E}">
        <p14:creationId xmlns:p14="http://schemas.microsoft.com/office/powerpoint/2010/main" val="804864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Intel® Unnati Industrial Training 2025</vt:lpstr>
      <vt:lpstr>Objective-</vt:lpstr>
      <vt:lpstr>System Overview-</vt:lpstr>
      <vt:lpstr>Customer Face Detection and Voice-Activated Data Update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piyas</dc:creator>
  <cp:lastModifiedBy>piyas</cp:lastModifiedBy>
  <cp:revision>1</cp:revision>
  <dcterms:created xsi:type="dcterms:W3CDTF">2025-04-05T12:16:09Z</dcterms:created>
  <dcterms:modified xsi:type="dcterms:W3CDTF">2025-04-05T12:16:47Z</dcterms:modified>
</cp:coreProperties>
</file>