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601200" cy="12801600" type="A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5D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4" d="100"/>
          <a:sy n="64" d="100"/>
        </p:scale>
        <p:origin x="-1915" y="134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C95B-686C-4175-A86C-D3D204922A10}" type="datetimeFigureOut">
              <a:rPr lang="th-TH" smtClean="0"/>
              <a:t>28/11/62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E577-62E1-40D9-A217-1F99517B1E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8307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C95B-686C-4175-A86C-D3D204922A10}" type="datetimeFigureOut">
              <a:rPr lang="th-TH" smtClean="0"/>
              <a:t>28/11/62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E577-62E1-40D9-A217-1F99517B1E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955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C95B-686C-4175-A86C-D3D204922A10}" type="datetimeFigureOut">
              <a:rPr lang="th-TH" smtClean="0"/>
              <a:t>28/11/62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E577-62E1-40D9-A217-1F99517B1E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6133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C95B-686C-4175-A86C-D3D204922A10}" type="datetimeFigureOut">
              <a:rPr lang="th-TH" smtClean="0"/>
              <a:t>28/11/62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E577-62E1-40D9-A217-1F99517B1E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0205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C95B-686C-4175-A86C-D3D204922A10}" type="datetimeFigureOut">
              <a:rPr lang="th-TH" smtClean="0"/>
              <a:t>28/11/62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E577-62E1-40D9-A217-1F99517B1E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4359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C95B-686C-4175-A86C-D3D204922A10}" type="datetimeFigureOut">
              <a:rPr lang="th-TH" smtClean="0"/>
              <a:t>28/11/62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E577-62E1-40D9-A217-1F99517B1E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0073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C95B-686C-4175-A86C-D3D204922A10}" type="datetimeFigureOut">
              <a:rPr lang="th-TH" smtClean="0"/>
              <a:t>28/11/62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E577-62E1-40D9-A217-1F99517B1E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2873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C95B-686C-4175-A86C-D3D204922A10}" type="datetimeFigureOut">
              <a:rPr lang="th-TH" smtClean="0"/>
              <a:t>28/11/62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E577-62E1-40D9-A217-1F99517B1E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8533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C95B-686C-4175-A86C-D3D204922A10}" type="datetimeFigureOut">
              <a:rPr lang="th-TH" smtClean="0"/>
              <a:t>28/11/62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E577-62E1-40D9-A217-1F99517B1E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9910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C95B-686C-4175-A86C-D3D204922A10}" type="datetimeFigureOut">
              <a:rPr lang="th-TH" smtClean="0"/>
              <a:t>28/11/62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E577-62E1-40D9-A217-1F99517B1E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0483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C95B-686C-4175-A86C-D3D204922A10}" type="datetimeFigureOut">
              <a:rPr lang="th-TH" smtClean="0"/>
              <a:t>28/11/62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E577-62E1-40D9-A217-1F99517B1E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5287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EC95B-686C-4175-A86C-D3D204922A10}" type="datetimeFigureOut">
              <a:rPr lang="th-TH" smtClean="0"/>
              <a:t>28/11/62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9E577-62E1-40D9-A217-1F99517B1E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0208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Isosceles Triangle 46"/>
          <p:cNvSpPr/>
          <p:nvPr/>
        </p:nvSpPr>
        <p:spPr>
          <a:xfrm>
            <a:off x="-29410" y="-69637"/>
            <a:ext cx="9601201" cy="12801600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829732" y="-129097"/>
            <a:ext cx="59796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+mj-cs"/>
              </a:rPr>
              <a:t>FLAPPY</a:t>
            </a:r>
            <a:endParaRPr lang="th-TH" sz="8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cs typeface="+mj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8289" y="7268309"/>
            <a:ext cx="1711864" cy="5533292"/>
            <a:chOff x="337228" y="11011711"/>
            <a:chExt cx="745788" cy="1789889"/>
          </a:xfrm>
          <a:gradFill>
            <a:gsLst>
              <a:gs pos="26000">
                <a:srgbClr val="002060">
                  <a:alpha val="16000"/>
                  <a:lumMod val="59000"/>
                </a:srgbClr>
              </a:gs>
              <a:gs pos="74000">
                <a:srgbClr val="002060"/>
              </a:gs>
            </a:gsLst>
            <a:lin ang="5400000" scaled="1"/>
          </a:gradFill>
        </p:grpSpPr>
        <p:sp>
          <p:nvSpPr>
            <p:cNvPr id="5" name="Rectangle 4"/>
            <p:cNvSpPr/>
            <p:nvPr/>
          </p:nvSpPr>
          <p:spPr>
            <a:xfrm>
              <a:off x="466928" y="11215991"/>
              <a:ext cx="175098" cy="158560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19328" y="11215991"/>
              <a:ext cx="175098" cy="158560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94426" y="11215991"/>
              <a:ext cx="175098" cy="158560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37228" y="11011711"/>
              <a:ext cx="745788" cy="20428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928219" y="8577593"/>
            <a:ext cx="1711864" cy="4224007"/>
            <a:chOff x="337228" y="11011711"/>
            <a:chExt cx="745788" cy="1789889"/>
          </a:xfrm>
          <a:gradFill>
            <a:gsLst>
              <a:gs pos="26000">
                <a:srgbClr val="002060">
                  <a:alpha val="16000"/>
                  <a:lumMod val="59000"/>
                </a:srgbClr>
              </a:gs>
              <a:gs pos="74000">
                <a:srgbClr val="002060"/>
              </a:gs>
            </a:gsLst>
            <a:lin ang="5400000" scaled="1"/>
          </a:gradFill>
        </p:grpSpPr>
        <p:sp>
          <p:nvSpPr>
            <p:cNvPr id="28" name="Rectangle 27"/>
            <p:cNvSpPr/>
            <p:nvPr/>
          </p:nvSpPr>
          <p:spPr>
            <a:xfrm>
              <a:off x="466928" y="11215991"/>
              <a:ext cx="175098" cy="158560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19328" y="11215991"/>
              <a:ext cx="175098" cy="158560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94426" y="11215991"/>
              <a:ext cx="175098" cy="158560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7228" y="11011711"/>
              <a:ext cx="745788" cy="20428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915259" y="8577593"/>
            <a:ext cx="1711864" cy="4224007"/>
            <a:chOff x="337228" y="11011711"/>
            <a:chExt cx="745788" cy="1789889"/>
          </a:xfrm>
          <a:gradFill>
            <a:gsLst>
              <a:gs pos="26000">
                <a:srgbClr val="002060">
                  <a:alpha val="16000"/>
                  <a:lumMod val="59000"/>
                </a:srgbClr>
              </a:gs>
              <a:gs pos="74000">
                <a:srgbClr val="002060"/>
              </a:gs>
            </a:gsLst>
            <a:lin ang="5400000" scaled="1"/>
          </a:gradFill>
        </p:grpSpPr>
        <p:sp>
          <p:nvSpPr>
            <p:cNvPr id="33" name="Rectangle 32"/>
            <p:cNvSpPr/>
            <p:nvPr/>
          </p:nvSpPr>
          <p:spPr>
            <a:xfrm>
              <a:off x="466928" y="11215991"/>
              <a:ext cx="175098" cy="158560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19328" y="11215991"/>
              <a:ext cx="175098" cy="158560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94426" y="11215991"/>
              <a:ext cx="175098" cy="158560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37228" y="11011711"/>
              <a:ext cx="745788" cy="20428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902298" y="8577593"/>
            <a:ext cx="1711864" cy="4224007"/>
            <a:chOff x="337228" y="11011711"/>
            <a:chExt cx="745788" cy="1789889"/>
          </a:xfrm>
          <a:gradFill>
            <a:gsLst>
              <a:gs pos="26000">
                <a:srgbClr val="002060">
                  <a:alpha val="16000"/>
                  <a:lumMod val="59000"/>
                </a:srgbClr>
              </a:gs>
              <a:gs pos="74000">
                <a:srgbClr val="002060"/>
              </a:gs>
            </a:gsLst>
            <a:lin ang="5400000" scaled="1"/>
          </a:gradFill>
        </p:grpSpPr>
        <p:sp>
          <p:nvSpPr>
            <p:cNvPr id="38" name="Rectangle 37"/>
            <p:cNvSpPr/>
            <p:nvPr/>
          </p:nvSpPr>
          <p:spPr>
            <a:xfrm>
              <a:off x="466928" y="11215991"/>
              <a:ext cx="175098" cy="158560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19328" y="11215991"/>
              <a:ext cx="175098" cy="158560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94426" y="11215991"/>
              <a:ext cx="175098" cy="15856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37228" y="11011711"/>
              <a:ext cx="745788" cy="2042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889337" y="7268309"/>
            <a:ext cx="1711864" cy="5533292"/>
            <a:chOff x="337228" y="11011711"/>
            <a:chExt cx="745788" cy="1789889"/>
          </a:xfrm>
          <a:gradFill>
            <a:gsLst>
              <a:gs pos="26000">
                <a:srgbClr val="002060">
                  <a:alpha val="16000"/>
                  <a:lumMod val="59000"/>
                </a:srgbClr>
              </a:gs>
              <a:gs pos="74000">
                <a:srgbClr val="002060"/>
              </a:gs>
            </a:gsLst>
            <a:lin ang="5400000" scaled="1"/>
          </a:gradFill>
        </p:grpSpPr>
        <p:sp>
          <p:nvSpPr>
            <p:cNvPr id="43" name="Rectangle 42"/>
            <p:cNvSpPr/>
            <p:nvPr/>
          </p:nvSpPr>
          <p:spPr>
            <a:xfrm>
              <a:off x="466928" y="11215991"/>
              <a:ext cx="175098" cy="158560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9328" y="11215991"/>
              <a:ext cx="175098" cy="158560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94426" y="11215991"/>
              <a:ext cx="175098" cy="158560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7228" y="11011711"/>
              <a:ext cx="745788" cy="20428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3" name="AutoShape 4" descr="รูปภาพที่เกี่ยวข้อง"/>
          <p:cNvSpPr>
            <a:spLocks noChangeAspect="1" noChangeArrowheads="1"/>
          </p:cNvSpPr>
          <p:nvPr/>
        </p:nvSpPr>
        <p:spPr bwMode="auto">
          <a:xfrm>
            <a:off x="233351" y="-13787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pic>
        <p:nvPicPr>
          <p:cNvPr id="1030" name="Picture 6" descr="รูปภาพที่เกี่ยวข้อ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5495">
            <a:off x="6053034" y="-443616"/>
            <a:ext cx="2984474" cy="224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8" descr="รูปภาพที่เกี่ยวข้อง"/>
          <p:cNvSpPr>
            <a:spLocks noChangeAspect="1" noChangeArrowheads="1"/>
          </p:cNvSpPr>
          <p:nvPr/>
        </p:nvSpPr>
        <p:spPr bwMode="auto">
          <a:xfrm>
            <a:off x="190500" y="-2127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pic>
        <p:nvPicPr>
          <p:cNvPr id="1036" name="Picture 12" descr="รูปภาพที่เกี่ยวข้อง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91" b="21997"/>
          <a:stretch/>
        </p:blipFill>
        <p:spPr bwMode="auto">
          <a:xfrm>
            <a:off x="4155214" y="-1"/>
            <a:ext cx="1918240" cy="147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-29410" y="1649694"/>
            <a:ext cx="4315451" cy="1818358"/>
          </a:xfrm>
          <a:prstGeom prst="round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9" name="Rounded Rectangle 48"/>
          <p:cNvSpPr/>
          <p:nvPr/>
        </p:nvSpPr>
        <p:spPr>
          <a:xfrm>
            <a:off x="-29410" y="4140715"/>
            <a:ext cx="4315451" cy="1942538"/>
          </a:xfrm>
          <a:prstGeom prst="round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0" name="Rounded Rectangle 49"/>
          <p:cNvSpPr/>
          <p:nvPr/>
        </p:nvSpPr>
        <p:spPr>
          <a:xfrm>
            <a:off x="156653" y="6993219"/>
            <a:ext cx="4430819" cy="5395950"/>
          </a:xfrm>
          <a:prstGeom prst="round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  <a:alpha val="50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1" name="Rounded Rectangle 50"/>
          <p:cNvSpPr/>
          <p:nvPr/>
        </p:nvSpPr>
        <p:spPr>
          <a:xfrm>
            <a:off x="5687979" y="7837211"/>
            <a:ext cx="3759204" cy="1291697"/>
          </a:xfrm>
          <a:prstGeom prst="round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sz="2000" dirty="0" smtClean="0">
                <a:latin typeface="Baskerville Old Face" panose="02020602080505020303" pitchFamily="18" charset="0"/>
                <a:cs typeface="+mj-cs"/>
              </a:rPr>
              <a:t>นายทัศนากร รัต</a:t>
            </a:r>
            <a:r>
              <a:rPr lang="th-TH" sz="2000" dirty="0" err="1" smtClean="0">
                <a:latin typeface="Baskerville Old Face" panose="02020602080505020303" pitchFamily="18" charset="0"/>
                <a:cs typeface="+mj-cs"/>
              </a:rPr>
              <a:t>นบุรี</a:t>
            </a:r>
            <a:r>
              <a:rPr lang="th-TH" sz="2000" dirty="0" smtClean="0">
                <a:latin typeface="Baskerville Old Face" panose="02020602080505020303" pitchFamily="18" charset="0"/>
                <a:cs typeface="+mj-cs"/>
              </a:rPr>
              <a:t> </a:t>
            </a:r>
            <a:r>
              <a:rPr lang="en-US" sz="2000" dirty="0" smtClean="0">
                <a:latin typeface="Baskerville Old Face" panose="02020602080505020303" pitchFamily="18" charset="0"/>
                <a:cs typeface="+mj-cs"/>
              </a:rPr>
              <a:t>       62070505205</a:t>
            </a:r>
          </a:p>
          <a:p>
            <a:r>
              <a:rPr lang="th-TH" sz="2000" dirty="0" smtClean="0">
                <a:latin typeface="Baskerville Old Face" panose="02020602080505020303" pitchFamily="18" charset="0"/>
                <a:cs typeface="+mj-cs"/>
              </a:rPr>
              <a:t>นางสาวปิยธิดา มีเสถียร </a:t>
            </a:r>
            <a:r>
              <a:rPr lang="en-US" sz="2000" dirty="0" smtClean="0">
                <a:latin typeface="Baskerville Old Face" panose="02020602080505020303" pitchFamily="18" charset="0"/>
                <a:cs typeface="+mj-cs"/>
              </a:rPr>
              <a:t>     62070505210</a:t>
            </a:r>
          </a:p>
          <a:p>
            <a:r>
              <a:rPr lang="th-TH" sz="2000" dirty="0" smtClean="0">
                <a:latin typeface="Baskerville Old Face" panose="02020602080505020303" pitchFamily="18" charset="0"/>
                <a:cs typeface="+mj-cs"/>
              </a:rPr>
              <a:t>นางสาวชนาการ รุ่งนิศากร </a:t>
            </a:r>
            <a:r>
              <a:rPr lang="en-US" sz="2000" dirty="0" smtClean="0">
                <a:latin typeface="Baskerville Old Face" panose="02020602080505020303" pitchFamily="18" charset="0"/>
                <a:cs typeface="+mj-cs"/>
              </a:rPr>
              <a:t>  62070505217</a:t>
            </a:r>
            <a:endParaRPr lang="th-TH" sz="2000" dirty="0">
              <a:latin typeface="Baskerville Old Face" panose="02020602080505020303" pitchFamily="18" charset="0"/>
              <a:cs typeface="+mj-cs"/>
            </a:endParaRPr>
          </a:p>
        </p:txBody>
      </p:sp>
      <p:pic>
        <p:nvPicPr>
          <p:cNvPr id="1042" name="Picture 18" descr="รูปภาพที่เกี่ยวข้อง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623" y="8896735"/>
            <a:ext cx="2724393" cy="522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/>
          <p:cNvSpPr/>
          <p:nvPr/>
        </p:nvSpPr>
        <p:spPr>
          <a:xfrm>
            <a:off x="18289" y="1186146"/>
            <a:ext cx="2546707" cy="3980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th-TH" dirty="0"/>
          </a:p>
        </p:txBody>
      </p:sp>
      <p:sp>
        <p:nvSpPr>
          <p:cNvPr id="54" name="Rectangle 53"/>
          <p:cNvSpPr/>
          <p:nvPr/>
        </p:nvSpPr>
        <p:spPr>
          <a:xfrm>
            <a:off x="0" y="3559673"/>
            <a:ext cx="2546707" cy="41595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TO PLAY?</a:t>
            </a:r>
            <a:endParaRPr lang="th-TH" dirty="0"/>
          </a:p>
        </p:txBody>
      </p:sp>
      <p:sp>
        <p:nvSpPr>
          <p:cNvPr id="55" name="Rectangle 54"/>
          <p:cNvSpPr/>
          <p:nvPr/>
        </p:nvSpPr>
        <p:spPr>
          <a:xfrm>
            <a:off x="19163" y="6376796"/>
            <a:ext cx="2546707" cy="4625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SCREENSHOT</a:t>
            </a:r>
            <a:endParaRPr lang="th-TH" dirty="0"/>
          </a:p>
        </p:txBody>
      </p:sp>
      <p:sp>
        <p:nvSpPr>
          <p:cNvPr id="56" name="Rectangle 55"/>
          <p:cNvSpPr/>
          <p:nvPr/>
        </p:nvSpPr>
        <p:spPr>
          <a:xfrm>
            <a:off x="6357768" y="1230938"/>
            <a:ext cx="3261722" cy="39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TECHNICAL DETAILS</a:t>
            </a:r>
            <a:endParaRPr lang="th-TH" dirty="0"/>
          </a:p>
        </p:txBody>
      </p:sp>
      <p:sp>
        <p:nvSpPr>
          <p:cNvPr id="15" name="TextBox 14"/>
          <p:cNvSpPr txBox="1"/>
          <p:nvPr/>
        </p:nvSpPr>
        <p:spPr>
          <a:xfrm>
            <a:off x="-23694" y="4237832"/>
            <a:ext cx="45191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cs typeface="+mj-cs"/>
              </a:rPr>
              <a:t>1.</a:t>
            </a:r>
            <a:r>
              <a:rPr lang="th-TH" sz="2400" dirty="0" smtClean="0">
                <a:cs typeface="+mj-cs"/>
              </a:rPr>
              <a:t>กดที่ </a:t>
            </a:r>
            <a:r>
              <a:rPr lang="en-US" sz="2400" dirty="0" smtClean="0">
                <a:cs typeface="+mj-cs"/>
              </a:rPr>
              <a:t>space bar </a:t>
            </a:r>
            <a:r>
              <a:rPr lang="th-TH" sz="2400" dirty="0" smtClean="0">
                <a:cs typeface="+mj-cs"/>
              </a:rPr>
              <a:t>หรือ      เพื่อเริ่ม</a:t>
            </a:r>
            <a:r>
              <a:rPr lang="th-TH" sz="2400" dirty="0" err="1" smtClean="0">
                <a:cs typeface="+mj-cs"/>
              </a:rPr>
              <a:t>เกมส์</a:t>
            </a:r>
            <a:endParaRPr lang="th-TH" sz="2400" dirty="0" smtClean="0">
              <a:cs typeface="+mj-cs"/>
            </a:endParaRPr>
          </a:p>
          <a:p>
            <a:r>
              <a:rPr lang="en-US" sz="2400" dirty="0" smtClean="0">
                <a:cs typeface="+mj-cs"/>
              </a:rPr>
              <a:t>2.</a:t>
            </a:r>
            <a:r>
              <a:rPr lang="th-TH" sz="2400" dirty="0" smtClean="0">
                <a:cs typeface="+mj-cs"/>
              </a:rPr>
              <a:t>กด </a:t>
            </a:r>
            <a:r>
              <a:rPr lang="en-US" sz="2400" dirty="0">
                <a:cs typeface="+mj-cs"/>
              </a:rPr>
              <a:t>space bar </a:t>
            </a:r>
            <a:r>
              <a:rPr lang="th-TH" sz="2400" dirty="0" smtClean="0">
                <a:cs typeface="+mj-cs"/>
              </a:rPr>
              <a:t>หรือ    เพื่อให้</a:t>
            </a:r>
            <a:r>
              <a:rPr lang="th-TH" sz="2400" dirty="0" err="1" smtClean="0">
                <a:cs typeface="+mj-cs"/>
              </a:rPr>
              <a:t>ซุปเปอร์ฮี</a:t>
            </a:r>
            <a:r>
              <a:rPr lang="th-TH" sz="2400" dirty="0" smtClean="0">
                <a:cs typeface="+mj-cs"/>
              </a:rPr>
              <a:t>โร่</a:t>
            </a:r>
          </a:p>
          <a:p>
            <a:r>
              <a:rPr lang="th-TH" sz="2400" dirty="0" smtClean="0">
                <a:cs typeface="+mj-cs"/>
              </a:rPr>
              <a:t>ขยับบินขึ้นผ่านช่องระหว่างเสาด้านบนและด้านล่าง</a:t>
            </a:r>
            <a:endParaRPr lang="en-US" sz="2400" dirty="0" smtClean="0">
              <a:cs typeface="+mj-cs"/>
            </a:endParaRPr>
          </a:p>
          <a:p>
            <a:r>
              <a:rPr lang="en-US" sz="2400" dirty="0" smtClean="0">
                <a:cs typeface="+mj-cs"/>
              </a:rPr>
              <a:t>(</a:t>
            </a:r>
            <a:r>
              <a:rPr lang="th-TH" sz="2400" dirty="0" smtClean="0">
                <a:cs typeface="+mj-cs"/>
              </a:rPr>
              <a:t>กด </a:t>
            </a:r>
            <a:r>
              <a:rPr lang="en-US" sz="2400" dirty="0" smtClean="0">
                <a:cs typeface="+mj-cs"/>
              </a:rPr>
              <a:t>1 </a:t>
            </a:r>
            <a:r>
              <a:rPr lang="th-TH" sz="2400" dirty="0" smtClean="0">
                <a:cs typeface="+mj-cs"/>
              </a:rPr>
              <a:t>ครั้งขยับขึ้น </a:t>
            </a:r>
            <a:r>
              <a:rPr lang="en-US" sz="2400" dirty="0" smtClean="0">
                <a:cs typeface="+mj-cs"/>
              </a:rPr>
              <a:t>1 </a:t>
            </a:r>
            <a:r>
              <a:rPr lang="th-TH" sz="2400" dirty="0" smtClean="0">
                <a:cs typeface="+mj-cs"/>
              </a:rPr>
              <a:t>ครั้ง ไม่กด</a:t>
            </a:r>
            <a:r>
              <a:rPr lang="th-TH" sz="2400" dirty="0" err="1">
                <a:cs typeface="+mj-cs"/>
              </a:rPr>
              <a:t>ซุปเปอร์ฮี</a:t>
            </a:r>
            <a:r>
              <a:rPr lang="th-TH" sz="2400" dirty="0" smtClean="0">
                <a:cs typeface="+mj-cs"/>
              </a:rPr>
              <a:t>โร่ต่ำลง</a:t>
            </a:r>
            <a:r>
              <a:rPr lang="en-US" sz="2400" dirty="0" smtClean="0">
                <a:cs typeface="+mj-cs"/>
              </a:rPr>
              <a:t>)</a:t>
            </a:r>
            <a:endParaRPr lang="th-TH" sz="2400" dirty="0" smtClean="0">
              <a:cs typeface="+mj-cs"/>
            </a:endParaRPr>
          </a:p>
          <a:p>
            <a:endParaRPr lang="th-TH" sz="2400" dirty="0">
              <a:cs typeface="+mj-cs"/>
            </a:endParaRPr>
          </a:p>
        </p:txBody>
      </p:sp>
      <p:sp>
        <p:nvSpPr>
          <p:cNvPr id="16" name="Isosceles Triangle 15"/>
          <p:cNvSpPr/>
          <p:nvPr/>
        </p:nvSpPr>
        <p:spPr>
          <a:xfrm>
            <a:off x="2412643" y="4364340"/>
            <a:ext cx="147628" cy="150607"/>
          </a:xfrm>
          <a:prstGeom prst="triangl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8" name="Isosceles Triangle 57"/>
          <p:cNvSpPr/>
          <p:nvPr/>
        </p:nvSpPr>
        <p:spPr>
          <a:xfrm>
            <a:off x="2253874" y="4744370"/>
            <a:ext cx="147628" cy="150607"/>
          </a:xfrm>
          <a:prstGeom prst="triangl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TextBox 16"/>
          <p:cNvSpPr txBox="1"/>
          <p:nvPr/>
        </p:nvSpPr>
        <p:spPr>
          <a:xfrm>
            <a:off x="1979" y="1811813"/>
            <a:ext cx="42719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cs typeface="+mj-cs"/>
              </a:rPr>
              <a:t> </a:t>
            </a:r>
            <a:r>
              <a:rPr lang="en-US" sz="2400" dirty="0" smtClean="0">
                <a:cs typeface="+mj-cs"/>
              </a:rPr>
              <a:t>  Flappy Hero </a:t>
            </a:r>
            <a:r>
              <a:rPr lang="th-TH" sz="2400" dirty="0" smtClean="0">
                <a:cs typeface="+mj-cs"/>
              </a:rPr>
              <a:t>เป็น</a:t>
            </a:r>
            <a:r>
              <a:rPr lang="th-TH" sz="2400" dirty="0" err="1" smtClean="0">
                <a:cs typeface="+mj-cs"/>
              </a:rPr>
              <a:t>เกมส์</a:t>
            </a:r>
            <a:r>
              <a:rPr lang="th-TH" sz="2400" dirty="0" smtClean="0">
                <a:cs typeface="+mj-cs"/>
              </a:rPr>
              <a:t>เกี่ยวกับการเคลื่อนที่ของ</a:t>
            </a:r>
            <a:r>
              <a:rPr lang="th-TH" sz="2400" dirty="0" err="1" smtClean="0">
                <a:cs typeface="+mj-cs"/>
              </a:rPr>
              <a:t>ซุปเปอร์ฮี</a:t>
            </a:r>
            <a:r>
              <a:rPr lang="th-TH" sz="2400" dirty="0" smtClean="0">
                <a:cs typeface="+mj-cs"/>
              </a:rPr>
              <a:t>โร่ขึ้น</a:t>
            </a:r>
            <a:r>
              <a:rPr lang="en-US" sz="2400" dirty="0" smtClean="0">
                <a:cs typeface="+mj-cs"/>
              </a:rPr>
              <a:t>-</a:t>
            </a:r>
            <a:r>
              <a:rPr lang="th-TH" sz="2400" dirty="0" smtClean="0">
                <a:cs typeface="+mj-cs"/>
              </a:rPr>
              <a:t>ลงผ่านระยะห่างของเสาด้านบนและด้านล่างเพื่อเก็บคะแนนให้</a:t>
            </a:r>
            <a:r>
              <a:rPr lang="th-TH" sz="2400" dirty="0" err="1" smtClean="0">
                <a:cs typeface="+mj-cs"/>
              </a:rPr>
              <a:t>ได้มาก</a:t>
            </a:r>
            <a:r>
              <a:rPr lang="th-TH" sz="2400" dirty="0" smtClean="0">
                <a:cs typeface="+mj-cs"/>
              </a:rPr>
              <a:t>ที่สุด</a:t>
            </a:r>
            <a:r>
              <a:rPr lang="th-TH" sz="2400" dirty="0">
                <a:cs typeface="+mj-cs"/>
              </a:rPr>
              <a:t>โดยเพิ่มระดับความยากขึ้นเรื่อยๆในการเล่น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546" y="7543469"/>
            <a:ext cx="2020023" cy="2824069"/>
          </a:xfrm>
          <a:prstGeom prst="rect">
            <a:avLst/>
          </a:prstGeom>
        </p:spPr>
      </p:pic>
      <p:pic>
        <p:nvPicPr>
          <p:cNvPr id="1044" name="Picture 20" descr="รูปภาพที่เกี่ยวข้อง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157" y="8863871"/>
            <a:ext cx="2869486" cy="480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7346" y="7517896"/>
            <a:ext cx="2086584" cy="2777482"/>
          </a:xfrm>
          <a:prstGeom prst="rect">
            <a:avLst/>
          </a:prstGeom>
        </p:spPr>
      </p:pic>
      <p:pic>
        <p:nvPicPr>
          <p:cNvPr id="1028" name="Picture 4" descr="ผลการค้นหารูปภาพสำหรับ superma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562" y="9686316"/>
            <a:ext cx="5243432" cy="311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5387" y="9691194"/>
            <a:ext cx="1992542" cy="261526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353655" y="7367403"/>
            <a:ext cx="2237291" cy="39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MEMBERS</a:t>
            </a:r>
            <a:endParaRPr lang="th-TH" dirty="0"/>
          </a:p>
        </p:txBody>
      </p:sp>
      <p:sp>
        <p:nvSpPr>
          <p:cNvPr id="59" name="Rounded Rectangle 58"/>
          <p:cNvSpPr/>
          <p:nvPr/>
        </p:nvSpPr>
        <p:spPr>
          <a:xfrm>
            <a:off x="4373403" y="1832779"/>
            <a:ext cx="5071254" cy="5425414"/>
          </a:xfrm>
          <a:prstGeom prst="round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0"/>
          <a:srcRect l="12828" t="9317" r="15106"/>
          <a:stretch/>
        </p:blipFill>
        <p:spPr>
          <a:xfrm>
            <a:off x="5439760" y="1877769"/>
            <a:ext cx="3168098" cy="531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1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968</TotalTime>
  <Words>106</Words>
  <Application>Microsoft Office PowerPoint</Application>
  <PresentationFormat>กระดาษ A3 (297x420 มม.)</PresentationFormat>
  <Paragraphs>14</Paragraphs>
  <Slides>1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</vt:i4>
      </vt:variant>
    </vt:vector>
  </HeadingPairs>
  <TitlesOfParts>
    <vt:vector size="2" baseType="lpstr">
      <vt:lpstr>Office Theme</vt:lpstr>
      <vt:lpstr>งานนำเสนอ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win10x64</cp:lastModifiedBy>
  <cp:revision>31</cp:revision>
  <dcterms:created xsi:type="dcterms:W3CDTF">2019-11-25T08:47:07Z</dcterms:created>
  <dcterms:modified xsi:type="dcterms:W3CDTF">2019-11-28T05:51:22Z</dcterms:modified>
</cp:coreProperties>
</file>