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9e36b881d_1_52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c9e36b881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5" name="Google Shape;105;g2c9e36b881d_1_5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e36b881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208" name="Google Shape;208;g2c9e36b881d_1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9e36b881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9e36b881d_1_1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9e36b881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9e36b881d_1_1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9e36b881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c9e36b881d_1_1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9e36b881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c9e36b881d_1_1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9e36b881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9e36b881d_1_1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9e36b881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c9e36b881d_1_1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9e36b881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274" name="Google Shape;274;g2c9e36b881d_1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9e36b881d_1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c9e36b881d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e36b881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5" name="Google Shape;125;g2c9e36b881d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e36b881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5" name="Google Shape;135;g2c9e36b881d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e36b881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43" name="Google Shape;143;g2c9e36b881d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e36b881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51" name="Google Shape;151;g2c9e36b881d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e36b881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3" name="Google Shape;173;g2c9e36b881d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9e36b881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c9e36b881d_1_10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9e36b881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9e36b881d_1_1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9e36b881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5" name="Google Shape;195;g2c9e36b881d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108" name="Google Shape;108;p2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991827" y="3943175"/>
            <a:ext cx="2832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b="1" lang="en" sz="1100">
                <a:solidFill>
                  <a:schemeClr val="dk1"/>
                </a:solidFill>
              </a:rPr>
              <a:t>Piyo Licira J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b="1" i="0" lang="en" sz="1100" u="none" cap="none" strike="noStrike">
                <a:solidFill>
                  <a:schemeClr val="dk1"/>
                </a:solidFill>
              </a:rPr>
              <a:t>au3111211040</a:t>
            </a:r>
            <a:r>
              <a:rPr b="1" lang="en" sz="1100">
                <a:solidFill>
                  <a:schemeClr val="dk1"/>
                </a:solidFill>
              </a:rPr>
              <a:t>44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>
            <a:off x="1100213" y="3919492"/>
            <a:ext cx="19866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7" name="Google Shape;117;p2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8" name="Google Shape;118;p2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9" name="Google Shape;119;p25"/>
          <p:cNvSpPr txBox="1"/>
          <p:nvPr/>
        </p:nvSpPr>
        <p:spPr>
          <a:xfrm>
            <a:off x="5596481" y="3956068"/>
            <a:ext cx="209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121" name="Google Shape;12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2" name="Google Shape;12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4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409300" y="1552125"/>
            <a:ext cx="13854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2551500" y="1260675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 Server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572000" y="1404225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music 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2347899" y="2940450"/>
            <a:ext cx="1688525" cy="1041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user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6301013" y="3040050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playlist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4726650" y="3040063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Playlist</a:t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6303600" y="1303875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Music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7734200" y="2941888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cxnSp>
        <p:nvCxnSpPr>
          <p:cNvPr id="221" name="Google Shape;221;p34"/>
          <p:cNvCxnSpPr>
            <a:stCxn id="213" idx="3"/>
            <a:endCxn id="214" idx="2"/>
          </p:cNvCxnSpPr>
          <p:nvPr/>
        </p:nvCxnSpPr>
        <p:spPr>
          <a:xfrm>
            <a:off x="1794700" y="1781625"/>
            <a:ext cx="7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endCxn id="215" idx="1"/>
          </p:cNvCxnSpPr>
          <p:nvPr/>
        </p:nvCxnSpPr>
        <p:spPr>
          <a:xfrm>
            <a:off x="3757500" y="1824075"/>
            <a:ext cx="814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>
            <a:stCxn id="215" idx="3"/>
            <a:endCxn id="219" idx="2"/>
          </p:cNvCxnSpPr>
          <p:nvPr/>
        </p:nvCxnSpPr>
        <p:spPr>
          <a:xfrm flipH="1" rot="10800000">
            <a:off x="5437800" y="1824975"/>
            <a:ext cx="865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4"/>
          <p:cNvCxnSpPr>
            <a:stCxn id="213" idx="2"/>
            <a:endCxn id="225" idx="0"/>
          </p:cNvCxnSpPr>
          <p:nvPr/>
        </p:nvCxnSpPr>
        <p:spPr>
          <a:xfrm flipH="1">
            <a:off x="1080400" y="2011125"/>
            <a:ext cx="216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/>
          <p:nvPr/>
        </p:nvSpPr>
        <p:spPr>
          <a:xfrm>
            <a:off x="7618850" y="2249775"/>
            <a:ext cx="13854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  <p:cxnSp>
        <p:nvCxnSpPr>
          <p:cNvPr id="227" name="Google Shape;227;p34"/>
          <p:cNvCxnSpPr>
            <a:stCxn id="219" idx="6"/>
            <a:endCxn id="226" idx="0"/>
          </p:cNvCxnSpPr>
          <p:nvPr/>
        </p:nvCxnSpPr>
        <p:spPr>
          <a:xfrm>
            <a:off x="7458300" y="1824825"/>
            <a:ext cx="8532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4"/>
          <p:cNvCxnSpPr>
            <a:stCxn id="220" idx="0"/>
            <a:endCxn id="226" idx="2"/>
          </p:cNvCxnSpPr>
          <p:nvPr/>
        </p:nvCxnSpPr>
        <p:spPr>
          <a:xfrm rot="10800000">
            <a:off x="8311550" y="2708788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4"/>
          <p:cNvSpPr/>
          <p:nvPr/>
        </p:nvSpPr>
        <p:spPr>
          <a:xfrm>
            <a:off x="502963" y="2940450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229" name="Google Shape;229;p34"/>
          <p:cNvCxnSpPr>
            <a:stCxn id="225" idx="6"/>
            <a:endCxn id="216" idx="1"/>
          </p:cNvCxnSpPr>
          <p:nvPr/>
        </p:nvCxnSpPr>
        <p:spPr>
          <a:xfrm>
            <a:off x="1657663" y="3461400"/>
            <a:ext cx="6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4"/>
          <p:cNvCxnSpPr>
            <a:stCxn id="216" idx="3"/>
            <a:endCxn id="218" idx="1"/>
          </p:cNvCxnSpPr>
          <p:nvPr/>
        </p:nvCxnSpPr>
        <p:spPr>
          <a:xfrm>
            <a:off x="4036424" y="3461400"/>
            <a:ext cx="6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>
            <a:stCxn id="218" idx="3"/>
            <a:endCxn id="217" idx="1"/>
          </p:cNvCxnSpPr>
          <p:nvPr/>
        </p:nvCxnSpPr>
        <p:spPr>
          <a:xfrm>
            <a:off x="5592450" y="3461413"/>
            <a:ext cx="7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>
            <a:stCxn id="217" idx="3"/>
            <a:endCxn id="220" idx="2"/>
          </p:cNvCxnSpPr>
          <p:nvPr/>
        </p:nvCxnSpPr>
        <p:spPr>
          <a:xfrm>
            <a:off x="7166813" y="3461400"/>
            <a:ext cx="567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55850" y="522367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700"/>
              <a:t>Homepage</a:t>
            </a:r>
            <a:endParaRPr b="1" sz="1700"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-650" r="650" t="0"/>
          <a:stretch/>
        </p:blipFill>
        <p:spPr>
          <a:xfrm>
            <a:off x="559600" y="1126575"/>
            <a:ext cx="8187924" cy="38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28800" y="522400"/>
            <a:ext cx="7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Songs Page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75" y="922600"/>
            <a:ext cx="8604649" cy="39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588210" y="382875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 Page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-897" r="0" t="0"/>
          <a:stretch/>
        </p:blipFill>
        <p:spPr>
          <a:xfrm>
            <a:off x="301125" y="953650"/>
            <a:ext cx="8636800" cy="38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60757" y="572850"/>
            <a:ext cx="2640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History</a:t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7182750" y="3039700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5238907" y="572850"/>
            <a:ext cx="2640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Playlist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63" y="1137750"/>
            <a:ext cx="4121925" cy="364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75" y="1197150"/>
            <a:ext cx="3846925" cy="35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628785" y="476891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Upload </a:t>
            </a:r>
            <a:r>
              <a:rPr b="1" lang="en"/>
              <a:t>Page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75" y="1246675"/>
            <a:ext cx="7886401" cy="37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438125" y="1338125"/>
            <a:ext cx="7802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Another potential enhancement could be the integration of machine learning algorithms to provide personalized music recommendations based on the user's listening history and preferences.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Additionally, the application could be made more user-friendly by improving the user interface and adding more intuitive navigation features.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Finally, the application could be expanded to include a wider variety of music genres and artists to cater to a broader audience.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18057" y="151928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7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4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1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018050" y="2119000"/>
            <a:ext cx="71886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We're proud of what we've accomplished with this music application despite limited resources. We're confident that it will offer a seamless and enjoyable experience for music lovers. We look forward to further enhancing its features based on user feedback.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127" name="Google Shape;1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845832" y="904005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7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590375" y="1443175"/>
            <a:ext cx="769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Developed a music application using various technologies such as Django, JavaScript, HTML, and CSS. Django was used for the database, while Node.js was used for the backend.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HTML, CSS,Bootstrap and JavaScript were used for the front-end development. Our application offers various functionalities such as accessing music libraries, creating your playlists, logging in to your profile, and much more.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1017257" y="1176355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641350" y="1739025"/>
            <a:ext cx="77328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To develop a music application using languages:</a:t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HTML, CSS, and JavaScript for the front-end development of the application.</a:t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Django for the </a:t>
            </a: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backend development and 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 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atabase management,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2648675" y="1648050"/>
            <a:ext cx="1385400" cy="9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Html,Css,Js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5086750" y="1648050"/>
            <a:ext cx="1161000" cy="9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</a:t>
            </a:r>
            <a:r>
              <a:rPr b="1" lang="en"/>
              <a:t>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6990200" y="2911200"/>
            <a:ext cx="1161000" cy="1226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582475" y="2831850"/>
            <a:ext cx="1385400" cy="13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160" name="Google Shape;160;p29"/>
          <p:cNvCxnSpPr>
            <a:stCxn id="159" idx="0"/>
            <a:endCxn id="156" idx="1"/>
          </p:cNvCxnSpPr>
          <p:nvPr/>
        </p:nvCxnSpPr>
        <p:spPr>
          <a:xfrm flipH="1" rot="10800000">
            <a:off x="1275175" y="2110050"/>
            <a:ext cx="1373400" cy="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9"/>
          <p:cNvSpPr txBox="1"/>
          <p:nvPr/>
        </p:nvSpPr>
        <p:spPr>
          <a:xfrm rot="-1708333">
            <a:off x="1300610" y="1987664"/>
            <a:ext cx="1161028" cy="4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endParaRPr b="1"/>
          </a:p>
        </p:txBody>
      </p:sp>
      <p:cxnSp>
        <p:nvCxnSpPr>
          <p:cNvPr id="162" name="Google Shape;162;p29"/>
          <p:cNvCxnSpPr>
            <a:endCxn id="157" idx="1"/>
          </p:cNvCxnSpPr>
          <p:nvPr/>
        </p:nvCxnSpPr>
        <p:spPr>
          <a:xfrm flipH="1" rot="10800000">
            <a:off x="4017250" y="2109900"/>
            <a:ext cx="1069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9"/>
          <p:cNvSpPr txBox="1"/>
          <p:nvPr/>
        </p:nvSpPr>
        <p:spPr>
          <a:xfrm rot="2665">
            <a:off x="4102703" y="1501348"/>
            <a:ext cx="11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r>
              <a:rPr lang="en"/>
              <a:t> Request</a:t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6268700" y="2146200"/>
            <a:ext cx="1135800" cy="7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9"/>
          <p:cNvSpPr txBox="1"/>
          <p:nvPr/>
        </p:nvSpPr>
        <p:spPr>
          <a:xfrm rot="2088774">
            <a:off x="6275187" y="1991783"/>
            <a:ext cx="1957441" cy="615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Fetch Information from the database</a:t>
            </a:r>
            <a:endParaRPr b="1"/>
          </a:p>
        </p:txBody>
      </p:sp>
      <p:cxnSp>
        <p:nvCxnSpPr>
          <p:cNvPr id="166" name="Google Shape;166;p29"/>
          <p:cNvCxnSpPr>
            <a:endCxn id="157" idx="2"/>
          </p:cNvCxnSpPr>
          <p:nvPr/>
        </p:nvCxnSpPr>
        <p:spPr>
          <a:xfrm rot="10800000">
            <a:off x="5667250" y="2571750"/>
            <a:ext cx="1337400" cy="9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9"/>
          <p:cNvSpPr txBox="1"/>
          <p:nvPr/>
        </p:nvSpPr>
        <p:spPr>
          <a:xfrm rot="2088699">
            <a:off x="5674369" y="3028819"/>
            <a:ext cx="1194471" cy="40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</a:t>
            </a:r>
            <a:endParaRPr b="1"/>
          </a:p>
        </p:txBody>
      </p:sp>
      <p:cxnSp>
        <p:nvCxnSpPr>
          <p:cNvPr id="168" name="Google Shape;168;p29"/>
          <p:cNvCxnSpPr>
            <a:endCxn id="159" idx="6"/>
          </p:cNvCxnSpPr>
          <p:nvPr/>
        </p:nvCxnSpPr>
        <p:spPr>
          <a:xfrm flipH="1">
            <a:off x="1967875" y="2571750"/>
            <a:ext cx="13392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9"/>
          <p:cNvSpPr txBox="1"/>
          <p:nvPr/>
        </p:nvSpPr>
        <p:spPr>
          <a:xfrm rot="-1976016">
            <a:off x="2359063" y="3028791"/>
            <a:ext cx="1077682" cy="4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</a:t>
            </a:r>
            <a:endParaRPr b="1"/>
          </a:p>
        </p:txBody>
      </p:sp>
      <p:sp>
        <p:nvSpPr>
          <p:cNvPr id="170" name="Google Shape;170;p29"/>
          <p:cNvSpPr/>
          <p:nvPr/>
        </p:nvSpPr>
        <p:spPr>
          <a:xfrm>
            <a:off x="3459062" y="2777674"/>
            <a:ext cx="1958148" cy="14937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Server Helps in managing request and response.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937857" y="10250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711525" y="1617800"/>
            <a:ext cx="76110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06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50"/>
              <a:buChar char="●"/>
            </a:pPr>
            <a:r>
              <a:rPr lang="en" sz="1750">
                <a:solidFill>
                  <a:srgbClr val="1C1C1C"/>
                </a:solidFill>
                <a:highlight>
                  <a:srgbClr val="FFFFFF"/>
                </a:highlight>
              </a:rPr>
              <a:t>Developed a robust and feature-rich music application using some of the most advanced technologies in the market. </a:t>
            </a:r>
            <a:endParaRPr sz="17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50">
                <a:solidFill>
                  <a:srgbClr val="1C1C1C"/>
                </a:solidFill>
                <a:highlight>
                  <a:srgbClr val="FFFFFF"/>
                </a:highlight>
              </a:rPr>
              <a:t>The application was created using a combination of Django, JavaScript, HTML, and CSS, which allowed us to build a highly efficient and scalable music platform</a:t>
            </a:r>
            <a:r>
              <a:rPr b="0" i="0" lang="en" sz="2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/>
          </a:p>
        </p:txBody>
      </p:sp>
      <p:cxnSp>
        <p:nvCxnSpPr>
          <p:cNvPr id="177" name="Google Shape;177;p3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3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457200" y="752832"/>
            <a:ext cx="8017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Our application is designed to meet the diverse needs of music lovers, and it offers a wide range of functionalities that make it stand out from the rest.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We utilized Django for both the database management and backend development of our application. This choice enabled us to efficiently store and retrieve data while also building a scalable and robust server-side architecture.</a:t>
            </a:r>
            <a:endParaRPr b="0" i="0" sz="22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1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354525" y="913907"/>
            <a:ext cx="8017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For the front-end development, we used HTML, CSS, and JavaScript, which helped us create an intuitive and user-friendly interface.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Our application comprises various music libraries, and users can easily access them to discover new music.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Additionally, users can create their own playlists, log in to their profiles, and much more.</a:t>
            </a:r>
            <a:endParaRPr b="0" i="0" sz="22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055" y="19642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890599" y="14049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4865736" y="1404909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204" name="Google Shape;204;p3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