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3"/>
  </p:normalViewPr>
  <p:slideViewPr>
    <p:cSldViewPr snapToGrid="0">
      <p:cViewPr>
        <p:scale>
          <a:sx n="66" d="100"/>
          <a:sy n="66" d="100"/>
        </p:scale>
        <p:origin x="257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B79-0C42-D227-6EA6-1E090FA7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5137-6B9A-D01A-A679-CC0BEE09A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AAAC-1B3B-0E72-AFCD-7C05550B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58F9-78E8-3733-267D-4C3EB817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CAAE-6C2C-33BF-ABC9-1F67B49A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68D-233E-C1AC-41A1-3717CE33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A10C-DAD3-18E6-7B27-948774403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FC8F-4DA9-1308-4B5F-91E7D818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15FE-F192-8EA4-D994-C6F657BC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AB85-8E21-4905-AD30-0E8C2EAC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AC8B7-1F90-A0A7-4BE1-3A1CD9F5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503A-325D-C3E8-A6C8-0ED303A3A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95A-34DE-AF50-0D30-204EF794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DDD0-54E0-F39D-5954-BEA541F2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679A-3428-2670-313F-45E831D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3C04-904E-06AC-D6A8-8E911B0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9531-3535-800D-0A80-243441D6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30DA-415A-F4C4-5E99-78E18FF8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71A6-B257-960C-9BB4-8AA9784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CEA6-B0FB-0957-3BEF-F41383F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29B2-CB36-EE34-DC6F-7112A28F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72D6-BF7A-3EA2-F728-C3823E2C6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66F5-8E77-2D00-B266-D328F37F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C6EA-8BE6-EFFD-9D20-9F066C4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62DF-119E-BD55-C913-3CAD98C7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A5BD-8700-5304-5F5A-423A6FF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4F1B-C234-C4DA-20AE-46BD2C638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C7FF0-9246-0A3F-A61A-DAD00A44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A4DE-DDB4-7A07-A072-DFBEA649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C8AC-9ACE-3EDE-B8FE-59A8F42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FC85-4724-BF87-D3EC-0F36EED4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9E76-DD3B-CB68-8A30-01E5D82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10E3-99C0-314E-3E40-584276EA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D9D0-C780-58A8-75FD-02D4E671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FC683-BC73-DDCC-7141-502B2C948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C093B-6339-B22D-0B71-94A5D85E2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FC115-08A9-E619-F449-637D12B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A9AB-A45B-A6BC-E5A7-F2D716DD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7FBF-678E-7D38-8A7B-3A5CFA60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2CCC-0063-C5D4-7623-7928CA97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1ED19-C823-3320-1271-B041C3B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60D6-6B1E-869C-282A-0827C54B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F34D5-3A0C-900F-B1DC-298914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A5538-37EB-24C5-987D-012FBB0F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F045A-BD25-0A9F-683A-AD8C9913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F998-7521-53B9-7C0C-71AB895E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5C5-341C-38C8-7E2C-67F0981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2DB6-255F-CD83-D166-517127F3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09DB-4C89-435C-B483-91B7451CE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C908-2430-924D-6E6A-D22F7371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7358-3844-C183-561A-AC4EA29F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FEFA-71B5-2EDF-DD9D-C74832AA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C9DF-E38F-74BD-9823-EFB8373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FC2BF-48EB-4275-5D03-226518179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E0593-B5EB-7EBB-B3E2-08A594E7D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698BA-65A9-7FD6-806E-5098326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5149-97DF-7309-0D9B-F2CA5188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99C6-87D4-225F-E970-B866300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A37EE-C98C-EEE5-6E6D-0DD9CF08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ADB0-1070-7CC9-3669-A457D441A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3B9E-5187-8F1E-8C10-34A6C80A1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8BA6-A18D-6F7C-77A3-902287EB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0622-A51F-C845-6E66-1850819A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EC285-6734-D48A-58E0-CA9B9A03780E}"/>
              </a:ext>
            </a:extLst>
          </p:cNvPr>
          <p:cNvSpPr txBox="1"/>
          <p:nvPr/>
        </p:nvSpPr>
        <p:spPr>
          <a:xfrm>
            <a:off x="1062293" y="896580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"/>
                <a:ea typeface="Menlo" panose="020B0609030804020204" pitchFamily="49" charset="0"/>
                <a:cs typeface="Menlo" panose="020B0609030804020204" pitchFamily="49" charset="0"/>
              </a:rPr>
              <a:t>Game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D858A-467C-B065-833E-7DC6D3FE8B58}"/>
              </a:ext>
            </a:extLst>
          </p:cNvPr>
          <p:cNvSpPr txBox="1"/>
          <p:nvPr/>
        </p:nvSpPr>
        <p:spPr>
          <a:xfrm>
            <a:off x="4777420" y="896580"/>
            <a:ext cx="274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"/>
                <a:ea typeface="Menlo" panose="020B0609030804020204" pitchFamily="49" charset="0"/>
                <a:cs typeface="Menlo" panose="020B0609030804020204" pitchFamily="49" charset="0"/>
              </a:rPr>
              <a:t>Backend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81197-E5B5-02E1-E35D-59B269033FD8}"/>
              </a:ext>
            </a:extLst>
          </p:cNvPr>
          <p:cNvSpPr/>
          <p:nvPr/>
        </p:nvSpPr>
        <p:spPr>
          <a:xfrm>
            <a:off x="354098" y="159057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Start game client, log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22315-9306-C334-AA28-D2343A70630C}"/>
              </a:ext>
            </a:extLst>
          </p:cNvPr>
          <p:cNvSpPr/>
          <p:nvPr/>
        </p:nvSpPr>
        <p:spPr>
          <a:xfrm>
            <a:off x="4296000" y="159057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Authenticate login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48371-FCCE-05CD-9190-153C4952D213}"/>
              </a:ext>
            </a:extLst>
          </p:cNvPr>
          <p:cNvSpPr/>
          <p:nvPr/>
        </p:nvSpPr>
        <p:spPr>
          <a:xfrm>
            <a:off x="4296000" y="224874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Fetch player JSON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2A3C4-806F-81CB-A940-04964D8C01A4}"/>
              </a:ext>
            </a:extLst>
          </p:cNvPr>
          <p:cNvSpPr/>
          <p:nvPr/>
        </p:nvSpPr>
        <p:spPr>
          <a:xfrm>
            <a:off x="354098" y="224874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Display player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57A39C-35D8-7A6D-0C3C-A1C6357E8515}"/>
              </a:ext>
            </a:extLst>
          </p:cNvPr>
          <p:cNvSpPr/>
          <p:nvPr/>
        </p:nvSpPr>
        <p:spPr>
          <a:xfrm>
            <a:off x="354098" y="290691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Start match-3 game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B3F60-7A3B-4CCE-5825-8F34FBA4DDDE}"/>
              </a:ext>
            </a:extLst>
          </p:cNvPr>
          <p:cNvSpPr/>
          <p:nvPr/>
        </p:nvSpPr>
        <p:spPr>
          <a:xfrm>
            <a:off x="4296000" y="290691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Generate random seed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C9412-FCA2-AC23-AAB6-FF46B1420A00}"/>
              </a:ext>
            </a:extLst>
          </p:cNvPr>
          <p:cNvSpPr/>
          <p:nvPr/>
        </p:nvSpPr>
        <p:spPr>
          <a:xfrm>
            <a:off x="354098" y="356508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Receive seed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5B462-C528-D75F-28B8-4D425E111DC2}"/>
              </a:ext>
            </a:extLst>
          </p:cNvPr>
          <p:cNvSpPr/>
          <p:nvPr/>
        </p:nvSpPr>
        <p:spPr>
          <a:xfrm>
            <a:off x="354098" y="4223251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Simulate game, record player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C8838C-28AD-8FE4-B51A-2305F6FC88CE}"/>
              </a:ext>
            </a:extLst>
          </p:cNvPr>
          <p:cNvSpPr/>
          <p:nvPr/>
        </p:nvSpPr>
        <p:spPr>
          <a:xfrm>
            <a:off x="4296000" y="4223251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Simulate game with player actions to verify outcome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96635A-5B12-70CE-C1B0-FF072DED9C7C}"/>
              </a:ext>
            </a:extLst>
          </p:cNvPr>
          <p:cNvSpPr/>
          <p:nvPr/>
        </p:nvSpPr>
        <p:spPr>
          <a:xfrm>
            <a:off x="4296000" y="5241420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Update leaderboard, update player progress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038C1-2A56-FA7F-369B-38B574C69D7C}"/>
              </a:ext>
            </a:extLst>
          </p:cNvPr>
          <p:cNvSpPr/>
          <p:nvPr/>
        </p:nvSpPr>
        <p:spPr>
          <a:xfrm>
            <a:off x="354098" y="5241420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Display leaderboard, display player progress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18FA00-3881-432F-48CC-FF932C3C126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954098" y="177057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C2DE5D-631B-780F-D1C5-A1AA26CC074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96000" y="1950571"/>
            <a:ext cx="0" cy="29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CCD08-0863-226B-20C3-38BB520C7B21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3954098" y="242874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378167-6C68-7212-C252-FF8A715E4D2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54098" y="2608741"/>
            <a:ext cx="0" cy="29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92374B-B3A6-A38C-A120-1D6D959080A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54098" y="308691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A60996-4A3B-4875-D658-FB902DB6287F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rot="5400000">
            <a:off x="4785964" y="2435045"/>
            <a:ext cx="478170" cy="21419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7E7AFB-75F6-0660-C7D3-5C1481C94E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154098" y="3925081"/>
            <a:ext cx="0" cy="29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F0CD07-B36E-51D6-0B4A-01FDA5FD843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954098" y="458325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E981EF-5290-9A2F-76DD-860F69F10B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096000" y="4943251"/>
            <a:ext cx="0" cy="29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4A72E8-486A-4D48-EB6C-34C07D11AAC7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3954098" y="5601420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6B7023C-6B98-B44E-AB66-FCC907D16EE3}"/>
              </a:ext>
            </a:extLst>
          </p:cNvPr>
          <p:cNvSpPr txBox="1"/>
          <p:nvPr/>
        </p:nvSpPr>
        <p:spPr>
          <a:xfrm>
            <a:off x="8702589" y="896580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"/>
                <a:ea typeface="Menlo" panose="020B0609030804020204" pitchFamily="49" charset="0"/>
                <a:cs typeface="Menlo" panose="020B0609030804020204" pitchFamily="49" charset="0"/>
              </a:rPr>
              <a:t>Systems Involved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158A17-0360-0EFD-C2FE-9C0B38973BAC}"/>
              </a:ext>
            </a:extLst>
          </p:cNvPr>
          <p:cNvSpPr/>
          <p:nvPr/>
        </p:nvSpPr>
        <p:spPr>
          <a:xfrm>
            <a:off x="8237903" y="1590571"/>
            <a:ext cx="36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"/>
              </a:rPr>
              <a:t>Firebase / SQL Database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C49001-83AE-F10E-6759-4ECAB757EBD0}"/>
              </a:ext>
            </a:extLst>
          </p:cNvPr>
          <p:cNvSpPr/>
          <p:nvPr/>
        </p:nvSpPr>
        <p:spPr>
          <a:xfrm>
            <a:off x="8237903" y="2248741"/>
            <a:ext cx="36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"/>
              </a:rPr>
              <a:t>Firestore</a:t>
            </a:r>
            <a:r>
              <a:rPr lang="en-US" dirty="0">
                <a:solidFill>
                  <a:schemeClr val="bg1"/>
                </a:solidFill>
                <a:latin typeface=""/>
              </a:rPr>
              <a:t> / Amazon S3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ED4692-56EA-7DD4-B29E-4975F5D4B35F}"/>
              </a:ext>
            </a:extLst>
          </p:cNvPr>
          <p:cNvSpPr/>
          <p:nvPr/>
        </p:nvSpPr>
        <p:spPr>
          <a:xfrm>
            <a:off x="8237903" y="2906910"/>
            <a:ext cx="3600000" cy="2036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"/>
              </a:rPr>
              <a:t>Server-side game simulator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D8DC9-FFB8-67C6-E946-78AF2018EE4D}"/>
              </a:ext>
            </a:extLst>
          </p:cNvPr>
          <p:cNvSpPr/>
          <p:nvPr/>
        </p:nvSpPr>
        <p:spPr>
          <a:xfrm>
            <a:off x="8237903" y="5241421"/>
            <a:ext cx="360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"/>
              </a:rPr>
              <a:t>SQL Database / k-Min-Heap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802351-79DD-FB4A-1A92-55A8F062B02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6096000" y="3266911"/>
            <a:ext cx="0" cy="956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Piyotato Piyo</dc:creator>
  <cp:lastModifiedBy>Piyotato Piyo</cp:lastModifiedBy>
  <cp:revision>4</cp:revision>
  <dcterms:created xsi:type="dcterms:W3CDTF">2025-02-28T18:28:28Z</dcterms:created>
  <dcterms:modified xsi:type="dcterms:W3CDTF">2025-02-28T18:49:58Z</dcterms:modified>
</cp:coreProperties>
</file>