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5" r:id="rId9"/>
    <p:sldId id="262" r:id="rId10"/>
    <p:sldId id="271" r:id="rId11"/>
    <p:sldId id="263" r:id="rId12"/>
    <p:sldId id="264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264333-2805-46DB-8724-28F26B4BE625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75E0C4-BF18-4FE0-B5E9-1C6F1A0D54AB}">
      <dgm:prSet phldrT="[Text]"/>
      <dgm:spPr/>
      <dgm:t>
        <a:bodyPr/>
        <a:lstStyle/>
        <a:p>
          <a:r>
            <a:rPr lang="en-US" smtClean="0"/>
            <a:t>User Frontend</a:t>
          </a:r>
          <a:endParaRPr lang="en-US"/>
        </a:p>
      </dgm:t>
    </dgm:pt>
    <dgm:pt modelId="{A2F78B0A-7BFB-498C-9D8D-5290965AB0AC}" type="parTrans" cxnId="{B5E3C88E-DB68-4894-B910-1BD8BB8B37A9}">
      <dgm:prSet/>
      <dgm:spPr/>
      <dgm:t>
        <a:bodyPr/>
        <a:lstStyle/>
        <a:p>
          <a:endParaRPr lang="en-US"/>
        </a:p>
      </dgm:t>
    </dgm:pt>
    <dgm:pt modelId="{20CF69CF-7564-45EF-89B9-CFC8910026D6}" type="sibTrans" cxnId="{B5E3C88E-DB68-4894-B910-1BD8BB8B37A9}">
      <dgm:prSet/>
      <dgm:spPr/>
      <dgm:t>
        <a:bodyPr/>
        <a:lstStyle/>
        <a:p>
          <a:endParaRPr lang="en-US"/>
        </a:p>
      </dgm:t>
    </dgm:pt>
    <dgm:pt modelId="{0F74E839-1816-483A-8BBD-23588742098D}">
      <dgm:prSet phldrT="[Text]"/>
      <dgm:spPr/>
      <dgm:t>
        <a:bodyPr/>
        <a:lstStyle/>
        <a:p>
          <a:r>
            <a:rPr lang="en-US" smtClean="0"/>
            <a:t>User fills form</a:t>
          </a:r>
          <a:endParaRPr lang="en-US"/>
        </a:p>
      </dgm:t>
    </dgm:pt>
    <dgm:pt modelId="{781B1D8C-26AD-4A4B-8273-82403828E294}" type="parTrans" cxnId="{0C8BA68D-83B6-463A-9B99-736A2847F4A1}">
      <dgm:prSet/>
      <dgm:spPr/>
      <dgm:t>
        <a:bodyPr/>
        <a:lstStyle/>
        <a:p>
          <a:endParaRPr lang="en-US"/>
        </a:p>
      </dgm:t>
    </dgm:pt>
    <dgm:pt modelId="{0C041845-A1BB-4047-8B3D-59CB28420BF4}" type="sibTrans" cxnId="{0C8BA68D-83B6-463A-9B99-736A2847F4A1}">
      <dgm:prSet/>
      <dgm:spPr/>
      <dgm:t>
        <a:bodyPr/>
        <a:lstStyle/>
        <a:p>
          <a:endParaRPr lang="en-US"/>
        </a:p>
      </dgm:t>
    </dgm:pt>
    <dgm:pt modelId="{D1924267-FF54-40BA-BB01-485FB02596A3}">
      <dgm:prSet phldrT="[Text]"/>
      <dgm:spPr/>
      <dgm:t>
        <a:bodyPr/>
        <a:lstStyle/>
        <a:p>
          <a:r>
            <a:rPr lang="en-US" smtClean="0"/>
            <a:t>Node-RED dashboard captures input</a:t>
          </a:r>
          <a:endParaRPr lang="en-US"/>
        </a:p>
      </dgm:t>
    </dgm:pt>
    <dgm:pt modelId="{B8EA3551-BAC9-4684-A081-6D56498C96B5}" type="parTrans" cxnId="{2CE8B972-6129-4E26-AA1C-F67CB8C0FF03}">
      <dgm:prSet/>
      <dgm:spPr/>
      <dgm:t>
        <a:bodyPr/>
        <a:lstStyle/>
        <a:p>
          <a:endParaRPr lang="en-US"/>
        </a:p>
      </dgm:t>
    </dgm:pt>
    <dgm:pt modelId="{2BBCA4DD-771B-4FF0-B245-432D684E598C}" type="sibTrans" cxnId="{2CE8B972-6129-4E26-AA1C-F67CB8C0FF03}">
      <dgm:prSet/>
      <dgm:spPr/>
      <dgm:t>
        <a:bodyPr/>
        <a:lstStyle/>
        <a:p>
          <a:endParaRPr lang="en-US"/>
        </a:p>
      </dgm:t>
    </dgm:pt>
    <dgm:pt modelId="{D0B23B6C-3A09-4970-8CCD-E90A59FCC64E}">
      <dgm:prSet phldrT="[Text]"/>
      <dgm:spPr/>
      <dgm:t>
        <a:bodyPr/>
        <a:lstStyle/>
        <a:p>
          <a:r>
            <a:rPr lang="en-US" smtClean="0"/>
            <a:t>JSON ready ,send http request</a:t>
          </a:r>
          <a:endParaRPr lang="en-US"/>
        </a:p>
      </dgm:t>
    </dgm:pt>
    <dgm:pt modelId="{B7FC8BD9-C628-4E01-9EA6-C689F6BCAB4E}" type="parTrans" cxnId="{B0C3D55F-3A51-43D5-86A8-609AE469F822}">
      <dgm:prSet/>
      <dgm:spPr/>
      <dgm:t>
        <a:bodyPr/>
        <a:lstStyle/>
        <a:p>
          <a:endParaRPr lang="en-US"/>
        </a:p>
      </dgm:t>
    </dgm:pt>
    <dgm:pt modelId="{493D91C5-6919-4C17-B26F-9C36243DE619}" type="sibTrans" cxnId="{B0C3D55F-3A51-43D5-86A8-609AE469F822}">
      <dgm:prSet/>
      <dgm:spPr/>
      <dgm:t>
        <a:bodyPr/>
        <a:lstStyle/>
        <a:p>
          <a:endParaRPr lang="en-US"/>
        </a:p>
      </dgm:t>
    </dgm:pt>
    <dgm:pt modelId="{A3A96FAD-563A-4110-A9AC-DCD6AF2997E0}">
      <dgm:prSet phldrT="[Text]"/>
      <dgm:spPr/>
      <dgm:t>
        <a:bodyPr/>
        <a:lstStyle/>
        <a:p>
          <a:r>
            <a:rPr lang="en-US" smtClean="0"/>
            <a:t>Endpoint:IBM Watson ML API &amp; Barer token in header</a:t>
          </a:r>
          <a:endParaRPr lang="en-US"/>
        </a:p>
      </dgm:t>
    </dgm:pt>
    <dgm:pt modelId="{DA8E8B81-FDBD-43D2-BAF3-E379DC9EA5CC}" type="parTrans" cxnId="{98BC92CE-8EFB-43A3-BFDF-2630E06798F8}">
      <dgm:prSet/>
      <dgm:spPr/>
      <dgm:t>
        <a:bodyPr/>
        <a:lstStyle/>
        <a:p>
          <a:endParaRPr lang="en-US"/>
        </a:p>
      </dgm:t>
    </dgm:pt>
    <dgm:pt modelId="{47FB705A-4F69-44A8-9119-1DCDDB93437F}" type="sibTrans" cxnId="{98BC92CE-8EFB-43A3-BFDF-2630E06798F8}">
      <dgm:prSet/>
      <dgm:spPr/>
      <dgm:t>
        <a:bodyPr/>
        <a:lstStyle/>
        <a:p>
          <a:endParaRPr lang="en-US"/>
        </a:p>
      </dgm:t>
    </dgm:pt>
    <dgm:pt modelId="{B6EFACDA-C97C-40BA-A816-3C905E4561E5}">
      <dgm:prSet phldrT="[Text]"/>
      <dgm:spPr/>
      <dgm:t>
        <a:bodyPr/>
        <a:lstStyle/>
        <a:p>
          <a:endParaRPr lang="en-US"/>
        </a:p>
      </dgm:t>
    </dgm:pt>
    <dgm:pt modelId="{14C05658-5F75-4431-AABD-FFA2CDC35156}" type="parTrans" cxnId="{F551DDB4-13D2-41F7-8A53-491FB90A4F49}">
      <dgm:prSet/>
      <dgm:spPr/>
      <dgm:t>
        <a:bodyPr/>
        <a:lstStyle/>
        <a:p>
          <a:endParaRPr lang="en-US"/>
        </a:p>
      </dgm:t>
    </dgm:pt>
    <dgm:pt modelId="{3ACB0E77-308E-4286-9097-D59BF2CC21A2}" type="sibTrans" cxnId="{F551DDB4-13D2-41F7-8A53-491FB90A4F49}">
      <dgm:prSet/>
      <dgm:spPr/>
      <dgm:t>
        <a:bodyPr/>
        <a:lstStyle/>
        <a:p>
          <a:endParaRPr lang="en-US"/>
        </a:p>
      </dgm:t>
    </dgm:pt>
    <dgm:pt modelId="{48123413-7EFA-4FC4-AFEC-76724DA54027}">
      <dgm:prSet phldrT="[Text]"/>
      <dgm:spPr/>
      <dgm:t>
        <a:bodyPr/>
        <a:lstStyle/>
        <a:p>
          <a:r>
            <a:rPr lang="en-US" smtClean="0"/>
            <a:t>Add structures required by Watson</a:t>
          </a:r>
          <a:endParaRPr lang="en-US"/>
        </a:p>
      </dgm:t>
    </dgm:pt>
    <dgm:pt modelId="{E562628C-F698-49DF-A0FE-A663B95C8E4B}" type="parTrans" cxnId="{830BA6D5-FB4C-44C7-B660-5AC5566F98DC}">
      <dgm:prSet/>
      <dgm:spPr/>
      <dgm:t>
        <a:bodyPr/>
        <a:lstStyle/>
        <a:p>
          <a:endParaRPr lang="en-US"/>
        </a:p>
      </dgm:t>
    </dgm:pt>
    <dgm:pt modelId="{6B7B89CD-72A8-428D-84EB-A9CC083D5984}" type="sibTrans" cxnId="{830BA6D5-FB4C-44C7-B660-5AC5566F98DC}">
      <dgm:prSet/>
      <dgm:spPr/>
      <dgm:t>
        <a:bodyPr/>
        <a:lstStyle/>
        <a:p>
          <a:endParaRPr lang="en-US"/>
        </a:p>
      </dgm:t>
    </dgm:pt>
    <dgm:pt modelId="{EBF7D05F-52A4-4C05-8367-C3FA96A1739E}">
      <dgm:prSet phldrT="[Text]"/>
      <dgm:spPr/>
      <dgm:t>
        <a:bodyPr/>
        <a:lstStyle/>
        <a:p>
          <a:r>
            <a:rPr lang="en-US" smtClean="0"/>
            <a:t> Dashboard Output . UI_text Shows stress level % or category </a:t>
          </a:r>
          <a:endParaRPr lang="en-US"/>
        </a:p>
      </dgm:t>
    </dgm:pt>
    <dgm:pt modelId="{02CC75D2-EBC2-48B7-BB72-91D8C181FBAB}" type="parTrans" cxnId="{357B8992-2D9D-4D46-A855-C03E504650EE}">
      <dgm:prSet/>
      <dgm:spPr/>
      <dgm:t>
        <a:bodyPr/>
        <a:lstStyle/>
        <a:p>
          <a:endParaRPr lang="en-US"/>
        </a:p>
      </dgm:t>
    </dgm:pt>
    <dgm:pt modelId="{F9AB27B8-3726-4FA3-B12F-BEE327202E0F}" type="sibTrans" cxnId="{357B8992-2D9D-4D46-A855-C03E504650EE}">
      <dgm:prSet/>
      <dgm:spPr/>
      <dgm:t>
        <a:bodyPr/>
        <a:lstStyle/>
        <a:p>
          <a:endParaRPr lang="en-US"/>
        </a:p>
      </dgm:t>
    </dgm:pt>
    <dgm:pt modelId="{CEC0E051-5494-4416-88F0-6494E9296146}">
      <dgm:prSet phldrT="[Text]"/>
      <dgm:spPr/>
      <dgm:t>
        <a:bodyPr/>
        <a:lstStyle/>
        <a:p>
          <a:r>
            <a:rPr lang="en-US" smtClean="0"/>
            <a:t>IBM Watson ML Deployment.Hosted AutoAI Model. Returns prediction result.</a:t>
          </a:r>
          <a:endParaRPr lang="en-US"/>
        </a:p>
      </dgm:t>
    </dgm:pt>
    <dgm:pt modelId="{E96E6432-959C-4235-8BDE-3A79E0B68D93}" type="parTrans" cxnId="{011CFA1A-C1E3-4094-8295-CDDE45E46980}">
      <dgm:prSet/>
      <dgm:spPr/>
      <dgm:t>
        <a:bodyPr/>
        <a:lstStyle/>
        <a:p>
          <a:endParaRPr lang="en-US"/>
        </a:p>
      </dgm:t>
    </dgm:pt>
    <dgm:pt modelId="{10D36535-1AFF-4471-8220-FDCDD9B09199}" type="sibTrans" cxnId="{011CFA1A-C1E3-4094-8295-CDDE45E46980}">
      <dgm:prSet/>
      <dgm:spPr/>
      <dgm:t>
        <a:bodyPr/>
        <a:lstStyle/>
        <a:p>
          <a:endParaRPr lang="en-US"/>
        </a:p>
      </dgm:t>
    </dgm:pt>
    <dgm:pt modelId="{574F6656-D407-4906-99BC-64EB738F3B5A}">
      <dgm:prSet phldrT="[Text]"/>
      <dgm:spPr/>
      <dgm:t>
        <a:bodyPr/>
        <a:lstStyle/>
        <a:p>
          <a:r>
            <a:rPr lang="en-US" smtClean="0"/>
            <a:t> Function Node (Extract)    Parse JSON response.  Extract predicted value</a:t>
          </a:r>
          <a:endParaRPr lang="en-US"/>
        </a:p>
      </dgm:t>
    </dgm:pt>
    <dgm:pt modelId="{7C202371-4CEA-4A75-B26B-2FF2482D6FE4}" type="parTrans" cxnId="{9BE9BA3C-42F6-4450-B269-1B548D711153}">
      <dgm:prSet/>
      <dgm:spPr/>
      <dgm:t>
        <a:bodyPr/>
        <a:lstStyle/>
        <a:p>
          <a:endParaRPr lang="en-US"/>
        </a:p>
      </dgm:t>
    </dgm:pt>
    <dgm:pt modelId="{0403D18A-E3C5-450A-81E1-7F4748FB975E}" type="sibTrans" cxnId="{9BE9BA3C-42F6-4450-B269-1B548D711153}">
      <dgm:prSet/>
      <dgm:spPr/>
      <dgm:t>
        <a:bodyPr/>
        <a:lstStyle/>
        <a:p>
          <a:endParaRPr lang="en-US"/>
        </a:p>
      </dgm:t>
    </dgm:pt>
    <dgm:pt modelId="{A69FEEBD-6D29-4E26-8D57-968A8E356033}" type="pres">
      <dgm:prSet presAssocID="{EC264333-2805-46DB-8724-28F26B4BE62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0067151-F153-455A-B506-B9525C5271D2}" type="pres">
      <dgm:prSet presAssocID="{F375E0C4-BF18-4FE0-B5E9-1C6F1A0D54AB}" presName="composite" presStyleCnt="0"/>
      <dgm:spPr/>
    </dgm:pt>
    <dgm:pt modelId="{852E925F-EE93-4D25-A75E-C55049D2E1FA}" type="pres">
      <dgm:prSet presAssocID="{F375E0C4-BF18-4FE0-B5E9-1C6F1A0D54AB}" presName="bentUpArrow1" presStyleLbl="alignImgPlace1" presStyleIdx="0" presStyleCnt="6"/>
      <dgm:spPr/>
    </dgm:pt>
    <dgm:pt modelId="{F9AA498C-69E2-4700-8BE6-1F65879AE96F}" type="pres">
      <dgm:prSet presAssocID="{F375E0C4-BF18-4FE0-B5E9-1C6F1A0D54AB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E877E0-A127-43EB-A44E-475F72C9F25F}" type="pres">
      <dgm:prSet presAssocID="{F375E0C4-BF18-4FE0-B5E9-1C6F1A0D54AB}" presName="ChildText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09C4D-EBD4-42E8-91E0-0C10A7B596C4}" type="pres">
      <dgm:prSet presAssocID="{20CF69CF-7564-45EF-89B9-CFC8910026D6}" presName="sibTrans" presStyleCnt="0"/>
      <dgm:spPr/>
    </dgm:pt>
    <dgm:pt modelId="{3266D773-3982-4A4F-B934-44B49FCBEBCD}" type="pres">
      <dgm:prSet presAssocID="{D1924267-FF54-40BA-BB01-485FB02596A3}" presName="composite" presStyleCnt="0"/>
      <dgm:spPr/>
    </dgm:pt>
    <dgm:pt modelId="{FA821CFD-18DC-4B4F-85D2-BE33F1D4322B}" type="pres">
      <dgm:prSet presAssocID="{D1924267-FF54-40BA-BB01-485FB02596A3}" presName="bentUpArrow1" presStyleLbl="alignImgPlace1" presStyleIdx="1" presStyleCnt="6"/>
      <dgm:spPr/>
    </dgm:pt>
    <dgm:pt modelId="{FBB00474-6122-43A0-AE18-24C9D985F1E0}" type="pres">
      <dgm:prSet presAssocID="{D1924267-FF54-40BA-BB01-485FB02596A3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9BC2AA-7F51-4201-AD52-BB0CE81D7131}" type="pres">
      <dgm:prSet presAssocID="{D1924267-FF54-40BA-BB01-485FB02596A3}" presName="Child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068248F5-642E-4452-873C-2BB590BC83E7}" type="pres">
      <dgm:prSet presAssocID="{2BBCA4DD-771B-4FF0-B245-432D684E598C}" presName="sibTrans" presStyleCnt="0"/>
      <dgm:spPr/>
    </dgm:pt>
    <dgm:pt modelId="{50DD8AF6-7882-4737-92FC-1754E68F3870}" type="pres">
      <dgm:prSet presAssocID="{48123413-7EFA-4FC4-AFEC-76724DA54027}" presName="composite" presStyleCnt="0"/>
      <dgm:spPr/>
    </dgm:pt>
    <dgm:pt modelId="{14FEEBFE-B8F7-4CDB-98C8-B74F0C1D7714}" type="pres">
      <dgm:prSet presAssocID="{48123413-7EFA-4FC4-AFEC-76724DA54027}" presName="bentUpArrow1" presStyleLbl="alignImgPlace1" presStyleIdx="2" presStyleCnt="6"/>
      <dgm:spPr/>
    </dgm:pt>
    <dgm:pt modelId="{729D10F7-4A98-4A6E-BC16-3C2FB6C520F8}" type="pres">
      <dgm:prSet presAssocID="{48123413-7EFA-4FC4-AFEC-76724DA54027}" presName="ParentText" presStyleLbl="node1" presStyleIdx="2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28A7CD-2E28-4CCE-8614-7C639BE27365}" type="pres">
      <dgm:prSet presAssocID="{48123413-7EFA-4FC4-AFEC-76724DA54027}" presName="ChildText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33DAC-7F8F-45D3-9BAB-7C61081F97E3}" type="pres">
      <dgm:prSet presAssocID="{6B7B89CD-72A8-428D-84EB-A9CC083D5984}" presName="sibTrans" presStyleCnt="0"/>
      <dgm:spPr/>
    </dgm:pt>
    <dgm:pt modelId="{710791A2-B573-461E-8801-8EBAA5ABA150}" type="pres">
      <dgm:prSet presAssocID="{A3A96FAD-563A-4110-A9AC-DCD6AF2997E0}" presName="composite" presStyleCnt="0"/>
      <dgm:spPr/>
    </dgm:pt>
    <dgm:pt modelId="{FAE98E37-DA31-465F-B89F-C5D5ADCCAF65}" type="pres">
      <dgm:prSet presAssocID="{A3A96FAD-563A-4110-A9AC-DCD6AF2997E0}" presName="bentUpArrow1" presStyleLbl="alignImgPlace1" presStyleIdx="3" presStyleCnt="6"/>
      <dgm:spPr/>
    </dgm:pt>
    <dgm:pt modelId="{89662F0E-5829-431A-8767-45C7E11CB743}" type="pres">
      <dgm:prSet presAssocID="{A3A96FAD-563A-4110-A9AC-DCD6AF2997E0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15618-F2EB-450D-95CE-DD098180178B}" type="pres">
      <dgm:prSet presAssocID="{A3A96FAD-563A-4110-A9AC-DCD6AF2997E0}" presName="Child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90A8DA34-04B9-4A7E-87E5-D0C1881D38C8}" type="pres">
      <dgm:prSet presAssocID="{47FB705A-4F69-44A8-9119-1DCDDB93437F}" presName="sibTrans" presStyleCnt="0"/>
      <dgm:spPr/>
    </dgm:pt>
    <dgm:pt modelId="{EE0E4681-706B-4D4D-837E-45376C72B297}" type="pres">
      <dgm:prSet presAssocID="{CEC0E051-5494-4416-88F0-6494E9296146}" presName="composite" presStyleCnt="0"/>
      <dgm:spPr/>
    </dgm:pt>
    <dgm:pt modelId="{AB03C365-5333-410C-ACCE-0A00D7DD6040}" type="pres">
      <dgm:prSet presAssocID="{CEC0E051-5494-4416-88F0-6494E9296146}" presName="bentUpArrow1" presStyleLbl="alignImgPlace1" presStyleIdx="4" presStyleCnt="6"/>
      <dgm:spPr/>
    </dgm:pt>
    <dgm:pt modelId="{2F930174-F061-46E9-B589-7B236346111E}" type="pres">
      <dgm:prSet presAssocID="{CEC0E051-5494-4416-88F0-6494E9296146}" presName="ParentText" presStyleLbl="node1" presStyleIdx="4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83D26-A9D9-49B6-9E25-DE80063F7315}" type="pres">
      <dgm:prSet presAssocID="{CEC0E051-5494-4416-88F0-6494E9296146}" presName="Child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C80F3E3D-4912-4C28-8BCF-D842E19C71AB}" type="pres">
      <dgm:prSet presAssocID="{10D36535-1AFF-4471-8220-FDCDD9B09199}" presName="sibTrans" presStyleCnt="0"/>
      <dgm:spPr/>
    </dgm:pt>
    <dgm:pt modelId="{74F21091-D61B-42D6-A34E-0E0BB7A5B921}" type="pres">
      <dgm:prSet presAssocID="{574F6656-D407-4906-99BC-64EB738F3B5A}" presName="composite" presStyleCnt="0"/>
      <dgm:spPr/>
    </dgm:pt>
    <dgm:pt modelId="{C616A685-DB7B-4507-93B5-7F8CAEB81D56}" type="pres">
      <dgm:prSet presAssocID="{574F6656-D407-4906-99BC-64EB738F3B5A}" presName="bentUpArrow1" presStyleLbl="alignImgPlace1" presStyleIdx="5" presStyleCnt="6"/>
      <dgm:spPr/>
    </dgm:pt>
    <dgm:pt modelId="{6B330B65-CB4E-49AB-BACC-C4164356B9A6}" type="pres">
      <dgm:prSet presAssocID="{574F6656-D407-4906-99BC-64EB738F3B5A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B34658-F9B5-410E-B6B1-475CAB6DE572}" type="pres">
      <dgm:prSet presAssocID="{574F6656-D407-4906-99BC-64EB738F3B5A}" presName="Child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6FD0615B-D3D3-44AA-95BE-072C8788FDCA}" type="pres">
      <dgm:prSet presAssocID="{0403D18A-E3C5-450A-81E1-7F4748FB975E}" presName="sibTrans" presStyleCnt="0"/>
      <dgm:spPr/>
    </dgm:pt>
    <dgm:pt modelId="{B46581A7-9722-4B0E-8639-579007BAEDC0}" type="pres">
      <dgm:prSet presAssocID="{EBF7D05F-52A4-4C05-8367-C3FA96A1739E}" presName="composite" presStyleCnt="0"/>
      <dgm:spPr/>
    </dgm:pt>
    <dgm:pt modelId="{0F7CD868-B004-4266-8C87-C7F92234DA2B}" type="pres">
      <dgm:prSet presAssocID="{EBF7D05F-52A4-4C05-8367-C3FA96A1739E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22DA19-7296-4CCD-8888-1EEBC022DCB7}" type="pres">
      <dgm:prSet presAssocID="{EBF7D05F-52A4-4C05-8367-C3FA96A1739E}" presName="FinalChildText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0BA6D5-FB4C-44C7-B660-5AC5566F98DC}" srcId="{EC264333-2805-46DB-8724-28F26B4BE625}" destId="{48123413-7EFA-4FC4-AFEC-76724DA54027}" srcOrd="2" destOrd="0" parTransId="{E562628C-F698-49DF-A0FE-A663B95C8E4B}" sibTransId="{6B7B89CD-72A8-428D-84EB-A9CC083D5984}"/>
    <dgm:cxn modelId="{695D50CE-8B70-4D99-847F-D22850D777FE}" type="presOf" srcId="{D0B23B6C-3A09-4970-8CCD-E90A59FCC64E}" destId="{B828A7CD-2E28-4CCE-8614-7C639BE27365}" srcOrd="0" destOrd="0" presId="urn:microsoft.com/office/officeart/2005/8/layout/StepDownProcess"/>
    <dgm:cxn modelId="{A7A4DA7C-5195-462B-A13E-8EACDEE94DE3}" type="presOf" srcId="{EC264333-2805-46DB-8724-28F26B4BE625}" destId="{A69FEEBD-6D29-4E26-8D57-968A8E356033}" srcOrd="0" destOrd="0" presId="urn:microsoft.com/office/officeart/2005/8/layout/StepDownProcess"/>
    <dgm:cxn modelId="{0C8BA68D-83B6-463A-9B99-736A2847F4A1}" srcId="{F375E0C4-BF18-4FE0-B5E9-1C6F1A0D54AB}" destId="{0F74E839-1816-483A-8BBD-23588742098D}" srcOrd="0" destOrd="0" parTransId="{781B1D8C-26AD-4A4B-8273-82403828E294}" sibTransId="{0C041845-A1BB-4047-8B3D-59CB28420BF4}"/>
    <dgm:cxn modelId="{A3183C7A-6BEF-4199-9242-94A9694C8AB3}" type="presOf" srcId="{A3A96FAD-563A-4110-A9AC-DCD6AF2997E0}" destId="{89662F0E-5829-431A-8767-45C7E11CB743}" srcOrd="0" destOrd="0" presId="urn:microsoft.com/office/officeart/2005/8/layout/StepDownProcess"/>
    <dgm:cxn modelId="{B0C3D55F-3A51-43D5-86A8-609AE469F822}" srcId="{48123413-7EFA-4FC4-AFEC-76724DA54027}" destId="{D0B23B6C-3A09-4970-8CCD-E90A59FCC64E}" srcOrd="0" destOrd="0" parTransId="{B7FC8BD9-C628-4E01-9EA6-C689F6BCAB4E}" sibTransId="{493D91C5-6919-4C17-B26F-9C36243DE619}"/>
    <dgm:cxn modelId="{38E8E126-C9BE-466F-939A-B096AA320B90}" type="presOf" srcId="{EBF7D05F-52A4-4C05-8367-C3FA96A1739E}" destId="{0F7CD868-B004-4266-8C87-C7F92234DA2B}" srcOrd="0" destOrd="0" presId="urn:microsoft.com/office/officeart/2005/8/layout/StepDownProcess"/>
    <dgm:cxn modelId="{2CE8B972-6129-4E26-AA1C-F67CB8C0FF03}" srcId="{EC264333-2805-46DB-8724-28F26B4BE625}" destId="{D1924267-FF54-40BA-BB01-485FB02596A3}" srcOrd="1" destOrd="0" parTransId="{B8EA3551-BAC9-4684-A081-6D56498C96B5}" sibTransId="{2BBCA4DD-771B-4FF0-B245-432D684E598C}"/>
    <dgm:cxn modelId="{98BC92CE-8EFB-43A3-BFDF-2630E06798F8}" srcId="{EC264333-2805-46DB-8724-28F26B4BE625}" destId="{A3A96FAD-563A-4110-A9AC-DCD6AF2997E0}" srcOrd="3" destOrd="0" parTransId="{DA8E8B81-FDBD-43D2-BAF3-E379DC9EA5CC}" sibTransId="{47FB705A-4F69-44A8-9119-1DCDDB93437F}"/>
    <dgm:cxn modelId="{4F9A60EC-1B76-4DFF-A2C6-32A2B51848AA}" type="presOf" srcId="{0F74E839-1816-483A-8BBD-23588742098D}" destId="{EFE877E0-A127-43EB-A44E-475F72C9F25F}" srcOrd="0" destOrd="0" presId="urn:microsoft.com/office/officeart/2005/8/layout/StepDownProcess"/>
    <dgm:cxn modelId="{E5E7274B-A2E2-4F7E-9E06-FC995CA6D667}" type="presOf" srcId="{CEC0E051-5494-4416-88F0-6494E9296146}" destId="{2F930174-F061-46E9-B589-7B236346111E}" srcOrd="0" destOrd="0" presId="urn:microsoft.com/office/officeart/2005/8/layout/StepDownProcess"/>
    <dgm:cxn modelId="{1040FBC1-EE55-4D51-B3A5-6A51451C219A}" type="presOf" srcId="{B6EFACDA-C97C-40BA-A816-3C905E4561E5}" destId="{8C22DA19-7296-4CCD-8888-1EEBC022DCB7}" srcOrd="0" destOrd="0" presId="urn:microsoft.com/office/officeart/2005/8/layout/StepDownProcess"/>
    <dgm:cxn modelId="{357B8992-2D9D-4D46-A855-C03E504650EE}" srcId="{EC264333-2805-46DB-8724-28F26B4BE625}" destId="{EBF7D05F-52A4-4C05-8367-C3FA96A1739E}" srcOrd="6" destOrd="0" parTransId="{02CC75D2-EBC2-48B7-BB72-91D8C181FBAB}" sibTransId="{F9AB27B8-3726-4FA3-B12F-BEE327202E0F}"/>
    <dgm:cxn modelId="{B5E3C88E-DB68-4894-B910-1BD8BB8B37A9}" srcId="{EC264333-2805-46DB-8724-28F26B4BE625}" destId="{F375E0C4-BF18-4FE0-B5E9-1C6F1A0D54AB}" srcOrd="0" destOrd="0" parTransId="{A2F78B0A-7BFB-498C-9D8D-5290965AB0AC}" sibTransId="{20CF69CF-7564-45EF-89B9-CFC8910026D6}"/>
    <dgm:cxn modelId="{E3E5037B-975A-4F7D-B195-178D7F834716}" type="presOf" srcId="{574F6656-D407-4906-99BC-64EB738F3B5A}" destId="{6B330B65-CB4E-49AB-BACC-C4164356B9A6}" srcOrd="0" destOrd="0" presId="urn:microsoft.com/office/officeart/2005/8/layout/StepDownProcess"/>
    <dgm:cxn modelId="{917E7B1E-313E-456A-9DCB-268E25791361}" type="presOf" srcId="{F375E0C4-BF18-4FE0-B5E9-1C6F1A0D54AB}" destId="{F9AA498C-69E2-4700-8BE6-1F65879AE96F}" srcOrd="0" destOrd="0" presId="urn:microsoft.com/office/officeart/2005/8/layout/StepDownProcess"/>
    <dgm:cxn modelId="{011CFA1A-C1E3-4094-8295-CDDE45E46980}" srcId="{EC264333-2805-46DB-8724-28F26B4BE625}" destId="{CEC0E051-5494-4416-88F0-6494E9296146}" srcOrd="4" destOrd="0" parTransId="{E96E6432-959C-4235-8BDE-3A79E0B68D93}" sibTransId="{10D36535-1AFF-4471-8220-FDCDD9B09199}"/>
    <dgm:cxn modelId="{F8AE0A7E-3CE8-451D-A2FE-2A6E5B3BBAB2}" type="presOf" srcId="{48123413-7EFA-4FC4-AFEC-76724DA54027}" destId="{729D10F7-4A98-4A6E-BC16-3C2FB6C520F8}" srcOrd="0" destOrd="0" presId="urn:microsoft.com/office/officeart/2005/8/layout/StepDownProcess"/>
    <dgm:cxn modelId="{F551DDB4-13D2-41F7-8A53-491FB90A4F49}" srcId="{EBF7D05F-52A4-4C05-8367-C3FA96A1739E}" destId="{B6EFACDA-C97C-40BA-A816-3C905E4561E5}" srcOrd="0" destOrd="0" parTransId="{14C05658-5F75-4431-AABD-FFA2CDC35156}" sibTransId="{3ACB0E77-308E-4286-9097-D59BF2CC21A2}"/>
    <dgm:cxn modelId="{9BE9BA3C-42F6-4450-B269-1B548D711153}" srcId="{EC264333-2805-46DB-8724-28F26B4BE625}" destId="{574F6656-D407-4906-99BC-64EB738F3B5A}" srcOrd="5" destOrd="0" parTransId="{7C202371-4CEA-4A75-B26B-2FF2482D6FE4}" sibTransId="{0403D18A-E3C5-450A-81E1-7F4748FB975E}"/>
    <dgm:cxn modelId="{6AD03876-15DD-46BF-A162-BAD4A7254815}" type="presOf" srcId="{D1924267-FF54-40BA-BB01-485FB02596A3}" destId="{FBB00474-6122-43A0-AE18-24C9D985F1E0}" srcOrd="0" destOrd="0" presId="urn:microsoft.com/office/officeart/2005/8/layout/StepDownProcess"/>
    <dgm:cxn modelId="{5D8C154D-7418-472E-BFC1-B40F420D7F47}" type="presParOf" srcId="{A69FEEBD-6D29-4E26-8D57-968A8E356033}" destId="{70067151-F153-455A-B506-B9525C5271D2}" srcOrd="0" destOrd="0" presId="urn:microsoft.com/office/officeart/2005/8/layout/StepDownProcess"/>
    <dgm:cxn modelId="{66AF030F-3931-4713-9A80-F49FFB7BC221}" type="presParOf" srcId="{70067151-F153-455A-B506-B9525C5271D2}" destId="{852E925F-EE93-4D25-A75E-C55049D2E1FA}" srcOrd="0" destOrd="0" presId="urn:microsoft.com/office/officeart/2005/8/layout/StepDownProcess"/>
    <dgm:cxn modelId="{D2550486-B393-4079-9079-A4E9577C3354}" type="presParOf" srcId="{70067151-F153-455A-B506-B9525C5271D2}" destId="{F9AA498C-69E2-4700-8BE6-1F65879AE96F}" srcOrd="1" destOrd="0" presId="urn:microsoft.com/office/officeart/2005/8/layout/StepDownProcess"/>
    <dgm:cxn modelId="{76524628-7F5A-4AB4-B0B7-BFA94E4257BA}" type="presParOf" srcId="{70067151-F153-455A-B506-B9525C5271D2}" destId="{EFE877E0-A127-43EB-A44E-475F72C9F25F}" srcOrd="2" destOrd="0" presId="urn:microsoft.com/office/officeart/2005/8/layout/StepDownProcess"/>
    <dgm:cxn modelId="{439BAB81-D834-4718-B0A1-5C269FF56839}" type="presParOf" srcId="{A69FEEBD-6D29-4E26-8D57-968A8E356033}" destId="{78509C4D-EBD4-42E8-91E0-0C10A7B596C4}" srcOrd="1" destOrd="0" presId="urn:microsoft.com/office/officeart/2005/8/layout/StepDownProcess"/>
    <dgm:cxn modelId="{0BB75F09-89B1-41FA-9230-1FC6D7C685AA}" type="presParOf" srcId="{A69FEEBD-6D29-4E26-8D57-968A8E356033}" destId="{3266D773-3982-4A4F-B934-44B49FCBEBCD}" srcOrd="2" destOrd="0" presId="urn:microsoft.com/office/officeart/2005/8/layout/StepDownProcess"/>
    <dgm:cxn modelId="{F5E4A9E6-4AED-408F-9CFC-655256E8470B}" type="presParOf" srcId="{3266D773-3982-4A4F-B934-44B49FCBEBCD}" destId="{FA821CFD-18DC-4B4F-85D2-BE33F1D4322B}" srcOrd="0" destOrd="0" presId="urn:microsoft.com/office/officeart/2005/8/layout/StepDownProcess"/>
    <dgm:cxn modelId="{01EDFF80-E909-478A-A264-4EB99B52C9B3}" type="presParOf" srcId="{3266D773-3982-4A4F-B934-44B49FCBEBCD}" destId="{FBB00474-6122-43A0-AE18-24C9D985F1E0}" srcOrd="1" destOrd="0" presId="urn:microsoft.com/office/officeart/2005/8/layout/StepDownProcess"/>
    <dgm:cxn modelId="{5E465865-514D-46E4-9F42-7744F8542493}" type="presParOf" srcId="{3266D773-3982-4A4F-B934-44B49FCBEBCD}" destId="{A29BC2AA-7F51-4201-AD52-BB0CE81D7131}" srcOrd="2" destOrd="0" presId="urn:microsoft.com/office/officeart/2005/8/layout/StepDownProcess"/>
    <dgm:cxn modelId="{7018928D-18DD-4E5C-9FD2-ADD46CB4C98A}" type="presParOf" srcId="{A69FEEBD-6D29-4E26-8D57-968A8E356033}" destId="{068248F5-642E-4452-873C-2BB590BC83E7}" srcOrd="3" destOrd="0" presId="urn:microsoft.com/office/officeart/2005/8/layout/StepDownProcess"/>
    <dgm:cxn modelId="{2B531520-FBD3-4AE3-883D-9017B3422634}" type="presParOf" srcId="{A69FEEBD-6D29-4E26-8D57-968A8E356033}" destId="{50DD8AF6-7882-4737-92FC-1754E68F3870}" srcOrd="4" destOrd="0" presId="urn:microsoft.com/office/officeart/2005/8/layout/StepDownProcess"/>
    <dgm:cxn modelId="{960C7EE2-4589-43ED-ABE1-C1C1AA1BB348}" type="presParOf" srcId="{50DD8AF6-7882-4737-92FC-1754E68F3870}" destId="{14FEEBFE-B8F7-4CDB-98C8-B74F0C1D7714}" srcOrd="0" destOrd="0" presId="urn:microsoft.com/office/officeart/2005/8/layout/StepDownProcess"/>
    <dgm:cxn modelId="{233A406E-453C-4330-A39F-05E6C0ACDA79}" type="presParOf" srcId="{50DD8AF6-7882-4737-92FC-1754E68F3870}" destId="{729D10F7-4A98-4A6E-BC16-3C2FB6C520F8}" srcOrd="1" destOrd="0" presId="urn:microsoft.com/office/officeart/2005/8/layout/StepDownProcess"/>
    <dgm:cxn modelId="{B3E3BB5F-A440-4998-A326-EF46BEF4508F}" type="presParOf" srcId="{50DD8AF6-7882-4737-92FC-1754E68F3870}" destId="{B828A7CD-2E28-4CCE-8614-7C639BE27365}" srcOrd="2" destOrd="0" presId="urn:microsoft.com/office/officeart/2005/8/layout/StepDownProcess"/>
    <dgm:cxn modelId="{A04A09C8-7582-403E-91AE-86D45F2AAC70}" type="presParOf" srcId="{A69FEEBD-6D29-4E26-8D57-968A8E356033}" destId="{92F33DAC-7F8F-45D3-9BAB-7C61081F97E3}" srcOrd="5" destOrd="0" presId="urn:microsoft.com/office/officeart/2005/8/layout/StepDownProcess"/>
    <dgm:cxn modelId="{6E8797C1-F169-405D-81FC-8725AC437842}" type="presParOf" srcId="{A69FEEBD-6D29-4E26-8D57-968A8E356033}" destId="{710791A2-B573-461E-8801-8EBAA5ABA150}" srcOrd="6" destOrd="0" presId="urn:microsoft.com/office/officeart/2005/8/layout/StepDownProcess"/>
    <dgm:cxn modelId="{0C42F280-CFB5-4D6A-B5B3-A070B3229041}" type="presParOf" srcId="{710791A2-B573-461E-8801-8EBAA5ABA150}" destId="{FAE98E37-DA31-465F-B89F-C5D5ADCCAF65}" srcOrd="0" destOrd="0" presId="urn:microsoft.com/office/officeart/2005/8/layout/StepDownProcess"/>
    <dgm:cxn modelId="{14688B4E-2B83-4165-90E1-389DF194CAD6}" type="presParOf" srcId="{710791A2-B573-461E-8801-8EBAA5ABA150}" destId="{89662F0E-5829-431A-8767-45C7E11CB743}" srcOrd="1" destOrd="0" presId="urn:microsoft.com/office/officeart/2005/8/layout/StepDownProcess"/>
    <dgm:cxn modelId="{D638F469-F812-439F-88F6-56DB6BDD22A0}" type="presParOf" srcId="{710791A2-B573-461E-8801-8EBAA5ABA150}" destId="{93315618-F2EB-450D-95CE-DD098180178B}" srcOrd="2" destOrd="0" presId="urn:microsoft.com/office/officeart/2005/8/layout/StepDownProcess"/>
    <dgm:cxn modelId="{4DA1E6D0-85B8-412E-A7CD-B3F204E07DCB}" type="presParOf" srcId="{A69FEEBD-6D29-4E26-8D57-968A8E356033}" destId="{90A8DA34-04B9-4A7E-87E5-D0C1881D38C8}" srcOrd="7" destOrd="0" presId="urn:microsoft.com/office/officeart/2005/8/layout/StepDownProcess"/>
    <dgm:cxn modelId="{21F10D71-A64E-4907-A22F-183912291404}" type="presParOf" srcId="{A69FEEBD-6D29-4E26-8D57-968A8E356033}" destId="{EE0E4681-706B-4D4D-837E-45376C72B297}" srcOrd="8" destOrd="0" presId="urn:microsoft.com/office/officeart/2005/8/layout/StepDownProcess"/>
    <dgm:cxn modelId="{7B13596A-3F5E-4C4B-A30C-881FDF10CFA5}" type="presParOf" srcId="{EE0E4681-706B-4D4D-837E-45376C72B297}" destId="{AB03C365-5333-410C-ACCE-0A00D7DD6040}" srcOrd="0" destOrd="0" presId="urn:microsoft.com/office/officeart/2005/8/layout/StepDownProcess"/>
    <dgm:cxn modelId="{CADAA067-164E-409D-9B9C-7FAF24C09694}" type="presParOf" srcId="{EE0E4681-706B-4D4D-837E-45376C72B297}" destId="{2F930174-F061-46E9-B589-7B236346111E}" srcOrd="1" destOrd="0" presId="urn:microsoft.com/office/officeart/2005/8/layout/StepDownProcess"/>
    <dgm:cxn modelId="{EF64092F-6998-4330-AD88-EAE35F971CE0}" type="presParOf" srcId="{EE0E4681-706B-4D4D-837E-45376C72B297}" destId="{18383D26-A9D9-49B6-9E25-DE80063F7315}" srcOrd="2" destOrd="0" presId="urn:microsoft.com/office/officeart/2005/8/layout/StepDownProcess"/>
    <dgm:cxn modelId="{60A33EFF-A24C-4676-9729-8D40726F32E6}" type="presParOf" srcId="{A69FEEBD-6D29-4E26-8D57-968A8E356033}" destId="{C80F3E3D-4912-4C28-8BCF-D842E19C71AB}" srcOrd="9" destOrd="0" presId="urn:microsoft.com/office/officeart/2005/8/layout/StepDownProcess"/>
    <dgm:cxn modelId="{C71B4D2D-A370-4085-A770-3F7A0DAEEF9C}" type="presParOf" srcId="{A69FEEBD-6D29-4E26-8D57-968A8E356033}" destId="{74F21091-D61B-42D6-A34E-0E0BB7A5B921}" srcOrd="10" destOrd="0" presId="urn:microsoft.com/office/officeart/2005/8/layout/StepDownProcess"/>
    <dgm:cxn modelId="{90E67590-CAE9-4A65-A8F2-ED994AAD2D50}" type="presParOf" srcId="{74F21091-D61B-42D6-A34E-0E0BB7A5B921}" destId="{C616A685-DB7B-4507-93B5-7F8CAEB81D56}" srcOrd="0" destOrd="0" presId="urn:microsoft.com/office/officeart/2005/8/layout/StepDownProcess"/>
    <dgm:cxn modelId="{D38D3C44-AD76-425E-B028-A412206073CB}" type="presParOf" srcId="{74F21091-D61B-42D6-A34E-0E0BB7A5B921}" destId="{6B330B65-CB4E-49AB-BACC-C4164356B9A6}" srcOrd="1" destOrd="0" presId="urn:microsoft.com/office/officeart/2005/8/layout/StepDownProcess"/>
    <dgm:cxn modelId="{6EEFEE48-9865-4FDD-9A1B-6EA06932221C}" type="presParOf" srcId="{74F21091-D61B-42D6-A34E-0E0BB7A5B921}" destId="{43B34658-F9B5-410E-B6B1-475CAB6DE572}" srcOrd="2" destOrd="0" presId="urn:microsoft.com/office/officeart/2005/8/layout/StepDownProcess"/>
    <dgm:cxn modelId="{433949DB-354E-4CBC-B23C-15F46A4D1AB2}" type="presParOf" srcId="{A69FEEBD-6D29-4E26-8D57-968A8E356033}" destId="{6FD0615B-D3D3-44AA-95BE-072C8788FDCA}" srcOrd="11" destOrd="0" presId="urn:microsoft.com/office/officeart/2005/8/layout/StepDownProcess"/>
    <dgm:cxn modelId="{37524409-1DE4-43FD-942E-E7F2E86B3B89}" type="presParOf" srcId="{A69FEEBD-6D29-4E26-8D57-968A8E356033}" destId="{B46581A7-9722-4B0E-8639-579007BAEDC0}" srcOrd="12" destOrd="0" presId="urn:microsoft.com/office/officeart/2005/8/layout/StepDownProcess"/>
    <dgm:cxn modelId="{ECEEE0E1-CA53-41FF-8FEA-E031293FCC4C}" type="presParOf" srcId="{B46581A7-9722-4B0E-8639-579007BAEDC0}" destId="{0F7CD868-B004-4266-8C87-C7F92234DA2B}" srcOrd="0" destOrd="0" presId="urn:microsoft.com/office/officeart/2005/8/layout/StepDownProcess"/>
    <dgm:cxn modelId="{C12E2C23-2EAA-438D-8A98-516FB7491A94}" type="presParOf" srcId="{B46581A7-9722-4B0E-8639-579007BAEDC0}" destId="{8C22DA19-7296-4CCD-8888-1EEBC022DCB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E925F-EE93-4D25-A75E-C55049D2E1FA}">
      <dsp:nvSpPr>
        <dsp:cNvPr id="0" name=""/>
        <dsp:cNvSpPr/>
      </dsp:nvSpPr>
      <dsp:spPr>
        <a:xfrm rot="5400000">
          <a:off x="1326645" y="709149"/>
          <a:ext cx="603660" cy="687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A498C-69E2-4700-8BE6-1F65879AE96F}">
      <dsp:nvSpPr>
        <dsp:cNvPr id="0" name=""/>
        <dsp:cNvSpPr/>
      </dsp:nvSpPr>
      <dsp:spPr>
        <a:xfrm>
          <a:off x="1166712" y="39979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User Frontend</a:t>
          </a:r>
          <a:endParaRPr lang="en-US" sz="800" kern="1200"/>
        </a:p>
      </dsp:txBody>
      <dsp:txXfrm>
        <a:off x="1201442" y="74709"/>
        <a:ext cx="946748" cy="641853"/>
      </dsp:txXfrm>
    </dsp:sp>
    <dsp:sp modelId="{EFE877E0-A127-43EB-A44E-475F72C9F25F}">
      <dsp:nvSpPr>
        <dsp:cNvPr id="0" name=""/>
        <dsp:cNvSpPr/>
      </dsp:nvSpPr>
      <dsp:spPr>
        <a:xfrm>
          <a:off x="2182921" y="107819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smtClean="0"/>
            <a:t>User fills form</a:t>
          </a:r>
          <a:endParaRPr lang="en-US" sz="600" kern="1200"/>
        </a:p>
      </dsp:txBody>
      <dsp:txXfrm>
        <a:off x="2182921" y="107819"/>
        <a:ext cx="739093" cy="574914"/>
      </dsp:txXfrm>
    </dsp:sp>
    <dsp:sp modelId="{FA821CFD-18DC-4B4F-85D2-BE33F1D4322B}">
      <dsp:nvSpPr>
        <dsp:cNvPr id="0" name=""/>
        <dsp:cNvSpPr/>
      </dsp:nvSpPr>
      <dsp:spPr>
        <a:xfrm rot="5400000">
          <a:off x="2169191" y="1508188"/>
          <a:ext cx="603660" cy="687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00474-6122-43A0-AE18-24C9D985F1E0}">
      <dsp:nvSpPr>
        <dsp:cNvPr id="0" name=""/>
        <dsp:cNvSpPr/>
      </dsp:nvSpPr>
      <dsp:spPr>
        <a:xfrm>
          <a:off x="2009257" y="839019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Node-RED dashboard captures input</a:t>
          </a:r>
          <a:endParaRPr lang="en-US" sz="800" kern="1200"/>
        </a:p>
      </dsp:txBody>
      <dsp:txXfrm>
        <a:off x="2043987" y="873749"/>
        <a:ext cx="946748" cy="641853"/>
      </dsp:txXfrm>
    </dsp:sp>
    <dsp:sp modelId="{A29BC2AA-7F51-4201-AD52-BB0CE81D7131}">
      <dsp:nvSpPr>
        <dsp:cNvPr id="0" name=""/>
        <dsp:cNvSpPr/>
      </dsp:nvSpPr>
      <dsp:spPr>
        <a:xfrm>
          <a:off x="3025466" y="906859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EEBFE-B8F7-4CDB-98C8-B74F0C1D7714}">
      <dsp:nvSpPr>
        <dsp:cNvPr id="0" name=""/>
        <dsp:cNvSpPr/>
      </dsp:nvSpPr>
      <dsp:spPr>
        <a:xfrm rot="5400000">
          <a:off x="3011736" y="2307228"/>
          <a:ext cx="603660" cy="687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D10F7-4A98-4A6E-BC16-3C2FB6C520F8}">
      <dsp:nvSpPr>
        <dsp:cNvPr id="0" name=""/>
        <dsp:cNvSpPr/>
      </dsp:nvSpPr>
      <dsp:spPr>
        <a:xfrm>
          <a:off x="2851802" y="1638058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Add structures required by Watson</a:t>
          </a:r>
          <a:endParaRPr lang="en-US" sz="800" kern="1200"/>
        </a:p>
      </dsp:txBody>
      <dsp:txXfrm>
        <a:off x="2886532" y="1672788"/>
        <a:ext cx="946748" cy="641853"/>
      </dsp:txXfrm>
    </dsp:sp>
    <dsp:sp modelId="{B828A7CD-2E28-4CCE-8614-7C639BE27365}">
      <dsp:nvSpPr>
        <dsp:cNvPr id="0" name=""/>
        <dsp:cNvSpPr/>
      </dsp:nvSpPr>
      <dsp:spPr>
        <a:xfrm>
          <a:off x="3868011" y="1705898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" kern="1200" smtClean="0"/>
            <a:t>JSON ready ,send http request</a:t>
          </a:r>
          <a:endParaRPr lang="en-US" sz="600" kern="1200"/>
        </a:p>
      </dsp:txBody>
      <dsp:txXfrm>
        <a:off x="3868011" y="1705898"/>
        <a:ext cx="739093" cy="574914"/>
      </dsp:txXfrm>
    </dsp:sp>
    <dsp:sp modelId="{FAE98E37-DA31-465F-B89F-C5D5ADCCAF65}">
      <dsp:nvSpPr>
        <dsp:cNvPr id="0" name=""/>
        <dsp:cNvSpPr/>
      </dsp:nvSpPr>
      <dsp:spPr>
        <a:xfrm rot="5400000">
          <a:off x="3854281" y="3106268"/>
          <a:ext cx="603660" cy="687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62F0E-5829-431A-8767-45C7E11CB743}">
      <dsp:nvSpPr>
        <dsp:cNvPr id="0" name=""/>
        <dsp:cNvSpPr/>
      </dsp:nvSpPr>
      <dsp:spPr>
        <a:xfrm>
          <a:off x="3694348" y="2437098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Endpoint:IBM Watson ML API &amp; Barer token in header</a:t>
          </a:r>
          <a:endParaRPr lang="en-US" sz="800" kern="1200"/>
        </a:p>
      </dsp:txBody>
      <dsp:txXfrm>
        <a:off x="3729078" y="2471828"/>
        <a:ext cx="946748" cy="641853"/>
      </dsp:txXfrm>
    </dsp:sp>
    <dsp:sp modelId="{93315618-F2EB-450D-95CE-DD098180178B}">
      <dsp:nvSpPr>
        <dsp:cNvPr id="0" name=""/>
        <dsp:cNvSpPr/>
      </dsp:nvSpPr>
      <dsp:spPr>
        <a:xfrm>
          <a:off x="4710557" y="2504938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03C365-5333-410C-ACCE-0A00D7DD6040}">
      <dsp:nvSpPr>
        <dsp:cNvPr id="0" name=""/>
        <dsp:cNvSpPr/>
      </dsp:nvSpPr>
      <dsp:spPr>
        <a:xfrm rot="5400000">
          <a:off x="4696826" y="3905307"/>
          <a:ext cx="603660" cy="687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30174-F061-46E9-B589-7B236346111E}">
      <dsp:nvSpPr>
        <dsp:cNvPr id="0" name=""/>
        <dsp:cNvSpPr/>
      </dsp:nvSpPr>
      <dsp:spPr>
        <a:xfrm>
          <a:off x="4536893" y="3236137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IBM Watson ML Deployment.Hosted AutoAI Model. Returns prediction result.</a:t>
          </a:r>
          <a:endParaRPr lang="en-US" sz="800" kern="1200"/>
        </a:p>
      </dsp:txBody>
      <dsp:txXfrm>
        <a:off x="4571623" y="3270867"/>
        <a:ext cx="946748" cy="641853"/>
      </dsp:txXfrm>
    </dsp:sp>
    <dsp:sp modelId="{18383D26-A9D9-49B6-9E25-DE80063F7315}">
      <dsp:nvSpPr>
        <dsp:cNvPr id="0" name=""/>
        <dsp:cNvSpPr/>
      </dsp:nvSpPr>
      <dsp:spPr>
        <a:xfrm>
          <a:off x="5553102" y="3303977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6A685-DB7B-4507-93B5-7F8CAEB81D56}">
      <dsp:nvSpPr>
        <dsp:cNvPr id="0" name=""/>
        <dsp:cNvSpPr/>
      </dsp:nvSpPr>
      <dsp:spPr>
        <a:xfrm rot="5400000">
          <a:off x="5539372" y="4704347"/>
          <a:ext cx="603660" cy="6872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30B65-CB4E-49AB-BACC-C4164356B9A6}">
      <dsp:nvSpPr>
        <dsp:cNvPr id="0" name=""/>
        <dsp:cNvSpPr/>
      </dsp:nvSpPr>
      <dsp:spPr>
        <a:xfrm>
          <a:off x="5379438" y="4035177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 Function Node (Extract)    Parse JSON response.  Extract predicted value</a:t>
          </a:r>
          <a:endParaRPr lang="en-US" sz="800" kern="1200"/>
        </a:p>
      </dsp:txBody>
      <dsp:txXfrm>
        <a:off x="5414168" y="4069907"/>
        <a:ext cx="946748" cy="641853"/>
      </dsp:txXfrm>
    </dsp:sp>
    <dsp:sp modelId="{43B34658-F9B5-410E-B6B1-475CAB6DE572}">
      <dsp:nvSpPr>
        <dsp:cNvPr id="0" name=""/>
        <dsp:cNvSpPr/>
      </dsp:nvSpPr>
      <dsp:spPr>
        <a:xfrm>
          <a:off x="6395647" y="4103017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CD868-B004-4266-8C87-C7F92234DA2B}">
      <dsp:nvSpPr>
        <dsp:cNvPr id="0" name=""/>
        <dsp:cNvSpPr/>
      </dsp:nvSpPr>
      <dsp:spPr>
        <a:xfrm>
          <a:off x="6221983" y="4834217"/>
          <a:ext cx="1016208" cy="7113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 Dashboard Output . UI_text Shows stress level % or category </a:t>
          </a:r>
          <a:endParaRPr lang="en-US" sz="800" kern="1200"/>
        </a:p>
      </dsp:txBody>
      <dsp:txXfrm>
        <a:off x="6256713" y="4868947"/>
        <a:ext cx="946748" cy="641853"/>
      </dsp:txXfrm>
    </dsp:sp>
    <dsp:sp modelId="{8C22DA19-7296-4CCD-8888-1EEBC022DCB7}">
      <dsp:nvSpPr>
        <dsp:cNvPr id="0" name=""/>
        <dsp:cNvSpPr/>
      </dsp:nvSpPr>
      <dsp:spPr>
        <a:xfrm>
          <a:off x="7238192" y="4902057"/>
          <a:ext cx="739093" cy="574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400" kern="1200"/>
        </a:p>
      </dsp:txBody>
      <dsp:txXfrm>
        <a:off x="7238192" y="4902057"/>
        <a:ext cx="739093" cy="574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yu4-dubey/" TargetMode="External"/><Relationship Id="rId2" Type="http://schemas.openxmlformats.org/officeDocument/2006/relationships/hyperlink" Target="mailto:piyush880dubey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piyush-dubey-62788a2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Stress Prediction Using IBM Watson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35520" cy="2890520"/>
          </a:xfrm>
        </p:spPr>
        <p:txBody>
          <a:bodyPr>
            <a:normAutofit/>
          </a:bodyPr>
          <a:lstStyle/>
          <a:p>
            <a:r>
              <a: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Using Automated Machine Learning</a:t>
            </a:r>
          </a:p>
          <a:p>
            <a:r>
              <a: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Piyush Dubey</a:t>
            </a:r>
            <a:endParaRPr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5" y="203201"/>
            <a:ext cx="5002529" cy="20523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733" y="3619995"/>
            <a:ext cx="7698514" cy="29705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" y="999418"/>
            <a:ext cx="5572684" cy="24380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394" y="341047"/>
            <a:ext cx="3145744" cy="30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6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Model 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Train-Test Split: 80:20 </a:t>
            </a:r>
            <a:r>
              <a:rPr smtClean="0"/>
              <a:t>.</a:t>
            </a:r>
            <a:endParaRPr/>
          </a:p>
          <a:p>
            <a:r>
              <a:rPr/>
              <a:t>Training Accuracy: ~92%.</a:t>
            </a:r>
          </a:p>
          <a:p>
            <a:r>
              <a:rPr/>
              <a:t>Testing Accuracy: ~88%.</a:t>
            </a:r>
          </a:p>
          <a:p>
            <a:r>
              <a:rPr/>
              <a:t>Validation: Cross-validation </a:t>
            </a:r>
            <a:r>
              <a:rPr lang="en-US" smtClean="0"/>
              <a:t>score 100% </a:t>
            </a:r>
            <a:r>
              <a:rPr smtClean="0"/>
              <a:t>handled </a:t>
            </a:r>
            <a:r>
              <a:rPr/>
              <a:t>internally.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1" y="4314527"/>
            <a:ext cx="4927599" cy="1994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8" y="4568736"/>
            <a:ext cx="3314870" cy="1739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Frontend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Tech Stack: HTML, CSS, JavaScript.</a:t>
            </a:r>
          </a:p>
          <a:p>
            <a:r>
              <a:rPr/>
              <a:t>Function: Collect input and show prediction.</a:t>
            </a:r>
          </a:p>
          <a:p>
            <a:r>
              <a:rPr smtClean="0"/>
              <a:t>Deployment</a:t>
            </a:r>
            <a:r>
              <a:rPr/>
              <a:t>: </a:t>
            </a:r>
            <a:r>
              <a:rPr smtClean="0"/>
              <a:t>localhos</a:t>
            </a:r>
            <a:r>
              <a:rPr lang="en-US" smtClean="0"/>
              <a:t>t using Node-RED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ML: IBM Watson AutoAI.</a:t>
            </a:r>
          </a:p>
          <a:p>
            <a:r>
              <a:rPr/>
              <a:t>Backend: </a:t>
            </a:r>
            <a:r>
              <a:rPr lang="en-US" smtClean="0"/>
              <a:t>Node-RED</a:t>
            </a:r>
          </a:p>
          <a:p>
            <a:r>
              <a:rPr smtClean="0"/>
              <a:t>Frontend</a:t>
            </a:r>
            <a:r>
              <a:rPr/>
              <a:t>: HTML, CSS, JS.</a:t>
            </a:r>
          </a:p>
          <a:p>
            <a:r>
              <a:rPr/>
              <a:t>Deployment: IBM Cloud, Watson ML API.</a:t>
            </a:r>
          </a:p>
          <a:p>
            <a:r>
              <a:rPr/>
              <a:t>Storage: CSV, Pandas.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Key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AutoAI enabled rapid model building.</a:t>
            </a:r>
          </a:p>
          <a:p>
            <a:r>
              <a:rPr/>
              <a:t>GUI allows easy interaction and real-time prediction.</a:t>
            </a:r>
          </a:p>
          <a:p>
            <a:r>
              <a:rPr/>
              <a:t>Ready for </a:t>
            </a:r>
            <a:r>
              <a:rPr smtClean="0"/>
              <a:t>scale</a:t>
            </a:r>
            <a:r>
              <a:rPr lang="en-US" smtClean="0"/>
              <a:t> </a:t>
            </a:r>
            <a:r>
              <a:rPr smtClean="0"/>
              <a:t>integration</a:t>
            </a:r>
            <a:r>
              <a:rPr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Next Steps /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Enhance </a:t>
            </a:r>
            <a:r>
              <a:rPr/>
              <a:t>GUI responsiveness for mobile.</a:t>
            </a:r>
          </a:p>
          <a:p>
            <a:r>
              <a:rPr/>
              <a:t>Add chatbot/NLP for deeper insight.</a:t>
            </a:r>
          </a:p>
          <a:p>
            <a:r>
              <a:rPr/>
              <a:t>Explore integration with wearables/IoT.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Contact: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piyush880dubey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@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gmail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.com</a:t>
            </a: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https://github.com/Piyu4-dubey</a:t>
            </a:r>
            <a:r>
              <a:rPr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://www.linkedin.com/in/piyush-dubey-62788a249</a:t>
            </a:r>
            <a:r>
              <a:rPr lang="en-IN" sz="280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: Rising stress levels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21</a:t>
            </a:r>
            <a:r>
              <a:rPr lang="en-US" baseline="30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Century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scalable monitoring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: Predict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score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 Watson Studio.</a:t>
            </a:r>
          </a:p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Achieved ~90% accuracy, deployed with a user-friendly 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</a:t>
            </a:r>
            <a:r>
              <a:rPr smtClean="0"/>
              <a:t> </a:t>
            </a: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Predict user’s stress level based on lifestyle data.</a:t>
            </a:r>
          </a:p>
          <a:p>
            <a:r>
              <a:rPr/>
              <a:t>Provide actionable insights for mental wellness.</a:t>
            </a:r>
          </a:p>
          <a:p>
            <a:r>
              <a:rPr smtClean="0"/>
              <a:t>Deploy</a:t>
            </a:r>
            <a:r>
              <a:rPr lang="en-US" smtClean="0"/>
              <a:t>ed </a:t>
            </a:r>
            <a:r>
              <a:rPr smtClean="0"/>
              <a:t>scalable</a:t>
            </a:r>
            <a:r>
              <a:rPr/>
              <a:t>, interactive interface using </a:t>
            </a:r>
            <a:r>
              <a:rPr lang="en-US" smtClean="0"/>
              <a:t>Node-RED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Dataset: Mental Health Lifestyle Dataset.</a:t>
            </a:r>
          </a:p>
          <a:p>
            <a:r>
              <a:rPr/>
              <a:t>Source: Custom-built </a:t>
            </a:r>
            <a:r>
              <a:rPr lang="en-US" smtClean="0"/>
              <a:t>using Chat-</a:t>
            </a:r>
            <a:r>
              <a:rPr lang="en-US" err="1" smtClean="0"/>
              <a:t>gpt</a:t>
            </a:r>
            <a:r>
              <a:rPr lang="en-US" smtClean="0"/>
              <a:t> . </a:t>
            </a:r>
            <a:r>
              <a:rPr smtClean="0"/>
              <a:t>Attributes</a:t>
            </a:r>
            <a:r>
              <a:rPr/>
              <a:t>: Sleep, screen time, mood, physical activity, </a:t>
            </a:r>
            <a:r>
              <a:rPr smtClean="0"/>
              <a:t>diet</a:t>
            </a:r>
            <a:r>
              <a:rPr lang="en-US" smtClean="0"/>
              <a:t>, Work </a:t>
            </a:r>
            <a:r>
              <a:rPr lang="en-US" err="1" smtClean="0"/>
              <a:t>load,Eating</a:t>
            </a:r>
            <a:r>
              <a:rPr lang="en-US" smtClean="0"/>
              <a:t> Habit</a:t>
            </a:r>
            <a:r>
              <a:rPr smtClean="0"/>
              <a:t>.</a:t>
            </a:r>
            <a:endParaRPr/>
          </a:p>
          <a:p>
            <a:r>
              <a:rPr/>
              <a:t>Records: ~</a:t>
            </a:r>
            <a:r>
              <a:rPr smtClean="0"/>
              <a:t>2</a:t>
            </a:r>
            <a:r>
              <a:rPr lang="en-US" smtClean="0"/>
              <a:t>5</a:t>
            </a:r>
            <a:r>
              <a:rPr smtClean="0"/>
              <a:t>0 </a:t>
            </a:r>
            <a:r>
              <a:rPr/>
              <a:t>entries in CSV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sleep_hours</a:t>
            </a:r>
            <a:r>
              <a:rPr/>
              <a:t>: Numeric - Daily average sleep.</a:t>
            </a:r>
          </a:p>
          <a:p>
            <a:r>
              <a:rPr b="1"/>
              <a:t>screen_time</a:t>
            </a:r>
            <a:r>
              <a:rPr/>
              <a:t>: Numeric - Daily hours on screen.</a:t>
            </a:r>
          </a:p>
          <a:p>
            <a:r>
              <a:rPr b="1"/>
              <a:t>mood_score</a:t>
            </a:r>
            <a:r>
              <a:rPr/>
              <a:t>: Integer - Mood rating (1–10).</a:t>
            </a:r>
          </a:p>
          <a:p>
            <a:r>
              <a:rPr b="1"/>
              <a:t>activity_minutes</a:t>
            </a:r>
            <a:r>
              <a:rPr/>
              <a:t>: Numeric - Daily exercise.</a:t>
            </a:r>
          </a:p>
          <a:p>
            <a:r>
              <a:rPr b="1"/>
              <a:t>stress_level (%)</a:t>
            </a:r>
            <a:r>
              <a:rPr/>
              <a:t>: Target variable</a:t>
            </a:r>
            <a:r>
              <a:rPr smtClean="0"/>
              <a:t>.</a:t>
            </a:r>
            <a:endParaRPr lang="en-US" smtClean="0"/>
          </a:p>
          <a:p>
            <a:r>
              <a:rPr lang="en-IN" b="1"/>
              <a:t>s</a:t>
            </a:r>
            <a:r>
              <a:rPr lang="en-IN" b="1" smtClean="0"/>
              <a:t>uggested_Tip</a:t>
            </a:r>
            <a:r>
              <a:rPr lang="en-IN" smtClean="0"/>
              <a:t>:Categorical - Provide suggestion according to stress level.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Missing values: Imputed using mean/mode.</a:t>
            </a:r>
          </a:p>
          <a:p>
            <a:r>
              <a:rPr smtClean="0"/>
              <a:t>Scaling</a:t>
            </a:r>
            <a:r>
              <a:rPr/>
              <a:t>: Standardization via AutoAI.</a:t>
            </a:r>
          </a:p>
          <a:p>
            <a:r>
              <a:rPr smtClean="0"/>
              <a:t>ED</a:t>
            </a:r>
            <a:r>
              <a:rPr lang="en-US" smtClean="0"/>
              <a:t>A: Missing value handling and duplicate value removal.due to data was custom generated that’swhy it was not containing any missing or duplicate value.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Preprocessing Insights</a:t>
            </a:r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319"/>
          <a:stretch/>
        </p:blipFill>
        <p:spPr>
          <a:xfrm>
            <a:off x="4244429" y="1571366"/>
            <a:ext cx="4239171" cy="20514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71366"/>
            <a:ext cx="3677163" cy="37152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429" y="3776568"/>
            <a:ext cx="4610743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Architecture Overview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28394"/>
              </p:ext>
            </p:extLst>
          </p:nvPr>
        </p:nvGraphicFramePr>
        <p:xfrm>
          <a:off x="-1" y="1092200"/>
          <a:ext cx="9143999" cy="5585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4990" t="4829" r="1872"/>
          <a:stretch/>
        </p:blipFill>
        <p:spPr>
          <a:xfrm>
            <a:off x="4500878" y="1196366"/>
            <a:ext cx="1517227" cy="15684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306" y="846138"/>
            <a:ext cx="2004158" cy="20433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94" y="3022672"/>
            <a:ext cx="2680932" cy="2411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77385" y="2502022"/>
            <a:ext cx="1581371" cy="1619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6080" y="4354609"/>
            <a:ext cx="2133598" cy="11689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AutoAI Pipeline &amp;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/>
              <a:t>Platform: IBM Watson AutoAI.</a:t>
            </a:r>
          </a:p>
          <a:p>
            <a:r>
              <a:rPr/>
              <a:t>Process: Multiple pipelines tested automatically.</a:t>
            </a:r>
          </a:p>
          <a:p>
            <a:r>
              <a:rPr/>
              <a:t>Best Model: </a:t>
            </a:r>
            <a:r>
              <a:rPr lang="en-US" smtClean="0"/>
              <a:t>Snap Decision Tree Classifier</a:t>
            </a:r>
            <a:endParaRPr/>
          </a:p>
          <a:p>
            <a:r>
              <a:rPr/>
              <a:t>Metric: R² Score, MAE, RMSE.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3" y="4079984"/>
            <a:ext cx="6937735" cy="25474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475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Mental Health Stress Prediction Using IBM Watson Auto AI</vt:lpstr>
      <vt:lpstr>Executive Summary</vt:lpstr>
      <vt:lpstr>Project Objective</vt:lpstr>
      <vt:lpstr>Data Acquisition</vt:lpstr>
      <vt:lpstr>Data Understanding</vt:lpstr>
      <vt:lpstr>Preprocessing Approach</vt:lpstr>
      <vt:lpstr>Preprocessing Insights</vt:lpstr>
      <vt:lpstr>Architecture Overview</vt:lpstr>
      <vt:lpstr>AutoAI Pipeline &amp; Model Selection</vt:lpstr>
      <vt:lpstr>PowerPoint Presentation</vt:lpstr>
      <vt:lpstr>Model Testing &amp; Validation</vt:lpstr>
      <vt:lpstr>Frontend GUI</vt:lpstr>
      <vt:lpstr>Technology Stack</vt:lpstr>
      <vt:lpstr>Key Outcomes</vt:lpstr>
      <vt:lpstr>Next Steps / Roadmap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Stress Prediction Using IBM Watson Auto AI</dc:title>
  <dc:subject/>
  <dc:creator>Piyush Dubey</dc:creator>
  <cp:keywords/>
  <dc:description>generated using python-pptx</dc:description>
  <cp:lastModifiedBy>Piyush Dubey</cp:lastModifiedBy>
  <cp:revision>10</cp:revision>
  <dcterms:created xsi:type="dcterms:W3CDTF">2013-01-27T09:14:16Z</dcterms:created>
  <dcterms:modified xsi:type="dcterms:W3CDTF">2025-07-13T16:33:07Z</dcterms:modified>
  <cp:category/>
</cp:coreProperties>
</file>