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4" r:id="rId7"/>
    <p:sldId id="315" r:id="rId8"/>
    <p:sldId id="317" r:id="rId9"/>
    <p:sldId id="316" r:id="rId10"/>
    <p:sldId id="318" r:id="rId11"/>
    <p:sldId id="319" r:id="rId12"/>
    <p:sldId id="320" r:id="rId13"/>
    <p:sldId id="327" r:id="rId14"/>
    <p:sldId id="323" r:id="rId15"/>
    <p:sldId id="324" r:id="rId16"/>
    <p:sldId id="312" r:id="rId17"/>
    <p:sldId id="325" r:id="rId18"/>
    <p:sldId id="32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1DCCE-5CE6-42B8-B42F-06FFE054F303}" v="123" dt="2025-01-29T20:18:57.397"/>
    <p1510:client id="{CE7A1DCA-DA64-4789-92D0-E63BD8C482C1}" v="193" dt="2025-01-29T19:26:35.952"/>
    <p1510:client id="{FBF712A4-0387-458F-8960-BD58224A7DE2}" v="31" dt="2025-01-29T04:18:14.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7" d="100"/>
          <a:sy n="87" d="100"/>
        </p:scale>
        <p:origin x="4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 Palomino Vieira" userId="6718935a-27af-432c-8693-20d62b8f3256" providerId="ADAL" clId="{FBF712A4-0387-458F-8960-BD58224A7DE2}"/>
    <pc:docChg chg="undo custSel addSld delSld modSld sldOrd">
      <pc:chgData name="Mario Palomino Vieira" userId="6718935a-27af-432c-8693-20d62b8f3256" providerId="ADAL" clId="{FBF712A4-0387-458F-8960-BD58224A7DE2}" dt="2025-01-29T04:19:33.999" v="1544" actId="478"/>
      <pc:docMkLst>
        <pc:docMk/>
      </pc:docMkLst>
      <pc:sldChg chg="modSp mod">
        <pc:chgData name="Mario Palomino Vieira" userId="6718935a-27af-432c-8693-20d62b8f3256" providerId="ADAL" clId="{FBF712A4-0387-458F-8960-BD58224A7DE2}" dt="2025-01-29T02:52:10.061" v="15" actId="403"/>
        <pc:sldMkLst>
          <pc:docMk/>
          <pc:sldMk cId="3912747309" sldId="268"/>
        </pc:sldMkLst>
        <pc:spChg chg="mod">
          <ac:chgData name="Mario Palomino Vieira" userId="6718935a-27af-432c-8693-20d62b8f3256" providerId="ADAL" clId="{FBF712A4-0387-458F-8960-BD58224A7DE2}" dt="2025-01-29T02:52:10.061" v="15" actId="403"/>
          <ac:spMkLst>
            <pc:docMk/>
            <pc:sldMk cId="3912747309" sldId="268"/>
            <ac:spMk id="3" creationId="{37FC2D8F-56D2-4ADF-B439-0E09E7C37894}"/>
          </ac:spMkLst>
        </pc:spChg>
      </pc:sldChg>
      <pc:sldChg chg="addSp delSp modSp mod">
        <pc:chgData name="Mario Palomino Vieira" userId="6718935a-27af-432c-8693-20d62b8f3256" providerId="ADAL" clId="{FBF712A4-0387-458F-8960-BD58224A7DE2}" dt="2025-01-29T02:54:16.738" v="29" actId="26606"/>
        <pc:sldMkLst>
          <pc:docMk/>
          <pc:sldMk cId="2482546811" sldId="310"/>
        </pc:sldMkLst>
        <pc:spChg chg="mod">
          <ac:chgData name="Mario Palomino Vieira" userId="6718935a-27af-432c-8693-20d62b8f3256" providerId="ADAL" clId="{FBF712A4-0387-458F-8960-BD58224A7DE2}" dt="2025-01-29T02:54:16.738" v="29" actId="26606"/>
          <ac:spMkLst>
            <pc:docMk/>
            <pc:sldMk cId="2482546811" sldId="310"/>
            <ac:spMk id="2" creationId="{4F76CB32-901A-4DA0-AA8A-9A7B5A88BFCD}"/>
          </ac:spMkLst>
        </pc:spChg>
        <pc:spChg chg="add mod">
          <ac:chgData name="Mario Palomino Vieira" userId="6718935a-27af-432c-8693-20d62b8f3256" providerId="ADAL" clId="{FBF712A4-0387-458F-8960-BD58224A7DE2}" dt="2025-01-29T02:54:16.738" v="29" actId="26606"/>
          <ac:spMkLst>
            <pc:docMk/>
            <pc:sldMk cId="2482546811" sldId="310"/>
            <ac:spMk id="4" creationId="{44FF2946-BCE6-498F-529E-443118867178}"/>
          </ac:spMkLst>
        </pc:spChg>
        <pc:spChg chg="add">
          <ac:chgData name="Mario Palomino Vieira" userId="6718935a-27af-432c-8693-20d62b8f3256" providerId="ADAL" clId="{FBF712A4-0387-458F-8960-BD58224A7DE2}" dt="2025-01-29T02:54:16.738" v="29" actId="26606"/>
          <ac:spMkLst>
            <pc:docMk/>
            <pc:sldMk cId="2482546811" sldId="310"/>
            <ac:spMk id="9" creationId="{CECF0FC6-D57B-48B6-9036-F4FFD91A4B34}"/>
          </ac:spMkLst>
        </pc:spChg>
        <pc:spChg chg="add">
          <ac:chgData name="Mario Palomino Vieira" userId="6718935a-27af-432c-8693-20d62b8f3256" providerId="ADAL" clId="{FBF712A4-0387-458F-8960-BD58224A7DE2}" dt="2025-01-29T02:54:16.738" v="29" actId="26606"/>
          <ac:spMkLst>
            <pc:docMk/>
            <pc:sldMk cId="2482546811" sldId="310"/>
            <ac:spMk id="11" creationId="{717A211C-5863-4303-AC3D-AEBFDF6D6A4C}"/>
          </ac:spMkLst>
        </pc:spChg>
        <pc:spChg chg="add">
          <ac:chgData name="Mario Palomino Vieira" userId="6718935a-27af-432c-8693-20d62b8f3256" providerId="ADAL" clId="{FBF712A4-0387-458F-8960-BD58224A7DE2}" dt="2025-01-29T02:54:16.738" v="29" actId="26606"/>
          <ac:spMkLst>
            <pc:docMk/>
            <pc:sldMk cId="2482546811" sldId="310"/>
            <ac:spMk id="13" creationId="{70FA2369-10B3-4A99-93ED-036A92FD9C47}"/>
          </ac:spMkLst>
        </pc:spChg>
        <pc:graphicFrameChg chg="del">
          <ac:chgData name="Mario Palomino Vieira" userId="6718935a-27af-432c-8693-20d62b8f3256" providerId="ADAL" clId="{FBF712A4-0387-458F-8960-BD58224A7DE2}" dt="2025-01-29T02:53:22.159" v="25" actId="478"/>
          <ac:graphicFrameMkLst>
            <pc:docMk/>
            <pc:sldMk cId="2482546811" sldId="310"/>
            <ac:graphicFrameMk id="14" creationId="{62612D72-5A4E-430E-8505-B2C209DA7C74}"/>
          </ac:graphicFrameMkLst>
        </pc:graphicFrameChg>
      </pc:sldChg>
      <pc:sldChg chg="addSp delSp modSp add del mod setBg">
        <pc:chgData name="Mario Palomino Vieira" userId="6718935a-27af-432c-8693-20d62b8f3256" providerId="ADAL" clId="{FBF712A4-0387-458F-8960-BD58224A7DE2}" dt="2025-01-29T03:03:12.609" v="141" actId="47"/>
        <pc:sldMkLst>
          <pc:docMk/>
          <pc:sldMk cId="1524996730" sldId="311"/>
        </pc:sldMkLst>
        <pc:spChg chg="mod">
          <ac:chgData name="Mario Palomino Vieira" userId="6718935a-27af-432c-8693-20d62b8f3256" providerId="ADAL" clId="{FBF712A4-0387-458F-8960-BD58224A7DE2}" dt="2025-01-29T02:54:51.127" v="35" actId="20577"/>
          <ac:spMkLst>
            <pc:docMk/>
            <pc:sldMk cId="1524996730" sldId="311"/>
            <ac:spMk id="2" creationId="{FAD1850F-FF6C-F9AB-B79A-056B0ADCD25F}"/>
          </ac:spMkLst>
        </pc:spChg>
        <pc:spChg chg="add mod">
          <ac:chgData name="Mario Palomino Vieira" userId="6718935a-27af-432c-8693-20d62b8f3256" providerId="ADAL" clId="{FBF712A4-0387-458F-8960-BD58224A7DE2}" dt="2025-01-29T02:55:18.890" v="36" actId="478"/>
          <ac:spMkLst>
            <pc:docMk/>
            <pc:sldMk cId="1524996730" sldId="311"/>
            <ac:spMk id="4" creationId="{E398CF83-AB59-073E-EF4D-80A5E1D4809D}"/>
          </ac:spMkLst>
        </pc:spChg>
        <pc:graphicFrameChg chg="del">
          <ac:chgData name="Mario Palomino Vieira" userId="6718935a-27af-432c-8693-20d62b8f3256" providerId="ADAL" clId="{FBF712A4-0387-458F-8960-BD58224A7DE2}" dt="2025-01-29T02:55:18.890" v="36" actId="478"/>
          <ac:graphicFrameMkLst>
            <pc:docMk/>
            <pc:sldMk cId="1524996730" sldId="311"/>
            <ac:graphicFrameMk id="14" creationId="{FC8BCB10-28F9-0416-1AC3-6378B6311D79}"/>
          </ac:graphicFrameMkLst>
        </pc:graphicFrameChg>
      </pc:sldChg>
      <pc:sldChg chg="addSp delSp modSp add mod setBg">
        <pc:chgData name="Mario Palomino Vieira" userId="6718935a-27af-432c-8693-20d62b8f3256" providerId="ADAL" clId="{FBF712A4-0387-458F-8960-BD58224A7DE2}" dt="2025-01-29T04:15:16.710" v="1482" actId="27636"/>
        <pc:sldMkLst>
          <pc:docMk/>
          <pc:sldMk cId="1037072934" sldId="312"/>
        </pc:sldMkLst>
        <pc:spChg chg="del mod">
          <ac:chgData name="Mario Palomino Vieira" userId="6718935a-27af-432c-8693-20d62b8f3256" providerId="ADAL" clId="{FBF712A4-0387-458F-8960-BD58224A7DE2}" dt="2025-01-29T04:14:18.718" v="1468" actId="478"/>
          <ac:spMkLst>
            <pc:docMk/>
            <pc:sldMk cId="1037072934" sldId="312"/>
            <ac:spMk id="2" creationId="{7BF824BB-0BA2-6B98-75D6-130578083A28}"/>
          </ac:spMkLst>
        </pc:spChg>
        <pc:spChg chg="add mod">
          <ac:chgData name="Mario Palomino Vieira" userId="6718935a-27af-432c-8693-20d62b8f3256" providerId="ADAL" clId="{FBF712A4-0387-458F-8960-BD58224A7DE2}" dt="2025-01-29T04:15:16.710" v="1482" actId="27636"/>
          <ac:spMkLst>
            <pc:docMk/>
            <pc:sldMk cId="1037072934" sldId="312"/>
            <ac:spMk id="4" creationId="{3CD5D7E1-1EEF-01F4-F6B6-CE2DB6D0D58A}"/>
          </ac:spMkLst>
        </pc:spChg>
        <pc:spChg chg="add del mod">
          <ac:chgData name="Mario Palomino Vieira" userId="6718935a-27af-432c-8693-20d62b8f3256" providerId="ADAL" clId="{FBF712A4-0387-458F-8960-BD58224A7DE2}" dt="2025-01-29T04:14:21.252" v="1469" actId="478"/>
          <ac:spMkLst>
            <pc:docMk/>
            <pc:sldMk cId="1037072934" sldId="312"/>
            <ac:spMk id="6" creationId="{AADF43EE-2AE7-84E3-83C9-6BB88F1DF0F4}"/>
          </ac:spMkLst>
        </pc:spChg>
        <pc:spChg chg="add mod">
          <ac:chgData name="Mario Palomino Vieira" userId="6718935a-27af-432c-8693-20d62b8f3256" providerId="ADAL" clId="{FBF712A4-0387-458F-8960-BD58224A7DE2}" dt="2025-01-29T04:14:42.834" v="1476" actId="20577"/>
          <ac:spMkLst>
            <pc:docMk/>
            <pc:sldMk cId="1037072934" sldId="312"/>
            <ac:spMk id="7" creationId="{F2E70357-AD5C-9E35-C24F-80DACDEC792C}"/>
          </ac:spMkLst>
        </pc:spChg>
        <pc:graphicFrameChg chg="del">
          <ac:chgData name="Mario Palomino Vieira" userId="6718935a-27af-432c-8693-20d62b8f3256" providerId="ADAL" clId="{FBF712A4-0387-458F-8960-BD58224A7DE2}" dt="2025-01-29T04:13:07.109" v="1455" actId="478"/>
          <ac:graphicFrameMkLst>
            <pc:docMk/>
            <pc:sldMk cId="1037072934" sldId="312"/>
            <ac:graphicFrameMk id="14" creationId="{4D2D11C0-4EA2-1644-3F19-89F5B293B53D}"/>
          </ac:graphicFrameMkLst>
        </pc:graphicFrameChg>
      </pc:sldChg>
      <pc:sldChg chg="add del setBg">
        <pc:chgData name="Mario Palomino Vieira" userId="6718935a-27af-432c-8693-20d62b8f3256" providerId="ADAL" clId="{FBF712A4-0387-458F-8960-BD58224A7DE2}" dt="2025-01-29T02:53:26.597" v="27"/>
        <pc:sldMkLst>
          <pc:docMk/>
          <pc:sldMk cId="1597191230" sldId="312"/>
        </pc:sldMkLst>
      </pc:sldChg>
      <pc:sldChg chg="add del">
        <pc:chgData name="Mario Palomino Vieira" userId="6718935a-27af-432c-8693-20d62b8f3256" providerId="ADAL" clId="{FBF712A4-0387-458F-8960-BD58224A7DE2}" dt="2025-01-29T04:15:34.485" v="1484" actId="47"/>
        <pc:sldMkLst>
          <pc:docMk/>
          <pc:sldMk cId="4238226041" sldId="313"/>
        </pc:sldMkLst>
      </pc:sldChg>
      <pc:sldChg chg="addSp delSp modSp new mod">
        <pc:chgData name="Mario Palomino Vieira" userId="6718935a-27af-432c-8693-20d62b8f3256" providerId="ADAL" clId="{FBF712A4-0387-458F-8960-BD58224A7DE2}" dt="2025-01-29T03:12:29.070" v="193" actId="207"/>
        <pc:sldMkLst>
          <pc:docMk/>
          <pc:sldMk cId="2139901031" sldId="314"/>
        </pc:sldMkLst>
        <pc:spChg chg="mod">
          <ac:chgData name="Mario Palomino Vieira" userId="6718935a-27af-432c-8693-20d62b8f3256" providerId="ADAL" clId="{FBF712A4-0387-458F-8960-BD58224A7DE2}" dt="2025-01-29T03:01:18.012" v="123" actId="108"/>
          <ac:spMkLst>
            <pc:docMk/>
            <pc:sldMk cId="2139901031" sldId="314"/>
            <ac:spMk id="2" creationId="{FF719FED-FB86-D508-7DDC-CFFAE6281ED1}"/>
          </ac:spMkLst>
        </pc:spChg>
        <pc:spChg chg="del mod">
          <ac:chgData name="Mario Palomino Vieira" userId="6718935a-27af-432c-8693-20d62b8f3256" providerId="ADAL" clId="{FBF712A4-0387-458F-8960-BD58224A7DE2}" dt="2025-01-29T02:58:25.683" v="79" actId="478"/>
          <ac:spMkLst>
            <pc:docMk/>
            <pc:sldMk cId="2139901031" sldId="314"/>
            <ac:spMk id="3" creationId="{55E21546-8289-29A1-A0E3-EC88AC6B8FB0}"/>
          </ac:spMkLst>
        </pc:spChg>
        <pc:spChg chg="mod">
          <ac:chgData name="Mario Palomino Vieira" userId="6718935a-27af-432c-8693-20d62b8f3256" providerId="ADAL" clId="{FBF712A4-0387-458F-8960-BD58224A7DE2}" dt="2025-01-29T03:11:43.401" v="185" actId="207"/>
          <ac:spMkLst>
            <pc:docMk/>
            <pc:sldMk cId="2139901031" sldId="314"/>
            <ac:spMk id="4" creationId="{7F4AEA22-9EF1-EC0E-96CD-DB1113E1AD51}"/>
          </ac:spMkLst>
        </pc:spChg>
        <pc:spChg chg="del">
          <ac:chgData name="Mario Palomino Vieira" userId="6718935a-27af-432c-8693-20d62b8f3256" providerId="ADAL" clId="{FBF712A4-0387-458F-8960-BD58224A7DE2}" dt="2025-01-29T02:57:49.643" v="72" actId="478"/>
          <ac:spMkLst>
            <pc:docMk/>
            <pc:sldMk cId="2139901031" sldId="314"/>
            <ac:spMk id="5" creationId="{8E103DFC-511F-2C7C-CFC1-30862CBB22C0}"/>
          </ac:spMkLst>
        </pc:spChg>
        <pc:spChg chg="del mod">
          <ac:chgData name="Mario Palomino Vieira" userId="6718935a-27af-432c-8693-20d62b8f3256" providerId="ADAL" clId="{FBF712A4-0387-458F-8960-BD58224A7DE2}" dt="2025-01-29T03:00:59.951" v="119" actId="478"/>
          <ac:spMkLst>
            <pc:docMk/>
            <pc:sldMk cId="2139901031" sldId="314"/>
            <ac:spMk id="6" creationId="{3D786EC1-528B-E24B-EA40-39568B31E9EC}"/>
          </ac:spMkLst>
        </pc:spChg>
        <pc:spChg chg="add del mod">
          <ac:chgData name="Mario Palomino Vieira" userId="6718935a-27af-432c-8693-20d62b8f3256" providerId="ADAL" clId="{FBF712A4-0387-458F-8960-BD58224A7DE2}" dt="2025-01-29T02:58:28.636" v="80" actId="478"/>
          <ac:spMkLst>
            <pc:docMk/>
            <pc:sldMk cId="2139901031" sldId="314"/>
            <ac:spMk id="8" creationId="{008E584D-2BF1-521D-918B-9A888FAF0358}"/>
          </ac:spMkLst>
        </pc:spChg>
        <pc:spChg chg="add mod">
          <ac:chgData name="Mario Palomino Vieira" userId="6718935a-27af-432c-8693-20d62b8f3256" providerId="ADAL" clId="{FBF712A4-0387-458F-8960-BD58224A7DE2}" dt="2025-01-29T03:12:25.944" v="192" actId="207"/>
          <ac:spMkLst>
            <pc:docMk/>
            <pc:sldMk cId="2139901031" sldId="314"/>
            <ac:spMk id="12" creationId="{4DD2F3CE-97A6-B81F-25E2-EDFAF56904A9}"/>
          </ac:spMkLst>
        </pc:spChg>
        <pc:spChg chg="add mod">
          <ac:chgData name="Mario Palomino Vieira" userId="6718935a-27af-432c-8693-20d62b8f3256" providerId="ADAL" clId="{FBF712A4-0387-458F-8960-BD58224A7DE2}" dt="2025-01-29T03:12:29.070" v="193" actId="207"/>
          <ac:spMkLst>
            <pc:docMk/>
            <pc:sldMk cId="2139901031" sldId="314"/>
            <ac:spMk id="15" creationId="{AF7A6687-8B7A-D293-3DF1-2C662B0E9BF1}"/>
          </ac:spMkLst>
        </pc:spChg>
        <pc:picChg chg="add del mod">
          <ac:chgData name="Mario Palomino Vieira" userId="6718935a-27af-432c-8693-20d62b8f3256" providerId="ADAL" clId="{FBF712A4-0387-458F-8960-BD58224A7DE2}" dt="2025-01-29T02:59:38.645" v="84" actId="478"/>
          <ac:picMkLst>
            <pc:docMk/>
            <pc:sldMk cId="2139901031" sldId="314"/>
            <ac:picMk id="10" creationId="{F0DFD958-A913-B7A3-7235-80197F18C0FA}"/>
          </ac:picMkLst>
        </pc:picChg>
        <pc:picChg chg="add del mod">
          <ac:chgData name="Mario Palomino Vieira" userId="6718935a-27af-432c-8693-20d62b8f3256" providerId="ADAL" clId="{FBF712A4-0387-458F-8960-BD58224A7DE2}" dt="2025-01-29T03:07:31.094" v="152" actId="478"/>
          <ac:picMkLst>
            <pc:docMk/>
            <pc:sldMk cId="2139901031" sldId="314"/>
            <ac:picMk id="14" creationId="{57425CA2-2882-2E7C-2B8E-7CD6F45FB0BA}"/>
          </ac:picMkLst>
        </pc:picChg>
      </pc:sldChg>
      <pc:sldChg chg="addSp delSp modSp add mod">
        <pc:chgData name="Mario Palomino Vieira" userId="6718935a-27af-432c-8693-20d62b8f3256" providerId="ADAL" clId="{FBF712A4-0387-458F-8960-BD58224A7DE2}" dt="2025-01-29T03:39:53.710" v="491" actId="313"/>
        <pc:sldMkLst>
          <pc:docMk/>
          <pc:sldMk cId="122671750" sldId="315"/>
        </pc:sldMkLst>
        <pc:spChg chg="mod">
          <ac:chgData name="Mario Palomino Vieira" userId="6718935a-27af-432c-8693-20d62b8f3256" providerId="ADAL" clId="{FBF712A4-0387-458F-8960-BD58224A7DE2}" dt="2025-01-29T03:04:56.308" v="151"/>
          <ac:spMkLst>
            <pc:docMk/>
            <pc:sldMk cId="122671750" sldId="315"/>
            <ac:spMk id="2" creationId="{8AC14ECB-E421-BAFF-BF67-6A76DD3F45CF}"/>
          </ac:spMkLst>
        </pc:spChg>
        <pc:spChg chg="mod">
          <ac:chgData name="Mario Palomino Vieira" userId="6718935a-27af-432c-8693-20d62b8f3256" providerId="ADAL" clId="{FBF712A4-0387-458F-8960-BD58224A7DE2}" dt="2025-01-29T03:39:53.710" v="491" actId="313"/>
          <ac:spMkLst>
            <pc:docMk/>
            <pc:sldMk cId="122671750" sldId="315"/>
            <ac:spMk id="4" creationId="{6CB59F7D-B6BD-CD04-F793-229E9D5D594B}"/>
          </ac:spMkLst>
        </pc:spChg>
        <pc:spChg chg="mod">
          <ac:chgData name="Mario Palomino Vieira" userId="6718935a-27af-432c-8693-20d62b8f3256" providerId="ADAL" clId="{FBF712A4-0387-458F-8960-BD58224A7DE2}" dt="2025-01-29T03:14:18.750" v="205" actId="14100"/>
          <ac:spMkLst>
            <pc:docMk/>
            <pc:sldMk cId="122671750" sldId="315"/>
            <ac:spMk id="12" creationId="{F7417DD2-FF97-F585-EB00-02D92C779BF7}"/>
          </ac:spMkLst>
        </pc:spChg>
        <pc:picChg chg="add del">
          <ac:chgData name="Mario Palomino Vieira" userId="6718935a-27af-432c-8693-20d62b8f3256" providerId="ADAL" clId="{FBF712A4-0387-458F-8960-BD58224A7DE2}" dt="2025-01-29T03:13:35.355" v="196" actId="478"/>
          <ac:picMkLst>
            <pc:docMk/>
            <pc:sldMk cId="122671750" sldId="315"/>
            <ac:picMk id="14" creationId="{7C6B64B9-BF9A-0E47-C074-CDB1B0B0A0A0}"/>
          </ac:picMkLst>
        </pc:picChg>
      </pc:sldChg>
      <pc:sldChg chg="addSp delSp modSp add mod">
        <pc:chgData name="Mario Palomino Vieira" userId="6718935a-27af-432c-8693-20d62b8f3256" providerId="ADAL" clId="{FBF712A4-0387-458F-8960-BD58224A7DE2}" dt="2025-01-29T03:33:23.811" v="417" actId="14100"/>
        <pc:sldMkLst>
          <pc:docMk/>
          <pc:sldMk cId="2825094638" sldId="316"/>
        </pc:sldMkLst>
        <pc:spChg chg="mod">
          <ac:chgData name="Mario Palomino Vieira" userId="6718935a-27af-432c-8693-20d62b8f3256" providerId="ADAL" clId="{FBF712A4-0387-458F-8960-BD58224A7DE2}" dt="2025-01-29T03:33:23.811" v="417" actId="14100"/>
          <ac:spMkLst>
            <pc:docMk/>
            <pc:sldMk cId="2825094638" sldId="316"/>
            <ac:spMk id="2" creationId="{A49490A6-A4FD-ACB9-5DF1-95AE1DEBDCDC}"/>
          </ac:spMkLst>
        </pc:spChg>
        <pc:spChg chg="mod">
          <ac:chgData name="Mario Palomino Vieira" userId="6718935a-27af-432c-8693-20d62b8f3256" providerId="ADAL" clId="{FBF712A4-0387-458F-8960-BD58224A7DE2}" dt="2025-01-29T03:25:23.703" v="410" actId="1076"/>
          <ac:spMkLst>
            <pc:docMk/>
            <pc:sldMk cId="2825094638" sldId="316"/>
            <ac:spMk id="4" creationId="{69320BC5-B5CA-7824-037F-5FEBEDBD56E0}"/>
          </ac:spMkLst>
        </pc:spChg>
        <pc:spChg chg="del">
          <ac:chgData name="Mario Palomino Vieira" userId="6718935a-27af-432c-8693-20d62b8f3256" providerId="ADAL" clId="{FBF712A4-0387-458F-8960-BD58224A7DE2}" dt="2025-01-29T03:19:19.393" v="349" actId="478"/>
          <ac:spMkLst>
            <pc:docMk/>
            <pc:sldMk cId="2825094638" sldId="316"/>
            <ac:spMk id="12" creationId="{25512E61-C1F6-9D2D-F0D7-FE9406B4BDE2}"/>
          </ac:spMkLst>
        </pc:spChg>
        <pc:picChg chg="add del mod">
          <ac:chgData name="Mario Palomino Vieira" userId="6718935a-27af-432c-8693-20d62b8f3256" providerId="ADAL" clId="{FBF712A4-0387-458F-8960-BD58224A7DE2}" dt="2025-01-29T03:23:55.634" v="375" actId="478"/>
          <ac:picMkLst>
            <pc:docMk/>
            <pc:sldMk cId="2825094638" sldId="316"/>
            <ac:picMk id="3" creationId="{D0640BCC-8F05-2E5C-4352-072F67456F9C}"/>
          </ac:picMkLst>
        </pc:picChg>
        <pc:picChg chg="add mod">
          <ac:chgData name="Mario Palomino Vieira" userId="6718935a-27af-432c-8693-20d62b8f3256" providerId="ADAL" clId="{FBF712A4-0387-458F-8960-BD58224A7DE2}" dt="2025-01-29T03:24:01.356" v="378" actId="1076"/>
          <ac:picMkLst>
            <pc:docMk/>
            <pc:sldMk cId="2825094638" sldId="316"/>
            <ac:picMk id="5" creationId="{14A594F3-E9BE-EF07-43DC-D2C7034FA544}"/>
          </ac:picMkLst>
        </pc:picChg>
      </pc:sldChg>
      <pc:sldChg chg="modSp add mod ord">
        <pc:chgData name="Mario Palomino Vieira" userId="6718935a-27af-432c-8693-20d62b8f3256" providerId="ADAL" clId="{FBF712A4-0387-458F-8960-BD58224A7DE2}" dt="2025-01-29T03:24:15.539" v="380" actId="1076"/>
        <pc:sldMkLst>
          <pc:docMk/>
          <pc:sldMk cId="3142700957" sldId="317"/>
        </pc:sldMkLst>
        <pc:spChg chg="mod">
          <ac:chgData name="Mario Palomino Vieira" userId="6718935a-27af-432c-8693-20d62b8f3256" providerId="ADAL" clId="{FBF712A4-0387-458F-8960-BD58224A7DE2}" dt="2025-01-29T03:24:15.539" v="380" actId="1076"/>
          <ac:spMkLst>
            <pc:docMk/>
            <pc:sldMk cId="3142700957" sldId="317"/>
            <ac:spMk id="4" creationId="{7F044F24-DF4C-72CE-4650-DCA5E2BB1F1F}"/>
          </ac:spMkLst>
        </pc:spChg>
      </pc:sldChg>
      <pc:sldChg chg="addSp delSp modSp add mod">
        <pc:chgData name="Mario Palomino Vieira" userId="6718935a-27af-432c-8693-20d62b8f3256" providerId="ADAL" clId="{FBF712A4-0387-458F-8960-BD58224A7DE2}" dt="2025-01-29T03:35:19.464" v="433" actId="6549"/>
        <pc:sldMkLst>
          <pc:docMk/>
          <pc:sldMk cId="942690851" sldId="318"/>
        </pc:sldMkLst>
        <pc:spChg chg="mod">
          <ac:chgData name="Mario Palomino Vieira" userId="6718935a-27af-432c-8693-20d62b8f3256" providerId="ADAL" clId="{FBF712A4-0387-458F-8960-BD58224A7DE2}" dt="2025-01-29T03:33:42.322" v="426" actId="20577"/>
          <ac:spMkLst>
            <pc:docMk/>
            <pc:sldMk cId="942690851" sldId="318"/>
            <ac:spMk id="2" creationId="{15F4A5D4-AB06-B54A-F930-5CEE9D2A244A}"/>
          </ac:spMkLst>
        </pc:spChg>
        <pc:spChg chg="mod">
          <ac:chgData name="Mario Palomino Vieira" userId="6718935a-27af-432c-8693-20d62b8f3256" providerId="ADAL" clId="{FBF712A4-0387-458F-8960-BD58224A7DE2}" dt="2025-01-29T03:35:19.464" v="433" actId="6549"/>
          <ac:spMkLst>
            <pc:docMk/>
            <pc:sldMk cId="942690851" sldId="318"/>
            <ac:spMk id="4" creationId="{475DD227-88C0-0791-4357-D2F1D229FE73}"/>
          </ac:spMkLst>
        </pc:spChg>
        <pc:picChg chg="add mod">
          <ac:chgData name="Mario Palomino Vieira" userId="6718935a-27af-432c-8693-20d62b8f3256" providerId="ADAL" clId="{FBF712A4-0387-458F-8960-BD58224A7DE2}" dt="2025-01-29T03:34:38.322" v="430" actId="1076"/>
          <ac:picMkLst>
            <pc:docMk/>
            <pc:sldMk cId="942690851" sldId="318"/>
            <ac:picMk id="3" creationId="{BB1DE625-832E-8065-5D2F-98E0397014E4}"/>
          </ac:picMkLst>
        </pc:picChg>
        <pc:picChg chg="del">
          <ac:chgData name="Mario Palomino Vieira" userId="6718935a-27af-432c-8693-20d62b8f3256" providerId="ADAL" clId="{FBF712A4-0387-458F-8960-BD58224A7DE2}" dt="2025-01-29T03:34:32.937" v="427" actId="478"/>
          <ac:picMkLst>
            <pc:docMk/>
            <pc:sldMk cId="942690851" sldId="318"/>
            <ac:picMk id="5" creationId="{264AAEBB-3DDF-A710-11A9-B0C910753553}"/>
          </ac:picMkLst>
        </pc:picChg>
      </pc:sldChg>
      <pc:sldChg chg="addSp delSp modSp add mod">
        <pc:chgData name="Mario Palomino Vieira" userId="6718935a-27af-432c-8693-20d62b8f3256" providerId="ADAL" clId="{FBF712A4-0387-458F-8960-BD58224A7DE2}" dt="2025-01-29T03:37:18.423" v="450" actId="5793"/>
        <pc:sldMkLst>
          <pc:docMk/>
          <pc:sldMk cId="172678853" sldId="319"/>
        </pc:sldMkLst>
        <pc:spChg chg="mod">
          <ac:chgData name="Mario Palomino Vieira" userId="6718935a-27af-432c-8693-20d62b8f3256" providerId="ADAL" clId="{FBF712A4-0387-458F-8960-BD58224A7DE2}" dt="2025-01-29T03:36:30.686" v="442" actId="14100"/>
          <ac:spMkLst>
            <pc:docMk/>
            <pc:sldMk cId="172678853" sldId="319"/>
            <ac:spMk id="2" creationId="{909B7200-1FB2-F52D-CAF6-C77E66EB2085}"/>
          </ac:spMkLst>
        </pc:spChg>
        <pc:spChg chg="mod">
          <ac:chgData name="Mario Palomino Vieira" userId="6718935a-27af-432c-8693-20d62b8f3256" providerId="ADAL" clId="{FBF712A4-0387-458F-8960-BD58224A7DE2}" dt="2025-01-29T03:37:18.423" v="450" actId="5793"/>
          <ac:spMkLst>
            <pc:docMk/>
            <pc:sldMk cId="172678853" sldId="319"/>
            <ac:spMk id="4" creationId="{E359CBD4-81D2-FCD9-5ED8-E38077E5CCFC}"/>
          </ac:spMkLst>
        </pc:spChg>
        <pc:spChg chg="add del">
          <ac:chgData name="Mario Palomino Vieira" userId="6718935a-27af-432c-8693-20d62b8f3256" providerId="ADAL" clId="{FBF712A4-0387-458F-8960-BD58224A7DE2}" dt="2025-01-29T03:36:46.665" v="445" actId="22"/>
          <ac:spMkLst>
            <pc:docMk/>
            <pc:sldMk cId="172678853" sldId="319"/>
            <ac:spMk id="6" creationId="{E53F14FE-5186-FCC7-BA3C-522ACC3DB908}"/>
          </ac:spMkLst>
        </pc:spChg>
        <pc:picChg chg="del">
          <ac:chgData name="Mario Palomino Vieira" userId="6718935a-27af-432c-8693-20d62b8f3256" providerId="ADAL" clId="{FBF712A4-0387-458F-8960-BD58224A7DE2}" dt="2025-01-29T03:36:44.272" v="443" actId="478"/>
          <ac:picMkLst>
            <pc:docMk/>
            <pc:sldMk cId="172678853" sldId="319"/>
            <ac:picMk id="3" creationId="{1B2011CA-0112-BD78-500D-F99189738185}"/>
          </ac:picMkLst>
        </pc:picChg>
        <pc:picChg chg="add mod">
          <ac:chgData name="Mario Palomino Vieira" userId="6718935a-27af-432c-8693-20d62b8f3256" providerId="ADAL" clId="{FBF712A4-0387-458F-8960-BD58224A7DE2}" dt="2025-01-29T03:36:54.040" v="448" actId="1076"/>
          <ac:picMkLst>
            <pc:docMk/>
            <pc:sldMk cId="172678853" sldId="319"/>
            <ac:picMk id="7" creationId="{D6043027-1855-93FC-4A26-E984B172031B}"/>
          </ac:picMkLst>
        </pc:picChg>
      </pc:sldChg>
      <pc:sldChg chg="modSp new mod">
        <pc:chgData name="Mario Palomino Vieira" userId="6718935a-27af-432c-8693-20d62b8f3256" providerId="ADAL" clId="{FBF712A4-0387-458F-8960-BD58224A7DE2}" dt="2025-01-29T04:17:29.750" v="1509" actId="12"/>
        <pc:sldMkLst>
          <pc:docMk/>
          <pc:sldMk cId="4199429382" sldId="320"/>
        </pc:sldMkLst>
        <pc:spChg chg="mod">
          <ac:chgData name="Mario Palomino Vieira" userId="6718935a-27af-432c-8693-20d62b8f3256" providerId="ADAL" clId="{FBF712A4-0387-458F-8960-BD58224A7DE2}" dt="2025-01-29T04:16:26.921" v="1495" actId="20577"/>
          <ac:spMkLst>
            <pc:docMk/>
            <pc:sldMk cId="4199429382" sldId="320"/>
            <ac:spMk id="2" creationId="{D1E7FD69-5B97-90B9-A6FA-3153DBDB10FF}"/>
          </ac:spMkLst>
        </pc:spChg>
        <pc:spChg chg="mod">
          <ac:chgData name="Mario Palomino Vieira" userId="6718935a-27af-432c-8693-20d62b8f3256" providerId="ADAL" clId="{FBF712A4-0387-458F-8960-BD58224A7DE2}" dt="2025-01-29T04:17:29.750" v="1509" actId="12"/>
          <ac:spMkLst>
            <pc:docMk/>
            <pc:sldMk cId="4199429382" sldId="320"/>
            <ac:spMk id="3" creationId="{61D4A6C9-4736-41F3-FAD6-DF1DE76AF093}"/>
          </ac:spMkLst>
        </pc:spChg>
      </pc:sldChg>
      <pc:sldChg chg="delSp modSp add del mod">
        <pc:chgData name="Mario Palomino Vieira" userId="6718935a-27af-432c-8693-20d62b8f3256" providerId="ADAL" clId="{FBF712A4-0387-458F-8960-BD58224A7DE2}" dt="2025-01-29T04:17:40.286" v="1510" actId="47"/>
        <pc:sldMkLst>
          <pc:docMk/>
          <pc:sldMk cId="952450425" sldId="321"/>
        </pc:sldMkLst>
        <pc:spChg chg="mod">
          <ac:chgData name="Mario Palomino Vieira" userId="6718935a-27af-432c-8693-20d62b8f3256" providerId="ADAL" clId="{FBF712A4-0387-458F-8960-BD58224A7DE2}" dt="2025-01-29T03:40:36.972" v="508" actId="20577"/>
          <ac:spMkLst>
            <pc:docMk/>
            <pc:sldMk cId="952450425" sldId="321"/>
            <ac:spMk id="2" creationId="{52E83F54-4F6A-B324-EDFF-C8C7664A1595}"/>
          </ac:spMkLst>
        </pc:spChg>
        <pc:spChg chg="mod">
          <ac:chgData name="Mario Palomino Vieira" userId="6718935a-27af-432c-8693-20d62b8f3256" providerId="ADAL" clId="{FBF712A4-0387-458F-8960-BD58224A7DE2}" dt="2025-01-29T04:16:46.289" v="1496" actId="21"/>
          <ac:spMkLst>
            <pc:docMk/>
            <pc:sldMk cId="952450425" sldId="321"/>
            <ac:spMk id="4" creationId="{329E7524-144D-7AEE-DD73-1C037CB054AC}"/>
          </ac:spMkLst>
        </pc:spChg>
        <pc:picChg chg="del">
          <ac:chgData name="Mario Palomino Vieira" userId="6718935a-27af-432c-8693-20d62b8f3256" providerId="ADAL" clId="{FBF712A4-0387-458F-8960-BD58224A7DE2}" dt="2025-01-29T03:42:07.843" v="510" actId="478"/>
          <ac:picMkLst>
            <pc:docMk/>
            <pc:sldMk cId="952450425" sldId="321"/>
            <ac:picMk id="7" creationId="{A7D40E3B-2C9D-807F-0F13-B2D7AF84A552}"/>
          </ac:picMkLst>
        </pc:picChg>
      </pc:sldChg>
      <pc:sldChg chg="add del">
        <pc:chgData name="Mario Palomino Vieira" userId="6718935a-27af-432c-8693-20d62b8f3256" providerId="ADAL" clId="{FBF712A4-0387-458F-8960-BD58224A7DE2}" dt="2025-01-29T04:17:44.298" v="1511" actId="47"/>
        <pc:sldMkLst>
          <pc:docMk/>
          <pc:sldMk cId="1011796699" sldId="322"/>
        </pc:sldMkLst>
      </pc:sldChg>
      <pc:sldChg chg="addSp modSp new mod">
        <pc:chgData name="Mario Palomino Vieira" userId="6718935a-27af-432c-8693-20d62b8f3256" providerId="ADAL" clId="{FBF712A4-0387-458F-8960-BD58224A7DE2}" dt="2025-01-29T04:10:41.504" v="1452" actId="108"/>
        <pc:sldMkLst>
          <pc:docMk/>
          <pc:sldMk cId="1720538734" sldId="323"/>
        </pc:sldMkLst>
        <pc:spChg chg="mod">
          <ac:chgData name="Mario Palomino Vieira" userId="6718935a-27af-432c-8693-20d62b8f3256" providerId="ADAL" clId="{FBF712A4-0387-458F-8960-BD58224A7DE2}" dt="2025-01-29T04:01:08.268" v="1226" actId="313"/>
          <ac:spMkLst>
            <pc:docMk/>
            <pc:sldMk cId="1720538734" sldId="323"/>
            <ac:spMk id="2" creationId="{55F0F700-092C-4FF7-0389-574F0A57985B}"/>
          </ac:spMkLst>
        </pc:spChg>
        <pc:spChg chg="add mod">
          <ac:chgData name="Mario Palomino Vieira" userId="6718935a-27af-432c-8693-20d62b8f3256" providerId="ADAL" clId="{FBF712A4-0387-458F-8960-BD58224A7DE2}" dt="2025-01-29T03:48:10.169" v="632" actId="1076"/>
          <ac:spMkLst>
            <pc:docMk/>
            <pc:sldMk cId="1720538734" sldId="323"/>
            <ac:spMk id="4" creationId="{1338178B-D405-3C6F-A9F5-99944999CD39}"/>
          </ac:spMkLst>
        </pc:spChg>
        <pc:spChg chg="add mod">
          <ac:chgData name="Mario Palomino Vieira" userId="6718935a-27af-432c-8693-20d62b8f3256" providerId="ADAL" clId="{FBF712A4-0387-458F-8960-BD58224A7DE2}" dt="2025-01-29T03:48:06.537" v="631" actId="1076"/>
          <ac:spMkLst>
            <pc:docMk/>
            <pc:sldMk cId="1720538734" sldId="323"/>
            <ac:spMk id="9" creationId="{5FC29844-783C-C5A7-05C6-0BC3C490C2F5}"/>
          </ac:spMkLst>
        </pc:spChg>
        <pc:spChg chg="add mod">
          <ac:chgData name="Mario Palomino Vieira" userId="6718935a-27af-432c-8693-20d62b8f3256" providerId="ADAL" clId="{FBF712A4-0387-458F-8960-BD58224A7DE2}" dt="2025-01-29T03:48:02.362" v="630" actId="1076"/>
          <ac:spMkLst>
            <pc:docMk/>
            <pc:sldMk cId="1720538734" sldId="323"/>
            <ac:spMk id="11" creationId="{96E50D29-F7F8-BF93-56D7-D1D3A284EE4E}"/>
          </ac:spMkLst>
        </pc:spChg>
        <pc:spChg chg="add mod">
          <ac:chgData name="Mario Palomino Vieira" userId="6718935a-27af-432c-8693-20d62b8f3256" providerId="ADAL" clId="{FBF712A4-0387-458F-8960-BD58224A7DE2}" dt="2025-01-29T04:10:41.504" v="1452" actId="108"/>
          <ac:spMkLst>
            <pc:docMk/>
            <pc:sldMk cId="1720538734" sldId="323"/>
            <ac:spMk id="13" creationId="{342876BB-9EB6-114C-6357-317DE1F7298D}"/>
          </ac:spMkLst>
        </pc:spChg>
        <pc:picChg chg="add mod">
          <ac:chgData name="Mario Palomino Vieira" userId="6718935a-27af-432c-8693-20d62b8f3256" providerId="ADAL" clId="{FBF712A4-0387-458F-8960-BD58224A7DE2}" dt="2025-01-29T03:47:16.270" v="613" actId="1076"/>
          <ac:picMkLst>
            <pc:docMk/>
            <pc:sldMk cId="1720538734" sldId="323"/>
            <ac:picMk id="5" creationId="{4C627F16-934E-3DDC-41D9-B8D608AB9236}"/>
          </ac:picMkLst>
        </pc:picChg>
        <pc:picChg chg="add mod">
          <ac:chgData name="Mario Palomino Vieira" userId="6718935a-27af-432c-8693-20d62b8f3256" providerId="ADAL" clId="{FBF712A4-0387-458F-8960-BD58224A7DE2}" dt="2025-01-29T03:47:35.263" v="617" actId="1076"/>
          <ac:picMkLst>
            <pc:docMk/>
            <pc:sldMk cId="1720538734" sldId="323"/>
            <ac:picMk id="6" creationId="{70CA13C5-1FA3-3C5D-6DF3-8A36648448AA}"/>
          </ac:picMkLst>
        </pc:picChg>
        <pc:picChg chg="add mod">
          <ac:chgData name="Mario Palomino Vieira" userId="6718935a-27af-432c-8693-20d62b8f3256" providerId="ADAL" clId="{FBF712A4-0387-458F-8960-BD58224A7DE2}" dt="2025-01-29T03:47:37.942" v="618" actId="1076"/>
          <ac:picMkLst>
            <pc:docMk/>
            <pc:sldMk cId="1720538734" sldId="323"/>
            <ac:picMk id="7" creationId="{282D66ED-BAD0-C4F9-33F2-D1F9DDE85645}"/>
          </ac:picMkLst>
        </pc:picChg>
      </pc:sldChg>
      <pc:sldChg chg="addSp delSp modSp add mod">
        <pc:chgData name="Mario Palomino Vieira" userId="6718935a-27af-432c-8693-20d62b8f3256" providerId="ADAL" clId="{FBF712A4-0387-458F-8960-BD58224A7DE2}" dt="2025-01-29T04:10:50.720" v="1454"/>
        <pc:sldMkLst>
          <pc:docMk/>
          <pc:sldMk cId="2411793777" sldId="324"/>
        </pc:sldMkLst>
        <pc:spChg chg="mod">
          <ac:chgData name="Mario Palomino Vieira" userId="6718935a-27af-432c-8693-20d62b8f3256" providerId="ADAL" clId="{FBF712A4-0387-458F-8960-BD58224A7DE2}" dt="2025-01-29T04:01:11.916" v="1227" actId="313"/>
          <ac:spMkLst>
            <pc:docMk/>
            <pc:sldMk cId="2411793777" sldId="324"/>
            <ac:spMk id="2" creationId="{98E07A76-A250-74FA-A445-FAF530E23447}"/>
          </ac:spMkLst>
        </pc:spChg>
        <pc:spChg chg="mod">
          <ac:chgData name="Mario Palomino Vieira" userId="6718935a-27af-432c-8693-20d62b8f3256" providerId="ADAL" clId="{FBF712A4-0387-458F-8960-BD58224A7DE2}" dt="2025-01-29T04:02:02.495" v="1232" actId="108"/>
          <ac:spMkLst>
            <pc:docMk/>
            <pc:sldMk cId="2411793777" sldId="324"/>
            <ac:spMk id="4" creationId="{D39B8891-672B-869E-5CBD-FC4FA61FC5FB}"/>
          </ac:spMkLst>
        </pc:spChg>
        <pc:spChg chg="mod">
          <ac:chgData name="Mario Palomino Vieira" userId="6718935a-27af-432c-8693-20d62b8f3256" providerId="ADAL" clId="{FBF712A4-0387-458F-8960-BD58224A7DE2}" dt="2025-01-29T04:02:36.005" v="1240" actId="20577"/>
          <ac:spMkLst>
            <pc:docMk/>
            <pc:sldMk cId="2411793777" sldId="324"/>
            <ac:spMk id="9" creationId="{E5D7A638-7FCD-F737-BAC6-8562A094D3DA}"/>
          </ac:spMkLst>
        </pc:spChg>
        <pc:spChg chg="mod">
          <ac:chgData name="Mario Palomino Vieira" userId="6718935a-27af-432c-8693-20d62b8f3256" providerId="ADAL" clId="{FBF712A4-0387-458F-8960-BD58224A7DE2}" dt="2025-01-29T04:02:56.770" v="1247" actId="20577"/>
          <ac:spMkLst>
            <pc:docMk/>
            <pc:sldMk cId="2411793777" sldId="324"/>
            <ac:spMk id="11" creationId="{0FC19B84-D9A2-5614-37A7-A1C42AE22AF6}"/>
          </ac:spMkLst>
        </pc:spChg>
        <pc:spChg chg="mod">
          <ac:chgData name="Mario Palomino Vieira" userId="6718935a-27af-432c-8693-20d62b8f3256" providerId="ADAL" clId="{FBF712A4-0387-458F-8960-BD58224A7DE2}" dt="2025-01-29T04:10:50.720" v="1454"/>
          <ac:spMkLst>
            <pc:docMk/>
            <pc:sldMk cId="2411793777" sldId="324"/>
            <ac:spMk id="13" creationId="{FCAB6F20-F6B6-47B0-55AA-76EE3E8348CA}"/>
          </ac:spMkLst>
        </pc:spChg>
        <pc:picChg chg="add mod">
          <ac:chgData name="Mario Palomino Vieira" userId="6718935a-27af-432c-8693-20d62b8f3256" providerId="ADAL" clId="{FBF712A4-0387-458F-8960-BD58224A7DE2}" dt="2025-01-29T04:04:21.454" v="1270" actId="1076"/>
          <ac:picMkLst>
            <pc:docMk/>
            <pc:sldMk cId="2411793777" sldId="324"/>
            <ac:picMk id="3" creationId="{49AB7FF5-7A11-AD9C-304C-6257E9F7618F}"/>
          </ac:picMkLst>
        </pc:picChg>
        <pc:picChg chg="del">
          <ac:chgData name="Mario Palomino Vieira" userId="6718935a-27af-432c-8693-20d62b8f3256" providerId="ADAL" clId="{FBF712A4-0387-458F-8960-BD58224A7DE2}" dt="2025-01-29T04:00:26.202" v="1214" actId="478"/>
          <ac:picMkLst>
            <pc:docMk/>
            <pc:sldMk cId="2411793777" sldId="324"/>
            <ac:picMk id="5" creationId="{E6B151DF-44CC-9D05-8908-F1344353C73E}"/>
          </ac:picMkLst>
        </pc:picChg>
        <pc:picChg chg="del">
          <ac:chgData name="Mario Palomino Vieira" userId="6718935a-27af-432c-8693-20d62b8f3256" providerId="ADAL" clId="{FBF712A4-0387-458F-8960-BD58224A7DE2}" dt="2025-01-29T04:01:38.717" v="1228" actId="478"/>
          <ac:picMkLst>
            <pc:docMk/>
            <pc:sldMk cId="2411793777" sldId="324"/>
            <ac:picMk id="6" creationId="{77320E81-6BD0-E391-9F93-070C76C5E2AA}"/>
          </ac:picMkLst>
        </pc:picChg>
        <pc:picChg chg="del">
          <ac:chgData name="Mario Palomino Vieira" userId="6718935a-27af-432c-8693-20d62b8f3256" providerId="ADAL" clId="{FBF712A4-0387-458F-8960-BD58224A7DE2}" dt="2025-01-29T04:03:17.162" v="1249" actId="478"/>
          <ac:picMkLst>
            <pc:docMk/>
            <pc:sldMk cId="2411793777" sldId="324"/>
            <ac:picMk id="7" creationId="{68EE04A5-B217-3B1D-967D-C17E5C52B367}"/>
          </ac:picMkLst>
        </pc:picChg>
        <pc:picChg chg="add mod">
          <ac:chgData name="Mario Palomino Vieira" userId="6718935a-27af-432c-8693-20d62b8f3256" providerId="ADAL" clId="{FBF712A4-0387-458F-8960-BD58224A7DE2}" dt="2025-01-29T04:04:21.454" v="1270" actId="1076"/>
          <ac:picMkLst>
            <pc:docMk/>
            <pc:sldMk cId="2411793777" sldId="324"/>
            <ac:picMk id="8" creationId="{D7CE8C3C-DDC2-740D-9E96-5B62768E0C86}"/>
          </ac:picMkLst>
        </pc:picChg>
        <pc:picChg chg="add mod">
          <ac:chgData name="Mario Palomino Vieira" userId="6718935a-27af-432c-8693-20d62b8f3256" providerId="ADAL" clId="{FBF712A4-0387-458F-8960-BD58224A7DE2}" dt="2025-01-29T04:04:21.454" v="1270" actId="1076"/>
          <ac:picMkLst>
            <pc:docMk/>
            <pc:sldMk cId="2411793777" sldId="324"/>
            <ac:picMk id="10" creationId="{CC3346C5-35DF-913D-F922-61B38EAF0A8D}"/>
          </ac:picMkLst>
        </pc:picChg>
      </pc:sldChg>
      <pc:sldChg chg="delSp modSp new mod">
        <pc:chgData name="Mario Palomino Vieira" userId="6718935a-27af-432c-8693-20d62b8f3256" providerId="ADAL" clId="{FBF712A4-0387-458F-8960-BD58224A7DE2}" dt="2025-01-29T04:19:33.999" v="1544" actId="478"/>
        <pc:sldMkLst>
          <pc:docMk/>
          <pc:sldMk cId="2151425005" sldId="325"/>
        </pc:sldMkLst>
        <pc:spChg chg="mod">
          <ac:chgData name="Mario Palomino Vieira" userId="6718935a-27af-432c-8693-20d62b8f3256" providerId="ADAL" clId="{FBF712A4-0387-458F-8960-BD58224A7DE2}" dt="2025-01-29T04:18:10.639" v="1514" actId="20577"/>
          <ac:spMkLst>
            <pc:docMk/>
            <pc:sldMk cId="2151425005" sldId="325"/>
            <ac:spMk id="2" creationId="{12DC0FBE-E375-2166-F291-ED73EBA0A35F}"/>
          </ac:spMkLst>
        </pc:spChg>
        <pc:spChg chg="del">
          <ac:chgData name="Mario Palomino Vieira" userId="6718935a-27af-432c-8693-20d62b8f3256" providerId="ADAL" clId="{FBF712A4-0387-458F-8960-BD58224A7DE2}" dt="2025-01-29T04:19:33.022" v="1543" actId="478"/>
          <ac:spMkLst>
            <pc:docMk/>
            <pc:sldMk cId="2151425005" sldId="325"/>
            <ac:spMk id="3" creationId="{D9D45357-5AB3-763D-5F4C-37FAEE06F219}"/>
          </ac:spMkLst>
        </pc:spChg>
        <pc:spChg chg="del">
          <ac:chgData name="Mario Palomino Vieira" userId="6718935a-27af-432c-8693-20d62b8f3256" providerId="ADAL" clId="{FBF712A4-0387-458F-8960-BD58224A7DE2}" dt="2025-01-29T04:19:33.999" v="1544" actId="478"/>
          <ac:spMkLst>
            <pc:docMk/>
            <pc:sldMk cId="2151425005" sldId="325"/>
            <ac:spMk id="4" creationId="{37CFA9D3-00FF-7B42-CF5B-55B7B6BD937E}"/>
          </ac:spMkLst>
        </pc:spChg>
      </pc:sldChg>
      <pc:sldChg chg="delSp modSp add mod">
        <pc:chgData name="Mario Palomino Vieira" userId="6718935a-27af-432c-8693-20d62b8f3256" providerId="ADAL" clId="{FBF712A4-0387-458F-8960-BD58224A7DE2}" dt="2025-01-29T04:19:29.819" v="1542" actId="478"/>
        <pc:sldMkLst>
          <pc:docMk/>
          <pc:sldMk cId="1214106487" sldId="326"/>
        </pc:sldMkLst>
        <pc:spChg chg="mod">
          <ac:chgData name="Mario Palomino Vieira" userId="6718935a-27af-432c-8693-20d62b8f3256" providerId="ADAL" clId="{FBF712A4-0387-458F-8960-BD58224A7DE2}" dt="2025-01-29T04:19:18.237" v="1540" actId="403"/>
          <ac:spMkLst>
            <pc:docMk/>
            <pc:sldMk cId="1214106487" sldId="326"/>
            <ac:spMk id="2" creationId="{36E84D01-5AD1-0415-03B6-5926800517F5}"/>
          </ac:spMkLst>
        </pc:spChg>
        <pc:spChg chg="del">
          <ac:chgData name="Mario Palomino Vieira" userId="6718935a-27af-432c-8693-20d62b8f3256" providerId="ADAL" clId="{FBF712A4-0387-458F-8960-BD58224A7DE2}" dt="2025-01-29T04:19:26.615" v="1541" actId="478"/>
          <ac:spMkLst>
            <pc:docMk/>
            <pc:sldMk cId="1214106487" sldId="326"/>
            <ac:spMk id="3" creationId="{D888C15A-77BB-48AB-04A4-76AF28F31692}"/>
          </ac:spMkLst>
        </pc:spChg>
        <pc:spChg chg="del">
          <ac:chgData name="Mario Palomino Vieira" userId="6718935a-27af-432c-8693-20d62b8f3256" providerId="ADAL" clId="{FBF712A4-0387-458F-8960-BD58224A7DE2}" dt="2025-01-29T04:19:29.819" v="1542" actId="478"/>
          <ac:spMkLst>
            <pc:docMk/>
            <pc:sldMk cId="1214106487" sldId="326"/>
            <ac:spMk id="4" creationId="{78649FD6-251A-980F-851D-78C8F22C3A75}"/>
          </ac:spMkLst>
        </pc:spChg>
      </pc:sldChg>
    </pc:docChg>
  </pc:docChgLst>
  <pc:docChgLst>
    <pc:chgData name="Sandaru Welikala" userId="b02e969c-0db8-48c3-b4c2-cda84a9fc33d" providerId="ADAL" clId="{CE7A1DCA-DA64-4789-92D0-E63BD8C482C1}"/>
    <pc:docChg chg="custSel modSld">
      <pc:chgData name="Sandaru Welikala" userId="b02e969c-0db8-48c3-b4c2-cda84a9fc33d" providerId="ADAL" clId="{CE7A1DCA-DA64-4789-92D0-E63BD8C482C1}" dt="2025-01-29T23:57:28.066" v="192" actId="14100"/>
      <pc:docMkLst>
        <pc:docMk/>
      </pc:docMkLst>
      <pc:sldChg chg="modSp mod">
        <pc:chgData name="Sandaru Welikala" userId="b02e969c-0db8-48c3-b4c2-cda84a9fc33d" providerId="ADAL" clId="{CE7A1DCA-DA64-4789-92D0-E63BD8C482C1}" dt="2025-01-29T19:25:13.579" v="169" actId="1076"/>
        <pc:sldMkLst>
          <pc:docMk/>
          <pc:sldMk cId="3912747309" sldId="268"/>
        </pc:sldMkLst>
        <pc:spChg chg="mod">
          <ac:chgData name="Sandaru Welikala" userId="b02e969c-0db8-48c3-b4c2-cda84a9fc33d" providerId="ADAL" clId="{CE7A1DCA-DA64-4789-92D0-E63BD8C482C1}" dt="2025-01-29T19:25:13.579" v="169" actId="1076"/>
          <ac:spMkLst>
            <pc:docMk/>
            <pc:sldMk cId="3912747309" sldId="268"/>
            <ac:spMk id="3" creationId="{37FC2D8F-56D2-4ADF-B439-0E09E7C37894}"/>
          </ac:spMkLst>
        </pc:spChg>
      </pc:sldChg>
      <pc:sldChg chg="modSp mod">
        <pc:chgData name="Sandaru Welikala" userId="b02e969c-0db8-48c3-b4c2-cda84a9fc33d" providerId="ADAL" clId="{CE7A1DCA-DA64-4789-92D0-E63BD8C482C1}" dt="2025-01-29T19:26:35.952" v="188" actId="20577"/>
        <pc:sldMkLst>
          <pc:docMk/>
          <pc:sldMk cId="122671750" sldId="315"/>
        </pc:sldMkLst>
        <pc:spChg chg="mod">
          <ac:chgData name="Sandaru Welikala" userId="b02e969c-0db8-48c3-b4c2-cda84a9fc33d" providerId="ADAL" clId="{CE7A1DCA-DA64-4789-92D0-E63BD8C482C1}" dt="2025-01-29T19:26:35.952" v="188" actId="20577"/>
          <ac:spMkLst>
            <pc:docMk/>
            <pc:sldMk cId="122671750" sldId="315"/>
            <ac:spMk id="12" creationId="{F7417DD2-FF97-F585-EB00-02D92C779BF7}"/>
          </ac:spMkLst>
        </pc:spChg>
      </pc:sldChg>
      <pc:sldChg chg="addSp modSp mod">
        <pc:chgData name="Sandaru Welikala" userId="b02e969c-0db8-48c3-b4c2-cda84a9fc33d" providerId="ADAL" clId="{CE7A1DCA-DA64-4789-92D0-E63BD8C482C1}" dt="2025-01-29T19:23:04.889" v="162" actId="1076"/>
        <pc:sldMkLst>
          <pc:docMk/>
          <pc:sldMk cId="2825094638" sldId="316"/>
        </pc:sldMkLst>
        <pc:spChg chg="add">
          <ac:chgData name="Sandaru Welikala" userId="b02e969c-0db8-48c3-b4c2-cda84a9fc33d" providerId="ADAL" clId="{CE7A1DCA-DA64-4789-92D0-E63BD8C482C1}" dt="2025-01-29T19:00:41.241" v="6"/>
          <ac:spMkLst>
            <pc:docMk/>
            <pc:sldMk cId="2825094638" sldId="316"/>
            <ac:spMk id="3" creationId="{23291D49-38E4-6D7E-E5BE-A12FA46D3664}"/>
          </ac:spMkLst>
        </pc:spChg>
        <pc:spChg chg="mod">
          <ac:chgData name="Sandaru Welikala" userId="b02e969c-0db8-48c3-b4c2-cda84a9fc33d" providerId="ADAL" clId="{CE7A1DCA-DA64-4789-92D0-E63BD8C482C1}" dt="2025-01-29T19:02:23.615" v="24" actId="113"/>
          <ac:spMkLst>
            <pc:docMk/>
            <pc:sldMk cId="2825094638" sldId="316"/>
            <ac:spMk id="4" creationId="{69320BC5-B5CA-7824-037F-5FEBEDBD56E0}"/>
          </ac:spMkLst>
        </pc:spChg>
        <pc:spChg chg="add">
          <ac:chgData name="Sandaru Welikala" userId="b02e969c-0db8-48c3-b4c2-cda84a9fc33d" providerId="ADAL" clId="{CE7A1DCA-DA64-4789-92D0-E63BD8C482C1}" dt="2025-01-29T19:00:45.978" v="7"/>
          <ac:spMkLst>
            <pc:docMk/>
            <pc:sldMk cId="2825094638" sldId="316"/>
            <ac:spMk id="6" creationId="{7098714F-7A0A-CA46-4522-28FACAA8481D}"/>
          </ac:spMkLst>
        </pc:spChg>
        <pc:spChg chg="add">
          <ac:chgData name="Sandaru Welikala" userId="b02e969c-0db8-48c3-b4c2-cda84a9fc33d" providerId="ADAL" clId="{CE7A1DCA-DA64-4789-92D0-E63BD8C482C1}" dt="2025-01-29T19:00:50.624" v="9"/>
          <ac:spMkLst>
            <pc:docMk/>
            <pc:sldMk cId="2825094638" sldId="316"/>
            <ac:spMk id="7" creationId="{DA7B547E-534F-67C2-4087-F316786CC6F9}"/>
          </ac:spMkLst>
        </pc:spChg>
        <pc:picChg chg="mod">
          <ac:chgData name="Sandaru Welikala" userId="b02e969c-0db8-48c3-b4c2-cda84a9fc33d" providerId="ADAL" clId="{CE7A1DCA-DA64-4789-92D0-E63BD8C482C1}" dt="2025-01-29T19:23:04.889" v="162" actId="1076"/>
          <ac:picMkLst>
            <pc:docMk/>
            <pc:sldMk cId="2825094638" sldId="316"/>
            <ac:picMk id="5" creationId="{14A594F3-E9BE-EF07-43DC-D2C7034FA544}"/>
          </ac:picMkLst>
        </pc:picChg>
      </pc:sldChg>
      <pc:sldChg chg="modSp mod">
        <pc:chgData name="Sandaru Welikala" userId="b02e969c-0db8-48c3-b4c2-cda84a9fc33d" providerId="ADAL" clId="{CE7A1DCA-DA64-4789-92D0-E63BD8C482C1}" dt="2025-01-29T19:23:16.710" v="163" actId="1076"/>
        <pc:sldMkLst>
          <pc:docMk/>
          <pc:sldMk cId="3142700957" sldId="317"/>
        </pc:sldMkLst>
        <pc:spChg chg="mod">
          <ac:chgData name="Sandaru Welikala" userId="b02e969c-0db8-48c3-b4c2-cda84a9fc33d" providerId="ADAL" clId="{CE7A1DCA-DA64-4789-92D0-E63BD8C482C1}" dt="2025-01-29T19:01:58.938" v="18" actId="1076"/>
          <ac:spMkLst>
            <pc:docMk/>
            <pc:sldMk cId="3142700957" sldId="317"/>
            <ac:spMk id="4" creationId="{7F044F24-DF4C-72CE-4650-DCA5E2BB1F1F}"/>
          </ac:spMkLst>
        </pc:spChg>
        <pc:picChg chg="mod">
          <ac:chgData name="Sandaru Welikala" userId="b02e969c-0db8-48c3-b4c2-cda84a9fc33d" providerId="ADAL" clId="{CE7A1DCA-DA64-4789-92D0-E63BD8C482C1}" dt="2025-01-29T19:23:16.710" v="163" actId="1076"/>
          <ac:picMkLst>
            <pc:docMk/>
            <pc:sldMk cId="3142700957" sldId="317"/>
            <ac:picMk id="3" creationId="{7B94BD0B-B39F-A6CF-8C3A-5407D08F1773}"/>
          </ac:picMkLst>
        </pc:picChg>
      </pc:sldChg>
      <pc:sldChg chg="modSp mod">
        <pc:chgData name="Sandaru Welikala" userId="b02e969c-0db8-48c3-b4c2-cda84a9fc33d" providerId="ADAL" clId="{CE7A1DCA-DA64-4789-92D0-E63BD8C482C1}" dt="2025-01-29T19:22:42.813" v="160" actId="1076"/>
        <pc:sldMkLst>
          <pc:docMk/>
          <pc:sldMk cId="942690851" sldId="318"/>
        </pc:sldMkLst>
        <pc:spChg chg="mod">
          <ac:chgData name="Sandaru Welikala" userId="b02e969c-0db8-48c3-b4c2-cda84a9fc33d" providerId="ADAL" clId="{CE7A1DCA-DA64-4789-92D0-E63BD8C482C1}" dt="2025-01-29T19:22:14.441" v="157" actId="1076"/>
          <ac:spMkLst>
            <pc:docMk/>
            <pc:sldMk cId="942690851" sldId="318"/>
            <ac:spMk id="4" creationId="{475DD227-88C0-0791-4357-D2F1D229FE73}"/>
          </ac:spMkLst>
        </pc:spChg>
        <pc:picChg chg="mod">
          <ac:chgData name="Sandaru Welikala" userId="b02e969c-0db8-48c3-b4c2-cda84a9fc33d" providerId="ADAL" clId="{CE7A1DCA-DA64-4789-92D0-E63BD8C482C1}" dt="2025-01-29T19:22:42.813" v="160" actId="1076"/>
          <ac:picMkLst>
            <pc:docMk/>
            <pc:sldMk cId="942690851" sldId="318"/>
            <ac:picMk id="3" creationId="{BB1DE625-832E-8065-5D2F-98E0397014E4}"/>
          </ac:picMkLst>
        </pc:picChg>
      </pc:sldChg>
      <pc:sldChg chg="addSp delSp modSp mod">
        <pc:chgData name="Sandaru Welikala" userId="b02e969c-0db8-48c3-b4c2-cda84a9fc33d" providerId="ADAL" clId="{CE7A1DCA-DA64-4789-92D0-E63BD8C482C1}" dt="2025-01-29T19:22:57.116" v="161" actId="1076"/>
        <pc:sldMkLst>
          <pc:docMk/>
          <pc:sldMk cId="172678853" sldId="319"/>
        </pc:sldMkLst>
        <pc:spChg chg="add">
          <ac:chgData name="Sandaru Welikala" userId="b02e969c-0db8-48c3-b4c2-cda84a9fc33d" providerId="ADAL" clId="{CE7A1DCA-DA64-4789-92D0-E63BD8C482C1}" dt="2025-01-29T19:17:54.091" v="122"/>
          <ac:spMkLst>
            <pc:docMk/>
            <pc:sldMk cId="172678853" sldId="319"/>
            <ac:spMk id="3" creationId="{B6367A49-2325-320E-B57C-BBBC5BAAC2D0}"/>
          </ac:spMkLst>
        </pc:spChg>
        <pc:spChg chg="del mod">
          <ac:chgData name="Sandaru Welikala" userId="b02e969c-0db8-48c3-b4c2-cda84a9fc33d" providerId="ADAL" clId="{CE7A1DCA-DA64-4789-92D0-E63BD8C482C1}" dt="2025-01-29T19:19:00.827" v="138" actId="478"/>
          <ac:spMkLst>
            <pc:docMk/>
            <pc:sldMk cId="172678853" sldId="319"/>
            <ac:spMk id="4" creationId="{E359CBD4-81D2-FCD9-5ED8-E38077E5CCFC}"/>
          </ac:spMkLst>
        </pc:spChg>
        <pc:spChg chg="add del mod">
          <ac:chgData name="Sandaru Welikala" userId="b02e969c-0db8-48c3-b4c2-cda84a9fc33d" providerId="ADAL" clId="{CE7A1DCA-DA64-4789-92D0-E63BD8C482C1}" dt="2025-01-29T19:19:35.591" v="146" actId="478"/>
          <ac:spMkLst>
            <pc:docMk/>
            <pc:sldMk cId="172678853" sldId="319"/>
            <ac:spMk id="5" creationId="{E9667AAC-7264-43CE-A5C8-B0197719933E}"/>
          </ac:spMkLst>
        </pc:spChg>
        <pc:spChg chg="add mod">
          <ac:chgData name="Sandaru Welikala" userId="b02e969c-0db8-48c3-b4c2-cda84a9fc33d" providerId="ADAL" clId="{CE7A1DCA-DA64-4789-92D0-E63BD8C482C1}" dt="2025-01-29T19:22:21.820" v="158" actId="1076"/>
          <ac:spMkLst>
            <pc:docMk/>
            <pc:sldMk cId="172678853" sldId="319"/>
            <ac:spMk id="6" creationId="{0C9016CC-99F3-0DE6-EE84-4EC3D11D54BA}"/>
          </ac:spMkLst>
        </pc:spChg>
        <pc:picChg chg="mod">
          <ac:chgData name="Sandaru Welikala" userId="b02e969c-0db8-48c3-b4c2-cda84a9fc33d" providerId="ADAL" clId="{CE7A1DCA-DA64-4789-92D0-E63BD8C482C1}" dt="2025-01-29T19:22:57.116" v="161" actId="1076"/>
          <ac:picMkLst>
            <pc:docMk/>
            <pc:sldMk cId="172678853" sldId="319"/>
            <ac:picMk id="7" creationId="{D6043027-1855-93FC-4A26-E984B172031B}"/>
          </ac:picMkLst>
        </pc:picChg>
      </pc:sldChg>
      <pc:sldChg chg="modSp mod">
        <pc:chgData name="Sandaru Welikala" userId="b02e969c-0db8-48c3-b4c2-cda84a9fc33d" providerId="ADAL" clId="{CE7A1DCA-DA64-4789-92D0-E63BD8C482C1}" dt="2025-01-29T23:57:28.066" v="192" actId="14100"/>
        <pc:sldMkLst>
          <pc:docMk/>
          <pc:sldMk cId="2636937900" sldId="327"/>
        </pc:sldMkLst>
        <pc:spChg chg="mod">
          <ac:chgData name="Sandaru Welikala" userId="b02e969c-0db8-48c3-b4c2-cda84a9fc33d" providerId="ADAL" clId="{CE7A1DCA-DA64-4789-92D0-E63BD8C482C1}" dt="2025-01-29T23:57:28.066" v="192" actId="14100"/>
          <ac:spMkLst>
            <pc:docMk/>
            <pc:sldMk cId="2636937900" sldId="327"/>
            <ac:spMk id="3" creationId="{E363EC8D-D709-F92F-340A-EFB7DD9682D8}"/>
          </ac:spMkLst>
        </pc:spChg>
      </pc:sldChg>
    </pc:docChg>
  </pc:docChgLst>
  <pc:docChgLst>
    <pc:chgData name="Mario Palomino Vieira" userId="6718935a-27af-432c-8693-20d62b8f3256" providerId="ADAL" clId="{48F1DCCE-5CE6-42B8-B42F-06FFE054F303}"/>
    <pc:docChg chg="undo custSel addSld modSld">
      <pc:chgData name="Mario Palomino Vieira" userId="6718935a-27af-432c-8693-20d62b8f3256" providerId="ADAL" clId="{48F1DCCE-5CE6-42B8-B42F-06FFE054F303}" dt="2025-01-29T20:18:57.397" v="168" actId="20577"/>
      <pc:docMkLst>
        <pc:docMk/>
      </pc:docMkLst>
      <pc:sldChg chg="modSp mod">
        <pc:chgData name="Mario Palomino Vieira" userId="6718935a-27af-432c-8693-20d62b8f3256" providerId="ADAL" clId="{48F1DCCE-5CE6-42B8-B42F-06FFE054F303}" dt="2025-01-29T18:21:19.565" v="1" actId="20577"/>
        <pc:sldMkLst>
          <pc:docMk/>
          <pc:sldMk cId="2139901031" sldId="314"/>
        </pc:sldMkLst>
        <pc:spChg chg="mod">
          <ac:chgData name="Mario Palomino Vieira" userId="6718935a-27af-432c-8693-20d62b8f3256" providerId="ADAL" clId="{48F1DCCE-5CE6-42B8-B42F-06FFE054F303}" dt="2025-01-29T18:21:19.565" v="1" actId="20577"/>
          <ac:spMkLst>
            <pc:docMk/>
            <pc:sldMk cId="2139901031" sldId="314"/>
            <ac:spMk id="15" creationId="{AF7A6687-8B7A-D293-3DF1-2C662B0E9BF1}"/>
          </ac:spMkLst>
        </pc:spChg>
      </pc:sldChg>
      <pc:sldChg chg="modSp mod">
        <pc:chgData name="Mario Palomino Vieira" userId="6718935a-27af-432c-8693-20d62b8f3256" providerId="ADAL" clId="{48F1DCCE-5CE6-42B8-B42F-06FFE054F303}" dt="2025-01-29T18:26:22.405" v="43" actId="113"/>
        <pc:sldMkLst>
          <pc:docMk/>
          <pc:sldMk cId="1720538734" sldId="323"/>
        </pc:sldMkLst>
        <pc:spChg chg="mod">
          <ac:chgData name="Mario Palomino Vieira" userId="6718935a-27af-432c-8693-20d62b8f3256" providerId="ADAL" clId="{48F1DCCE-5CE6-42B8-B42F-06FFE054F303}" dt="2025-01-29T18:26:22.405" v="43" actId="113"/>
          <ac:spMkLst>
            <pc:docMk/>
            <pc:sldMk cId="1720538734" sldId="323"/>
            <ac:spMk id="13" creationId="{342876BB-9EB6-114C-6357-317DE1F7298D}"/>
          </ac:spMkLst>
        </pc:spChg>
      </pc:sldChg>
      <pc:sldChg chg="modSp mod">
        <pc:chgData name="Mario Palomino Vieira" userId="6718935a-27af-432c-8693-20d62b8f3256" providerId="ADAL" clId="{48F1DCCE-5CE6-42B8-B42F-06FFE054F303}" dt="2025-01-29T18:26:29.595" v="45" actId="113"/>
        <pc:sldMkLst>
          <pc:docMk/>
          <pc:sldMk cId="2411793777" sldId="324"/>
        </pc:sldMkLst>
        <pc:spChg chg="mod">
          <ac:chgData name="Mario Palomino Vieira" userId="6718935a-27af-432c-8693-20d62b8f3256" providerId="ADAL" clId="{48F1DCCE-5CE6-42B8-B42F-06FFE054F303}" dt="2025-01-29T18:26:29.595" v="45" actId="113"/>
          <ac:spMkLst>
            <pc:docMk/>
            <pc:sldMk cId="2411793777" sldId="324"/>
            <ac:spMk id="13" creationId="{FCAB6F20-F6B6-47B0-55AA-76EE3E8348CA}"/>
          </ac:spMkLst>
        </pc:spChg>
      </pc:sldChg>
      <pc:sldChg chg="modSp new mod">
        <pc:chgData name="Mario Palomino Vieira" userId="6718935a-27af-432c-8693-20d62b8f3256" providerId="ADAL" clId="{48F1DCCE-5CE6-42B8-B42F-06FFE054F303}" dt="2025-01-29T20:18:57.397" v="168" actId="20577"/>
        <pc:sldMkLst>
          <pc:docMk/>
          <pc:sldMk cId="2636937900" sldId="327"/>
        </pc:sldMkLst>
        <pc:spChg chg="mod">
          <ac:chgData name="Mario Palomino Vieira" userId="6718935a-27af-432c-8693-20d62b8f3256" providerId="ADAL" clId="{48F1DCCE-5CE6-42B8-B42F-06FFE054F303}" dt="2025-01-29T18:24:50.158" v="30" actId="108"/>
          <ac:spMkLst>
            <pc:docMk/>
            <pc:sldMk cId="2636937900" sldId="327"/>
            <ac:spMk id="2" creationId="{FE385EC6-5E90-4F3F-CD13-C951D85B2569}"/>
          </ac:spMkLst>
        </pc:spChg>
        <pc:spChg chg="mod">
          <ac:chgData name="Mario Palomino Vieira" userId="6718935a-27af-432c-8693-20d62b8f3256" providerId="ADAL" clId="{48F1DCCE-5CE6-42B8-B42F-06FFE054F303}" dt="2025-01-29T20:18:57.397" v="168" actId="20577"/>
          <ac:spMkLst>
            <pc:docMk/>
            <pc:sldMk cId="2636937900" sldId="327"/>
            <ac:spMk id="3" creationId="{E363EC8D-D709-F92F-340A-EFB7DD9682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CA" sz="3200" b="1" dirty="0">
                <a:effectLst/>
                <a:latin typeface="Calibri" panose="020F0502020204030204" pitchFamily="34" charset="0"/>
                <a:ea typeface="Calibri" panose="020F0502020204030204" pitchFamily="34" charset="0"/>
                <a:cs typeface="Calibri" panose="020F0502020204030204" pitchFamily="34" charset="0"/>
              </a:rPr>
              <a:t>Contrastive Multiple Correspondence Analysis (</a:t>
            </a:r>
            <a:r>
              <a:rPr lang="en-CA" sz="3200" b="1" dirty="0" err="1">
                <a:effectLst/>
                <a:latin typeface="Calibri" panose="020F0502020204030204" pitchFamily="34" charset="0"/>
                <a:ea typeface="Calibri" panose="020F0502020204030204" pitchFamily="34" charset="0"/>
                <a:cs typeface="Calibri" panose="020F0502020204030204" pitchFamily="34" charset="0"/>
              </a:rPr>
              <a:t>cMCA</a:t>
            </a:r>
            <a:r>
              <a:rPr lang="en-CA" sz="3200" b="1" dirty="0">
                <a:effectLst/>
                <a:latin typeface="Calibri" panose="020F0502020204030204" pitchFamily="34" charset="0"/>
                <a:ea typeface="Calibri" panose="020F0502020204030204" pitchFamily="34" charset="0"/>
                <a:cs typeface="Calibri" panose="020F0502020204030204" pitchFamily="34" charset="0"/>
              </a:rPr>
              <a:t>):</a:t>
            </a:r>
            <a:br>
              <a:rPr lang="en-CA" sz="3200" b="1" dirty="0">
                <a:effectLst/>
                <a:latin typeface="Calibri" panose="020F0502020204030204" pitchFamily="34" charset="0"/>
                <a:ea typeface="Calibri" panose="020F0502020204030204" pitchFamily="34" charset="0"/>
                <a:cs typeface="Calibri" panose="020F0502020204030204" pitchFamily="34" charset="0"/>
              </a:rPr>
            </a:br>
            <a:r>
              <a:rPr lang="en-CA" sz="2800" b="1" kern="100" dirty="0">
                <a:solidFill>
                  <a:schemeClr val="tx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Applying the Contrastive Learning Method to </a:t>
            </a:r>
            <a:r>
              <a:rPr lang="en-CA" sz="2800" b="1" kern="1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Identify Political Subgroups</a:t>
            </a:r>
            <a:endParaRPr lang="en-US" sz="138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44179" y="4672739"/>
            <a:ext cx="6269347" cy="1750001"/>
          </a:xfrm>
        </p:spPr>
        <p:txBody>
          <a:bodyPr>
            <a:noAutofit/>
          </a:bodyPr>
          <a:lstStyle/>
          <a:p>
            <a:pPr marR="0" lvl="0">
              <a:lnSpc>
                <a:spcPct val="100000"/>
              </a:lnSpc>
            </a:pPr>
            <a:r>
              <a:rPr lang="en-CA" sz="1200" kern="100" dirty="0">
                <a:effectLst/>
                <a:latin typeface="Calibri" panose="020F0502020204030204" pitchFamily="34" charset="0"/>
                <a:ea typeface="Calibri" panose="020F0502020204030204" pitchFamily="34" charset="0"/>
                <a:cs typeface="Calibri" panose="020F0502020204030204" pitchFamily="34" charset="0"/>
              </a:rPr>
              <a:t>Mario Palomino </a:t>
            </a:r>
            <a:r>
              <a:rPr lang="en-CA" sz="1200" kern="100" dirty="0" err="1">
                <a:effectLst/>
                <a:latin typeface="Calibri" panose="020F0502020204030204" pitchFamily="34" charset="0"/>
                <a:ea typeface="Calibri" panose="020F0502020204030204" pitchFamily="34" charset="0"/>
                <a:cs typeface="Calibri" panose="020F0502020204030204" pitchFamily="34" charset="0"/>
              </a:rPr>
              <a:t>Viero</a:t>
            </a:r>
            <a:r>
              <a:rPr lang="en-CA" sz="1200" kern="100" dirty="0">
                <a:effectLst/>
                <a:latin typeface="Calibri" panose="020F0502020204030204" pitchFamily="34" charset="0"/>
                <a:ea typeface="Calibri" panose="020F0502020204030204" pitchFamily="34" charset="0"/>
                <a:cs typeface="Calibri" panose="020F0502020204030204" pitchFamily="34" charset="0"/>
              </a:rPr>
              <a:t> </a:t>
            </a:r>
          </a:p>
          <a:p>
            <a:pPr marR="0" lvl="0">
              <a:lnSpc>
                <a:spcPct val="100000"/>
              </a:lnSpc>
            </a:pPr>
            <a:r>
              <a:rPr lang="en-CA" sz="1200" kern="100" dirty="0" err="1">
                <a:effectLst/>
                <a:latin typeface="Calibri" panose="020F0502020204030204" pitchFamily="34" charset="0"/>
                <a:ea typeface="Calibri" panose="020F0502020204030204" pitchFamily="34" charset="0"/>
                <a:cs typeface="Calibri" panose="020F0502020204030204" pitchFamily="34" charset="0"/>
              </a:rPr>
              <a:t>Sandaru</a:t>
            </a:r>
            <a:r>
              <a:rPr lang="en-CA" sz="1200" kern="100" dirty="0">
                <a:effectLst/>
                <a:latin typeface="Calibri" panose="020F0502020204030204" pitchFamily="34" charset="0"/>
                <a:ea typeface="Calibri" panose="020F0502020204030204" pitchFamily="34" charset="0"/>
                <a:cs typeface="Calibri" panose="020F0502020204030204" pitchFamily="34" charset="0"/>
              </a:rPr>
              <a:t> </a:t>
            </a:r>
            <a:r>
              <a:rPr lang="en-CA" sz="1200" kern="100" dirty="0" err="1">
                <a:effectLst/>
                <a:latin typeface="Calibri" panose="020F0502020204030204" pitchFamily="34" charset="0"/>
                <a:ea typeface="Calibri" panose="020F0502020204030204" pitchFamily="34" charset="0"/>
                <a:cs typeface="Calibri" panose="020F0502020204030204" pitchFamily="34" charset="0"/>
              </a:rPr>
              <a:t>Welikala</a:t>
            </a:r>
            <a:endParaRPr lang="en-CA" sz="1200" kern="100"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100000"/>
              </a:lnSpc>
            </a:pPr>
            <a:r>
              <a:rPr lang="en-CA" sz="1200" kern="100" dirty="0">
                <a:effectLst/>
                <a:latin typeface="Calibri" panose="020F0502020204030204" pitchFamily="34" charset="0"/>
                <a:ea typeface="Calibri" panose="020F0502020204030204" pitchFamily="34" charset="0"/>
                <a:cs typeface="Calibri" panose="020F0502020204030204" pitchFamily="34" charset="0"/>
              </a:rPr>
              <a:t>Rachel </a:t>
            </a:r>
            <a:r>
              <a:rPr lang="en-CA" sz="1200" kern="100" dirty="0" err="1">
                <a:effectLst/>
                <a:latin typeface="Calibri" panose="020F0502020204030204" pitchFamily="34" charset="0"/>
                <a:ea typeface="Calibri" panose="020F0502020204030204" pitchFamily="34" charset="0"/>
                <a:cs typeface="Calibri" panose="020F0502020204030204" pitchFamily="34" charset="0"/>
              </a:rPr>
              <a:t>Mendosa</a:t>
            </a:r>
            <a:endParaRPr lang="en-CA" sz="1200" kern="100" dirty="0">
              <a:effectLst/>
              <a:latin typeface="Calibri" panose="020F0502020204030204" pitchFamily="34" charset="0"/>
              <a:ea typeface="Calibri" panose="020F0502020204030204" pitchFamily="34" charset="0"/>
              <a:cs typeface="Calibri" panose="020F0502020204030204" pitchFamily="34" charset="0"/>
            </a:endParaRPr>
          </a:p>
          <a:p>
            <a:pPr marR="0" lvl="0">
              <a:lnSpc>
                <a:spcPct val="100000"/>
              </a:lnSpc>
              <a:spcAft>
                <a:spcPts val="800"/>
              </a:spcAft>
            </a:pPr>
            <a:r>
              <a:rPr lang="en-CA" sz="1200" kern="100" dirty="0" err="1">
                <a:effectLst/>
                <a:latin typeface="Calibri" panose="020F0502020204030204" pitchFamily="34" charset="0"/>
                <a:ea typeface="Calibri" panose="020F0502020204030204" pitchFamily="34" charset="0"/>
                <a:cs typeface="Calibri" panose="020F0502020204030204" pitchFamily="34" charset="0"/>
              </a:rPr>
              <a:t>Komalpreet</a:t>
            </a:r>
            <a:endParaRPr lang="en-CA" sz="1200" kern="100" dirty="0">
              <a:effectLst/>
              <a:latin typeface="Calibri" panose="020F0502020204030204" pitchFamily="34" charset="0"/>
              <a:ea typeface="Calibri" panose="020F0502020204030204" pitchFamily="34" charset="0"/>
              <a:cs typeface="Calibri" panose="020F0502020204030204" pitchFamily="34" charset="0"/>
            </a:endParaRPr>
          </a:p>
          <a:p>
            <a:pPr marR="0" algn="ctr">
              <a:lnSpc>
                <a:spcPct val="100000"/>
              </a:lnSpc>
              <a:spcAft>
                <a:spcPts val="800"/>
              </a:spcAft>
            </a:pPr>
            <a:endParaRPr lang="en-CA" sz="1200" kern="100"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5EC6-5E90-4F3F-CD13-C951D85B2569}"/>
              </a:ext>
            </a:extLst>
          </p:cNvPr>
          <p:cNvSpPr>
            <a:spLocks noGrp="1"/>
          </p:cNvSpPr>
          <p:nvPr>
            <p:ph type="title"/>
          </p:nvPr>
        </p:nvSpPr>
        <p:spPr/>
        <p:txBody>
          <a:bodyPr/>
          <a:lstStyle/>
          <a:p>
            <a:r>
              <a:rPr lang="es-CO"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cMCA</a:t>
            </a:r>
            <a:r>
              <a:rPr lang="es-CO"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s-CO"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Definition</a:t>
            </a:r>
            <a:endPar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63EC8D-D709-F92F-340A-EFB7DD9682D8}"/>
              </a:ext>
            </a:extLst>
          </p:cNvPr>
          <p:cNvSpPr>
            <a:spLocks noGrp="1"/>
          </p:cNvSpPr>
          <p:nvPr>
            <p:ph idx="1"/>
          </p:nvPr>
        </p:nvSpPr>
        <p:spPr>
          <a:xfrm>
            <a:off x="1097280" y="1974851"/>
            <a:ext cx="10058400" cy="3921200"/>
          </a:xfrm>
        </p:spPr>
        <p:txBody>
          <a:bodyPr>
            <a:noAutofit/>
          </a:bodyPr>
          <a:lstStyle/>
          <a:p>
            <a:pPr algn="l" fontAlgn="ctr">
              <a:spcAft>
                <a:spcPts val="1500"/>
              </a:spcAft>
            </a:pPr>
            <a:r>
              <a:rPr lang="en-CA" sz="1800" kern="100" dirty="0">
                <a:latin typeface="Calibri" panose="020F0502020204030204" pitchFamily="34" charset="0"/>
                <a:ea typeface="Calibri" panose="020F0502020204030204" pitchFamily="34" charset="0"/>
                <a:cs typeface="Calibri" panose="020F0502020204030204" pitchFamily="34" charset="0"/>
              </a:rPr>
              <a:t>Contrastive Multiple Correspondence Analysis (</a:t>
            </a:r>
            <a:r>
              <a:rPr lang="en-CA" sz="1800" kern="100" dirty="0" err="1">
                <a:latin typeface="Calibri" panose="020F0502020204030204" pitchFamily="34" charset="0"/>
                <a:ea typeface="Calibri" panose="020F0502020204030204" pitchFamily="34" charset="0"/>
                <a:cs typeface="Calibri" panose="020F0502020204030204" pitchFamily="34" charset="0"/>
              </a:rPr>
              <a:t>cMCA</a:t>
            </a:r>
            <a:r>
              <a:rPr lang="en-CA" sz="1800" kern="100" dirty="0">
                <a:latin typeface="Calibri" panose="020F0502020204030204" pitchFamily="34" charset="0"/>
                <a:ea typeface="Calibri" panose="020F0502020204030204" pitchFamily="34" charset="0"/>
                <a:cs typeface="Calibri" panose="020F0502020204030204" pitchFamily="34" charset="0"/>
              </a:rPr>
              <a:t>) is a method for analyzing data that uses contrastive learning to identify groups within data. It can be used to analyze data that contains binary, ordinal, and nominal variables by :</a:t>
            </a:r>
          </a:p>
          <a:p>
            <a:pPr marL="342900" indent="-342900" algn="l">
              <a:spcBef>
                <a:spcPts val="750"/>
              </a:spcBef>
              <a:spcAft>
                <a:spcPts val="600"/>
              </a:spcAft>
              <a:buFont typeface="+mj-lt"/>
              <a:buAutoNum type="arabicPeriod"/>
            </a:pPr>
            <a:r>
              <a:rPr lang="en-CA" sz="1800" kern="100" dirty="0">
                <a:latin typeface="Calibri" panose="020F0502020204030204" pitchFamily="34" charset="0"/>
                <a:ea typeface="Calibri" panose="020F0502020204030204" pitchFamily="34" charset="0"/>
                <a:cs typeface="Calibri" panose="020F0502020204030204" pitchFamily="34" charset="0"/>
              </a:rPr>
              <a:t>Split the data into groups</a:t>
            </a:r>
          </a:p>
          <a:p>
            <a:pPr marL="342900" indent="-342900" algn="l">
              <a:spcBef>
                <a:spcPts val="750"/>
              </a:spcBef>
              <a:spcAft>
                <a:spcPts val="600"/>
              </a:spcAft>
              <a:buFont typeface="+mj-lt"/>
              <a:buAutoNum type="arabicPeriod"/>
            </a:pPr>
            <a:r>
              <a:rPr lang="en-CA" sz="1800" kern="100" dirty="0">
                <a:latin typeface="Calibri" panose="020F0502020204030204" pitchFamily="34" charset="0"/>
                <a:ea typeface="Calibri" panose="020F0502020204030204" pitchFamily="34" charset="0"/>
                <a:cs typeface="Calibri" panose="020F0502020204030204" pitchFamily="34" charset="0"/>
              </a:rPr>
              <a:t>Select a group as the target and compare it to a background group</a:t>
            </a:r>
          </a:p>
          <a:p>
            <a:pPr marL="342900" indent="-342900" algn="l">
              <a:spcBef>
                <a:spcPts val="750"/>
              </a:spcBef>
              <a:spcAft>
                <a:spcPts val="600"/>
              </a:spcAft>
              <a:buFont typeface="+mj-lt"/>
              <a:buAutoNum type="arabicPeriod"/>
            </a:pPr>
            <a:r>
              <a:rPr lang="en-CA" sz="1800" kern="100" dirty="0">
                <a:latin typeface="Calibri" panose="020F0502020204030204" pitchFamily="34" charset="0"/>
                <a:ea typeface="Calibri" panose="020F0502020204030204" pitchFamily="34" charset="0"/>
                <a:cs typeface="Calibri" panose="020F0502020204030204" pitchFamily="34" charset="0"/>
              </a:rPr>
              <a:t>Find the principal components (PCs) where the target group's ideal points vary the most, while the background group's ideal points vary the least</a:t>
            </a:r>
          </a:p>
          <a:p>
            <a:pPr algn="l" fontAlgn="ctr">
              <a:spcBef>
                <a:spcPts val="750"/>
              </a:spcBef>
              <a:spcAft>
                <a:spcPts val="1500"/>
              </a:spcAft>
            </a:pPr>
            <a:r>
              <a:rPr lang="en-CA" sz="1800" kern="100" dirty="0" err="1">
                <a:latin typeface="Calibri" panose="020F0502020204030204" pitchFamily="34" charset="0"/>
                <a:ea typeface="Calibri" panose="020F0502020204030204" pitchFamily="34" charset="0"/>
                <a:cs typeface="Calibri" panose="020F0502020204030204" pitchFamily="34" charset="0"/>
              </a:rPr>
              <a:t>cMCA</a:t>
            </a:r>
            <a:r>
              <a:rPr lang="en-CA" sz="1800" kern="100" dirty="0">
                <a:latin typeface="Calibri" panose="020F0502020204030204" pitchFamily="34" charset="0"/>
                <a:ea typeface="Calibri" panose="020F0502020204030204" pitchFamily="34" charset="0"/>
                <a:cs typeface="Calibri" panose="020F0502020204030204" pitchFamily="34" charset="0"/>
              </a:rPr>
              <a:t> can help identify important dimensions and divisions within groups that might be missed by traditional methods. It can also help derive latent traits that emphasize subgroups that are only moderately seen in traditional methods. </a:t>
            </a:r>
          </a:p>
        </p:txBody>
      </p:sp>
    </p:spTree>
    <p:extLst>
      <p:ext uri="{BB962C8B-B14F-4D97-AF65-F5344CB8AC3E}">
        <p14:creationId xmlns:p14="http://schemas.microsoft.com/office/powerpoint/2010/main" val="263693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F700-092C-4FF7-0389-574F0A57985B}"/>
              </a:ext>
            </a:extLst>
          </p:cNvPr>
          <p:cNvSpPr>
            <a:spLocks noGrp="1"/>
          </p:cNvSpPr>
          <p:nvPr>
            <p:ph type="title"/>
          </p:nvPr>
        </p:nvSpPr>
        <p:spPr/>
        <p:txBody>
          <a:bodyPr/>
          <a:lstStyle/>
          <a:p>
            <a:r>
              <a:rPr lang="en-US"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Contrastive MCA of Democrats with some Republican Affinity</a:t>
            </a:r>
            <a:endPar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338178B-D405-3C6F-A9F5-99944999CD39}"/>
              </a:ext>
            </a:extLst>
          </p:cNvPr>
          <p:cNvSpPr txBox="1"/>
          <p:nvPr/>
        </p:nvSpPr>
        <p:spPr>
          <a:xfrm>
            <a:off x="1295112" y="1925258"/>
            <a:ext cx="2797159" cy="618183"/>
          </a:xfrm>
          <a:prstGeom prst="rect">
            <a:avLst/>
          </a:prstGeom>
          <a:noFill/>
        </p:spPr>
        <p:txBody>
          <a:bodyPr wrap="square">
            <a:spAutoFit/>
          </a:bodyPr>
          <a:lstStyle/>
          <a:p>
            <a:pPr marR="0" lvl="1" algn="ctr">
              <a:lnSpc>
                <a:spcPct val="150000"/>
              </a:lnSpc>
              <a:spcBef>
                <a:spcPts val="1200"/>
              </a:spcBef>
              <a:spcAft>
                <a:spcPts val="800"/>
              </a:spcAft>
            </a:pPr>
            <a:r>
              <a:rPr lang="en-CA" sz="1200" kern="100" dirty="0">
                <a:effectLst/>
                <a:latin typeface="Calibri" panose="020F0502020204030204" pitchFamily="34" charset="0"/>
                <a:ea typeface="Calibri" panose="020F0502020204030204" pitchFamily="34" charset="0"/>
                <a:cs typeface="Calibri" panose="020F0502020204030204" pitchFamily="34" charset="0"/>
              </a:rPr>
              <a:t>(a) Target: Dem, Background: Rep (Original </a:t>
            </a:r>
            <a:r>
              <a:rPr lang="en-CA" sz="1200" kern="100" dirty="0" err="1">
                <a:effectLst/>
                <a:latin typeface="Calibri" panose="020F0502020204030204" pitchFamily="34" charset="0"/>
                <a:ea typeface="Calibri" panose="020F0502020204030204" pitchFamily="34" charset="0"/>
                <a:cs typeface="Calibri" panose="020F0502020204030204" pitchFamily="34" charset="0"/>
              </a:rPr>
              <a:t>cMCA</a:t>
            </a:r>
            <a:r>
              <a:rPr lang="en-CA" sz="1200" kern="100" dirty="0">
                <a:effectLst/>
                <a:latin typeface="Calibri" panose="020F0502020204030204" pitchFamily="34" charset="0"/>
                <a:ea typeface="Calibri" panose="020F0502020204030204" pitchFamily="34" charset="0"/>
                <a:cs typeface="Calibri" panose="020F0502020204030204" pitchFamily="34" charset="0"/>
              </a:rPr>
              <a:t> Results)</a:t>
            </a:r>
          </a:p>
        </p:txBody>
      </p:sp>
      <p:pic>
        <p:nvPicPr>
          <p:cNvPr id="5" name="Picture 4" descr="A diagram of red and blue dots&#10;&#10;Description automatically generated">
            <a:extLst>
              <a:ext uri="{FF2B5EF4-FFF2-40B4-BE49-F238E27FC236}">
                <a16:creationId xmlns:a16="http://schemas.microsoft.com/office/drawing/2014/main" id="{4C627F16-934E-3DDC-41D9-B8D608AB92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4972" y="2528654"/>
            <a:ext cx="3197441" cy="2076814"/>
          </a:xfrm>
          <a:prstGeom prst="rect">
            <a:avLst/>
          </a:prstGeom>
          <a:noFill/>
          <a:ln>
            <a:noFill/>
          </a:ln>
        </p:spPr>
      </p:pic>
      <p:pic>
        <p:nvPicPr>
          <p:cNvPr id="6" name="Picture 5" descr="A diagram of a political graph&#10;&#10;Description automatically generated">
            <a:extLst>
              <a:ext uri="{FF2B5EF4-FFF2-40B4-BE49-F238E27FC236}">
                <a16:creationId xmlns:a16="http://schemas.microsoft.com/office/drawing/2014/main" id="{70CA13C5-1FA3-3C5D-6DF3-8A36648448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5201" y="2528654"/>
            <a:ext cx="3203016" cy="2076814"/>
          </a:xfrm>
          <a:prstGeom prst="rect">
            <a:avLst/>
          </a:prstGeom>
          <a:noFill/>
          <a:ln>
            <a:noFill/>
          </a:ln>
        </p:spPr>
      </p:pic>
      <p:pic>
        <p:nvPicPr>
          <p:cNvPr id="7" name="Picture 6" descr="A graph of green and blue dots&#10;&#10;Description automatically generated">
            <a:extLst>
              <a:ext uri="{FF2B5EF4-FFF2-40B4-BE49-F238E27FC236}">
                <a16:creationId xmlns:a16="http://schemas.microsoft.com/office/drawing/2014/main" id="{282D66ED-BAD0-C4F9-33F2-D1F9DDE856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98215" y="2528654"/>
            <a:ext cx="3196961" cy="2076814"/>
          </a:xfrm>
          <a:prstGeom prst="rect">
            <a:avLst/>
          </a:prstGeom>
          <a:noFill/>
          <a:ln>
            <a:noFill/>
          </a:ln>
        </p:spPr>
      </p:pic>
      <p:sp>
        <p:nvSpPr>
          <p:cNvPr id="9" name="TextBox 8">
            <a:extLst>
              <a:ext uri="{FF2B5EF4-FFF2-40B4-BE49-F238E27FC236}">
                <a16:creationId xmlns:a16="http://schemas.microsoft.com/office/drawing/2014/main" id="{5FC29844-783C-C5A7-05C6-0BC3C490C2F5}"/>
              </a:ext>
            </a:extLst>
          </p:cNvPr>
          <p:cNvSpPr txBox="1"/>
          <p:nvPr/>
        </p:nvSpPr>
        <p:spPr>
          <a:xfrm>
            <a:off x="4530413" y="1931701"/>
            <a:ext cx="2720958" cy="617733"/>
          </a:xfrm>
          <a:prstGeom prst="rect">
            <a:avLst/>
          </a:prstGeom>
          <a:noFill/>
        </p:spPr>
        <p:txBody>
          <a:bodyPr wrap="square">
            <a:spAutoFit/>
          </a:bodyPr>
          <a:lstStyle/>
          <a:p>
            <a:pPr marR="0" lvl="1" algn="ctr">
              <a:lnSpc>
                <a:spcPct val="150000"/>
              </a:lnSpc>
              <a:spcAft>
                <a:spcPts val="800"/>
              </a:spcAft>
            </a:pPr>
            <a:r>
              <a:rPr lang="en-CA" sz="1200" kern="100" dirty="0">
                <a:latin typeface="Calibri" panose="020F0502020204030204" pitchFamily="34" charset="0"/>
                <a:ea typeface="Calibri" panose="020F0502020204030204" pitchFamily="34" charset="0"/>
                <a:cs typeface="Calibri" panose="020F0502020204030204" pitchFamily="34" charset="0"/>
              </a:rPr>
              <a:t>(b) Target: Dem, Background: Rep (with Background Rep)</a:t>
            </a:r>
          </a:p>
        </p:txBody>
      </p:sp>
      <p:sp>
        <p:nvSpPr>
          <p:cNvPr id="11" name="TextBox 10">
            <a:extLst>
              <a:ext uri="{FF2B5EF4-FFF2-40B4-BE49-F238E27FC236}">
                <a16:creationId xmlns:a16="http://schemas.microsoft.com/office/drawing/2014/main" id="{96E50D29-F7F8-BF93-56D7-D1D3A284EE4E}"/>
              </a:ext>
            </a:extLst>
          </p:cNvPr>
          <p:cNvSpPr txBox="1"/>
          <p:nvPr/>
        </p:nvSpPr>
        <p:spPr>
          <a:xfrm>
            <a:off x="7944011" y="1931701"/>
            <a:ext cx="2305371" cy="617733"/>
          </a:xfrm>
          <a:prstGeom prst="rect">
            <a:avLst/>
          </a:prstGeom>
          <a:noFill/>
        </p:spPr>
        <p:txBody>
          <a:bodyPr wrap="square">
            <a:spAutoFit/>
          </a:bodyPr>
          <a:lstStyle/>
          <a:p>
            <a:pPr algn="ctr">
              <a:lnSpc>
                <a:spcPct val="150000"/>
              </a:lnSpc>
            </a:pPr>
            <a:r>
              <a:rPr lang="en-CA" sz="1200" kern="100" dirty="0">
                <a:latin typeface="Calibri" panose="020F0502020204030204" pitchFamily="34" charset="0"/>
                <a:ea typeface="Calibri" panose="020F0502020204030204" pitchFamily="34" charset="0"/>
                <a:cs typeface="Calibri" panose="020F0502020204030204" pitchFamily="34" charset="0"/>
              </a:rPr>
              <a:t>(c) Target: Dem, Background: Rep </a:t>
            </a:r>
          </a:p>
          <a:p>
            <a:pPr algn="ctr">
              <a:lnSpc>
                <a:spcPct val="150000"/>
              </a:lnSpc>
            </a:pPr>
            <a:r>
              <a:rPr lang="en-CA" sz="1200" kern="100" dirty="0">
                <a:latin typeface="Calibri" panose="020F0502020204030204" pitchFamily="34" charset="0"/>
                <a:ea typeface="Calibri" panose="020F0502020204030204" pitchFamily="34" charset="0"/>
                <a:cs typeface="Calibri" panose="020F0502020204030204" pitchFamily="34" charset="0"/>
              </a:rPr>
              <a:t>(without Background)</a:t>
            </a:r>
          </a:p>
        </p:txBody>
      </p:sp>
      <p:sp>
        <p:nvSpPr>
          <p:cNvPr id="13" name="TextBox 12">
            <a:extLst>
              <a:ext uri="{FF2B5EF4-FFF2-40B4-BE49-F238E27FC236}">
                <a16:creationId xmlns:a16="http://schemas.microsoft.com/office/drawing/2014/main" id="{342876BB-9EB6-114C-6357-317DE1F7298D}"/>
              </a:ext>
            </a:extLst>
          </p:cNvPr>
          <p:cNvSpPr txBox="1"/>
          <p:nvPr/>
        </p:nvSpPr>
        <p:spPr>
          <a:xfrm>
            <a:off x="254317" y="4792546"/>
            <a:ext cx="11744326" cy="1323439"/>
          </a:xfrm>
          <a:prstGeom prst="rect">
            <a:avLst/>
          </a:prstGeom>
          <a:noFill/>
        </p:spPr>
        <p:txBody>
          <a:bodyPr wrap="square">
            <a:spAutoFit/>
          </a:bodyPr>
          <a:lstStyle/>
          <a:p>
            <a:pPr algn="just"/>
            <a:r>
              <a:rPr lang="en-US" sz="1600" kern="100" dirty="0">
                <a:latin typeface="Calibri" panose="020F0502020204030204" pitchFamily="34" charset="0"/>
                <a:ea typeface="Calibri" panose="020F0502020204030204" pitchFamily="34" charset="0"/>
                <a:cs typeface="Calibri" panose="020F0502020204030204" pitchFamily="34" charset="0"/>
              </a:rPr>
              <a:t>T</a:t>
            </a:r>
            <a:r>
              <a:rPr lang="en-CA" sz="1600" kern="100" dirty="0">
                <a:latin typeface="Calibri" panose="020F0502020204030204" pitchFamily="34" charset="0"/>
                <a:ea typeface="Calibri" panose="020F0502020204030204" pitchFamily="34" charset="0"/>
                <a:cs typeface="Calibri" panose="020F0502020204030204" pitchFamily="34" charset="0"/>
              </a:rPr>
              <a:t>he paper divides Democrats into Democrats Orthodox(</a:t>
            </a:r>
            <a:r>
              <a:rPr lang="en-CA" sz="1600" kern="100" dirty="0" err="1">
                <a:latin typeface="Calibri" panose="020F0502020204030204" pitchFamily="34" charset="0"/>
                <a:ea typeface="Calibri" panose="020F0502020204030204" pitchFamily="34" charset="0"/>
                <a:cs typeface="Calibri" panose="020F0502020204030204" pitchFamily="34" charset="0"/>
              </a:rPr>
              <a:t>Dem_Oth</a:t>
            </a:r>
            <a:r>
              <a:rPr lang="en-CA" sz="1600" kern="100" dirty="0">
                <a:latin typeface="Calibri" panose="020F0502020204030204" pitchFamily="34" charset="0"/>
                <a:ea typeface="Calibri" panose="020F0502020204030204" pitchFamily="34" charset="0"/>
                <a:cs typeface="Calibri" panose="020F0502020204030204" pitchFamily="34" charset="0"/>
              </a:rPr>
              <a:t>) and Democrats Liberals (</a:t>
            </a:r>
            <a:r>
              <a:rPr lang="en-CA" sz="1600" kern="100" dirty="0" err="1">
                <a:latin typeface="Calibri" panose="020F0502020204030204" pitchFamily="34" charset="0"/>
                <a:ea typeface="Calibri" panose="020F0502020204030204" pitchFamily="34" charset="0"/>
                <a:cs typeface="Calibri" panose="020F0502020204030204" pitchFamily="34" charset="0"/>
              </a:rPr>
              <a:t>Dem_Lib</a:t>
            </a:r>
            <a:r>
              <a:rPr lang="en-CA" sz="1600" kern="100" dirty="0">
                <a:latin typeface="Calibri" panose="020F0502020204030204" pitchFamily="34" charset="0"/>
                <a:ea typeface="Calibri" panose="020F0502020204030204" pitchFamily="34" charset="0"/>
                <a:cs typeface="Calibri" panose="020F0502020204030204" pitchFamily="34" charset="0"/>
              </a:rPr>
              <a:t>) based on </a:t>
            </a:r>
            <a:r>
              <a:rPr lang="en-CA" sz="1600" kern="100" dirty="0" err="1">
                <a:latin typeface="Calibri" panose="020F0502020204030204" pitchFamily="34" charset="0"/>
                <a:ea typeface="Calibri" panose="020F0502020204030204" pitchFamily="34" charset="0"/>
                <a:cs typeface="Calibri" panose="020F0502020204030204" pitchFamily="34" charset="0"/>
              </a:rPr>
              <a:t>Dem_Lib</a:t>
            </a:r>
            <a:r>
              <a:rPr lang="en-CA" sz="1600" kern="100" dirty="0">
                <a:latin typeface="Calibri" panose="020F0502020204030204" pitchFamily="34" charset="0"/>
                <a:ea typeface="Calibri" panose="020F0502020204030204" pitchFamily="34" charset="0"/>
                <a:cs typeface="Calibri" panose="020F0502020204030204" pitchFamily="34" charset="0"/>
              </a:rPr>
              <a:t> alignment with Republican ideas </a:t>
            </a:r>
            <a:r>
              <a:rPr lang="en-CA" sz="1600" b="1" dirty="0">
                <a:latin typeface="Calibri" panose="020F0502020204030204" pitchFamily="34" charset="0"/>
                <a:ea typeface="Calibri" panose="020F0502020204030204" pitchFamily="34" charset="0"/>
                <a:cs typeface="Calibri" panose="020F0502020204030204" pitchFamily="34" charset="0"/>
              </a:rPr>
              <a:t>military-diplomacy priority</a:t>
            </a:r>
            <a:r>
              <a:rPr lang="en-CA" sz="1600" dirty="0">
                <a:latin typeface="Calibri" panose="020F0502020204030204" pitchFamily="34" charset="0"/>
                <a:ea typeface="Calibri" panose="020F0502020204030204" pitchFamily="34" charset="0"/>
                <a:cs typeface="Calibri" panose="020F0502020204030204" pitchFamily="34" charset="0"/>
              </a:rPr>
              <a:t>, </a:t>
            </a:r>
            <a:r>
              <a:rPr lang="en-CA" sz="1600" b="1" dirty="0">
                <a:latin typeface="Calibri" panose="020F0502020204030204" pitchFamily="34" charset="0"/>
                <a:ea typeface="Calibri" panose="020F0502020204030204" pitchFamily="34" charset="0"/>
                <a:cs typeface="Calibri" panose="020F0502020204030204" pitchFamily="34" charset="0"/>
              </a:rPr>
              <a:t>military strength</a:t>
            </a:r>
            <a:r>
              <a:rPr lang="en-CA" sz="1600" dirty="0">
                <a:latin typeface="Calibri" panose="020F0502020204030204" pitchFamily="34" charset="0"/>
                <a:ea typeface="Calibri" panose="020F0502020204030204" pitchFamily="34" charset="0"/>
                <a:cs typeface="Calibri" panose="020F0502020204030204" pitchFamily="34" charset="0"/>
              </a:rPr>
              <a:t>, and </a:t>
            </a:r>
            <a:r>
              <a:rPr lang="en-CA" sz="1600" b="1" dirty="0">
                <a:latin typeface="Calibri" panose="020F0502020204030204" pitchFamily="34" charset="0"/>
                <a:ea typeface="Calibri" panose="020F0502020204030204" pitchFamily="34" charset="0"/>
                <a:cs typeface="Calibri" panose="020F0502020204030204" pitchFamily="34" charset="0"/>
              </a:rPr>
              <a:t>unequal rights not a big problem</a:t>
            </a:r>
            <a:r>
              <a:rPr lang="en-CA" sz="1600" dirty="0">
                <a:latin typeface="Calibri" panose="020F0502020204030204" pitchFamily="34" charset="0"/>
                <a:ea typeface="Calibri" panose="020F0502020204030204" pitchFamily="34" charset="0"/>
                <a:cs typeface="Calibri" panose="020F0502020204030204" pitchFamily="34" charset="0"/>
              </a:rPr>
              <a:t>. As </a:t>
            </a:r>
            <a:r>
              <a:rPr lang="en-CA" sz="1600" kern="100" dirty="0">
                <a:latin typeface="Calibri" panose="020F0502020204030204" pitchFamily="34" charset="0"/>
                <a:ea typeface="Calibri" panose="020F0502020204030204" pitchFamily="34" charset="0"/>
                <a:cs typeface="Calibri" panose="020F0502020204030204" pitchFamily="34" charset="0"/>
              </a:rPr>
              <a:t>mentioned by (Fujiwara and Liu 2020).</a:t>
            </a:r>
          </a:p>
          <a:p>
            <a:pPr algn="just"/>
            <a:endParaRPr lang="en-CA" sz="1600" kern="100" dirty="0">
              <a:latin typeface="Calibri" panose="020F0502020204030204" pitchFamily="34" charset="0"/>
              <a:ea typeface="Calibri" panose="020F0502020204030204" pitchFamily="34" charset="0"/>
              <a:cs typeface="Calibri" panose="020F0502020204030204" pitchFamily="34" charset="0"/>
            </a:endParaRPr>
          </a:p>
          <a:p>
            <a:pPr algn="just"/>
            <a:r>
              <a:rPr lang="en-CA" sz="1600" kern="100" dirty="0">
                <a:latin typeface="Calibri" panose="020F0502020204030204" pitchFamily="34" charset="0"/>
                <a:ea typeface="Calibri" panose="020F0502020204030204" pitchFamily="34" charset="0"/>
                <a:cs typeface="Calibri" panose="020F0502020204030204" pitchFamily="34" charset="0"/>
              </a:rPr>
              <a:t>With the </a:t>
            </a:r>
            <a:r>
              <a:rPr lang="en-CA" sz="1600" kern="100" dirty="0" err="1">
                <a:latin typeface="Calibri" panose="020F0502020204030204" pitchFamily="34" charset="0"/>
                <a:ea typeface="Calibri" panose="020F0502020204030204" pitchFamily="34" charset="0"/>
                <a:cs typeface="Calibri" panose="020F0502020204030204" pitchFamily="34" charset="0"/>
              </a:rPr>
              <a:t>cMCA</a:t>
            </a:r>
            <a:r>
              <a:rPr lang="en-CA" sz="1600" kern="100" dirty="0">
                <a:latin typeface="Calibri" panose="020F0502020204030204" pitchFamily="34" charset="0"/>
                <a:ea typeface="Calibri" panose="020F0502020204030204" pitchFamily="34" charset="0"/>
                <a:cs typeface="Calibri" panose="020F0502020204030204" pitchFamily="34" charset="0"/>
              </a:rPr>
              <a:t> allows to identify an overlap between democrats and republicans. Also, the subgroup of </a:t>
            </a:r>
            <a:r>
              <a:rPr lang="en-CA" sz="1600" b="1" kern="100" dirty="0" err="1">
                <a:latin typeface="Calibri" panose="020F0502020204030204" pitchFamily="34" charset="0"/>
                <a:ea typeface="Calibri" panose="020F0502020204030204" pitchFamily="34" charset="0"/>
                <a:cs typeface="Calibri" panose="020F0502020204030204" pitchFamily="34" charset="0"/>
              </a:rPr>
              <a:t>Dem_Lib</a:t>
            </a:r>
            <a:r>
              <a:rPr lang="en-CA" sz="1600" b="1" kern="100" dirty="0">
                <a:latin typeface="Calibri" panose="020F0502020204030204" pitchFamily="34" charset="0"/>
                <a:ea typeface="Calibri" panose="020F0502020204030204" pitchFamily="34" charset="0"/>
                <a:cs typeface="Calibri" panose="020F0502020204030204" pitchFamily="34" charset="0"/>
              </a:rPr>
              <a:t> </a:t>
            </a:r>
            <a:r>
              <a:rPr lang="en-CA" sz="1600" kern="100" dirty="0">
                <a:latin typeface="Calibri" panose="020F0502020204030204" pitchFamily="34" charset="0"/>
                <a:ea typeface="Calibri" panose="020F0502020204030204" pitchFamily="34" charset="0"/>
                <a:cs typeface="Calibri" panose="020F0502020204030204" pitchFamily="34" charset="0"/>
              </a:rPr>
              <a:t>and </a:t>
            </a:r>
            <a:r>
              <a:rPr lang="en-CA" sz="1600" b="1" kern="100" dirty="0" err="1">
                <a:latin typeface="Calibri" panose="020F0502020204030204" pitchFamily="34" charset="0"/>
                <a:ea typeface="Calibri" panose="020F0502020204030204" pitchFamily="34" charset="0"/>
                <a:cs typeface="Calibri" panose="020F0502020204030204" pitchFamily="34" charset="0"/>
              </a:rPr>
              <a:t>Dem_Oth</a:t>
            </a:r>
            <a:r>
              <a:rPr lang="en-CA" sz="1600" b="1" kern="100" dirty="0">
                <a:latin typeface="Calibri" panose="020F0502020204030204" pitchFamily="34" charset="0"/>
                <a:ea typeface="Calibri" panose="020F0502020204030204" pitchFamily="34" charset="0"/>
                <a:cs typeface="Calibri" panose="020F0502020204030204" pitchFamily="34" charset="0"/>
              </a:rPr>
              <a:t> </a:t>
            </a:r>
            <a:r>
              <a:rPr lang="en-CA" sz="1600" kern="100" dirty="0">
                <a:latin typeface="Calibri" panose="020F0502020204030204" pitchFamily="34" charset="0"/>
                <a:ea typeface="Calibri" panose="020F0502020204030204" pitchFamily="34" charset="0"/>
                <a:cs typeface="Calibri" panose="020F0502020204030204" pitchFamily="34" charset="0"/>
              </a:rPr>
              <a:t>separation.</a:t>
            </a:r>
          </a:p>
        </p:txBody>
      </p:sp>
    </p:spTree>
    <p:extLst>
      <p:ext uri="{BB962C8B-B14F-4D97-AF65-F5344CB8AC3E}">
        <p14:creationId xmlns:p14="http://schemas.microsoft.com/office/powerpoint/2010/main" val="172053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40C7A-E63F-DBE6-6230-39829D40A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07A76-A250-74FA-A445-FAF530E23447}"/>
              </a:ext>
            </a:extLst>
          </p:cNvPr>
          <p:cNvSpPr>
            <a:spLocks noGrp="1"/>
          </p:cNvSpPr>
          <p:nvPr>
            <p:ph type="title"/>
          </p:nvPr>
        </p:nvSpPr>
        <p:spPr/>
        <p:txBody>
          <a:bodyPr/>
          <a:lstStyle/>
          <a:p>
            <a:r>
              <a:rPr lang="en-US"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Contrastive MCA of Republicans with some Democrat Affinity</a:t>
            </a:r>
            <a:endPar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39B8891-672B-869E-5CBD-FC4FA61FC5FB}"/>
              </a:ext>
            </a:extLst>
          </p:cNvPr>
          <p:cNvSpPr txBox="1"/>
          <p:nvPr/>
        </p:nvSpPr>
        <p:spPr>
          <a:xfrm>
            <a:off x="1328031" y="1996613"/>
            <a:ext cx="2731322" cy="617733"/>
          </a:xfrm>
          <a:prstGeom prst="rect">
            <a:avLst/>
          </a:prstGeom>
          <a:noFill/>
        </p:spPr>
        <p:txBody>
          <a:bodyPr wrap="square">
            <a:spAutoFit/>
          </a:bodyPr>
          <a:lstStyle/>
          <a:p>
            <a:pPr marR="0" lvl="1" algn="ctr">
              <a:lnSpc>
                <a:spcPct val="150000"/>
              </a:lnSpc>
              <a:spcBef>
                <a:spcPts val="1200"/>
              </a:spcBef>
              <a:spcAft>
                <a:spcPts val="800"/>
              </a:spcAft>
            </a:pPr>
            <a:r>
              <a:rPr lang="en-CA" sz="1200" kern="100" dirty="0">
                <a:effectLst/>
                <a:latin typeface="Calibri" panose="020F0502020204030204" pitchFamily="34" charset="0"/>
                <a:ea typeface="Calibri" panose="020F0502020204030204" pitchFamily="34" charset="0"/>
                <a:cs typeface="Calibri" panose="020F0502020204030204" pitchFamily="34" charset="0"/>
              </a:rPr>
              <a:t>(d) </a:t>
            </a:r>
            <a:r>
              <a:rPr lang="en-CA" sz="1200" kern="100" dirty="0">
                <a:latin typeface="Calibri" panose="020F0502020204030204" pitchFamily="34" charset="0"/>
                <a:ea typeface="Calibri" panose="020F0502020204030204" pitchFamily="34" charset="0"/>
                <a:cs typeface="Calibri" panose="020F0502020204030204" pitchFamily="34" charset="0"/>
              </a:rPr>
              <a:t>Target: Rep, Background: Dem (Original </a:t>
            </a:r>
            <a:r>
              <a:rPr lang="en-CA" sz="1200" kern="100" dirty="0" err="1">
                <a:latin typeface="Calibri" panose="020F0502020204030204" pitchFamily="34" charset="0"/>
                <a:ea typeface="Calibri" panose="020F0502020204030204" pitchFamily="34" charset="0"/>
                <a:cs typeface="Calibri" panose="020F0502020204030204" pitchFamily="34" charset="0"/>
              </a:rPr>
              <a:t>cMCA</a:t>
            </a:r>
            <a:r>
              <a:rPr lang="en-CA" sz="1200" kern="100" dirty="0">
                <a:latin typeface="Calibri" panose="020F0502020204030204" pitchFamily="34" charset="0"/>
                <a:ea typeface="Calibri" panose="020F0502020204030204" pitchFamily="34" charset="0"/>
                <a:cs typeface="Calibri" panose="020F0502020204030204" pitchFamily="34" charset="0"/>
              </a:rPr>
              <a:t> Results</a:t>
            </a:r>
          </a:p>
        </p:txBody>
      </p:sp>
      <p:sp>
        <p:nvSpPr>
          <p:cNvPr id="9" name="TextBox 8">
            <a:extLst>
              <a:ext uri="{FF2B5EF4-FFF2-40B4-BE49-F238E27FC236}">
                <a16:creationId xmlns:a16="http://schemas.microsoft.com/office/drawing/2014/main" id="{E5D7A638-7FCD-F737-BAC6-8562A094D3DA}"/>
              </a:ext>
            </a:extLst>
          </p:cNvPr>
          <p:cNvSpPr txBox="1"/>
          <p:nvPr/>
        </p:nvSpPr>
        <p:spPr>
          <a:xfrm>
            <a:off x="4730339" y="1996613"/>
            <a:ext cx="2731322" cy="617733"/>
          </a:xfrm>
          <a:prstGeom prst="rect">
            <a:avLst/>
          </a:prstGeom>
          <a:noFill/>
        </p:spPr>
        <p:txBody>
          <a:bodyPr wrap="square">
            <a:spAutoFit/>
          </a:bodyPr>
          <a:lstStyle/>
          <a:p>
            <a:pPr marR="0" lvl="1" algn="ctr">
              <a:lnSpc>
                <a:spcPct val="150000"/>
              </a:lnSpc>
              <a:spcAft>
                <a:spcPts val="800"/>
              </a:spcAft>
            </a:pPr>
            <a:r>
              <a:rPr lang="en-CA" sz="1200" kern="100" dirty="0">
                <a:latin typeface="Calibri" panose="020F0502020204030204" pitchFamily="34" charset="0"/>
                <a:ea typeface="Calibri" panose="020F0502020204030204" pitchFamily="34" charset="0"/>
                <a:cs typeface="Calibri" panose="020F0502020204030204" pitchFamily="34" charset="0"/>
              </a:rPr>
              <a:t>(e) Target: Rep, Background: Dem (with Background)</a:t>
            </a:r>
          </a:p>
        </p:txBody>
      </p:sp>
      <p:sp>
        <p:nvSpPr>
          <p:cNvPr id="11" name="TextBox 10">
            <a:extLst>
              <a:ext uri="{FF2B5EF4-FFF2-40B4-BE49-F238E27FC236}">
                <a16:creationId xmlns:a16="http://schemas.microsoft.com/office/drawing/2014/main" id="{0FC19B84-D9A2-5614-37A7-A1C42AE22AF6}"/>
              </a:ext>
            </a:extLst>
          </p:cNvPr>
          <p:cNvSpPr txBox="1"/>
          <p:nvPr/>
        </p:nvSpPr>
        <p:spPr>
          <a:xfrm>
            <a:off x="8341965" y="1996613"/>
            <a:ext cx="2312686" cy="617733"/>
          </a:xfrm>
          <a:prstGeom prst="rect">
            <a:avLst/>
          </a:prstGeom>
          <a:noFill/>
        </p:spPr>
        <p:txBody>
          <a:bodyPr wrap="square">
            <a:spAutoFit/>
          </a:bodyPr>
          <a:lstStyle/>
          <a:p>
            <a:pPr algn="ctr">
              <a:lnSpc>
                <a:spcPct val="150000"/>
              </a:lnSpc>
            </a:pPr>
            <a:r>
              <a:rPr lang="en-CA" sz="1200" kern="100" dirty="0">
                <a:latin typeface="Calibri" panose="020F0502020204030204" pitchFamily="34" charset="0"/>
                <a:ea typeface="Calibri" panose="020F0502020204030204" pitchFamily="34" charset="0"/>
                <a:cs typeface="Calibri" panose="020F0502020204030204" pitchFamily="34" charset="0"/>
              </a:rPr>
              <a:t>(f) Target: Rep, Background: Dem (without Background) </a:t>
            </a:r>
          </a:p>
        </p:txBody>
      </p:sp>
      <p:sp>
        <p:nvSpPr>
          <p:cNvPr id="13" name="TextBox 12">
            <a:extLst>
              <a:ext uri="{FF2B5EF4-FFF2-40B4-BE49-F238E27FC236}">
                <a16:creationId xmlns:a16="http://schemas.microsoft.com/office/drawing/2014/main" id="{FCAB6F20-F6B6-47B0-55AA-76EE3E8348CA}"/>
              </a:ext>
            </a:extLst>
          </p:cNvPr>
          <p:cNvSpPr txBox="1"/>
          <p:nvPr/>
        </p:nvSpPr>
        <p:spPr>
          <a:xfrm>
            <a:off x="138112" y="4893870"/>
            <a:ext cx="11915776" cy="1077218"/>
          </a:xfrm>
          <a:prstGeom prst="rect">
            <a:avLst/>
          </a:prstGeom>
          <a:noFill/>
        </p:spPr>
        <p:txBody>
          <a:bodyPr wrap="square">
            <a:spAutoFit/>
          </a:bodyPr>
          <a:lstStyle/>
          <a:p>
            <a:pPr algn="just"/>
            <a:r>
              <a:rPr lang="en-US" sz="1600" kern="100" dirty="0">
                <a:latin typeface="Calibri" panose="020F0502020204030204" pitchFamily="34" charset="0"/>
                <a:ea typeface="Calibri" panose="020F0502020204030204" pitchFamily="34" charset="0"/>
                <a:cs typeface="Calibri" panose="020F0502020204030204" pitchFamily="34" charset="0"/>
              </a:rPr>
              <a:t>T</a:t>
            </a:r>
            <a:r>
              <a:rPr lang="en-CA" sz="1600" kern="100" dirty="0">
                <a:latin typeface="Calibri" panose="020F0502020204030204" pitchFamily="34" charset="0"/>
                <a:ea typeface="Calibri" panose="020F0502020204030204" pitchFamily="34" charset="0"/>
                <a:cs typeface="Calibri" panose="020F0502020204030204" pitchFamily="34" charset="0"/>
              </a:rPr>
              <a:t>he paper divides Republicans into Republicans Orthodox(</a:t>
            </a:r>
            <a:r>
              <a:rPr lang="en-CA" sz="1600" kern="100" dirty="0" err="1">
                <a:latin typeface="Calibri" panose="020F0502020204030204" pitchFamily="34" charset="0"/>
                <a:ea typeface="Calibri" panose="020F0502020204030204" pitchFamily="34" charset="0"/>
                <a:cs typeface="Calibri" panose="020F0502020204030204" pitchFamily="34" charset="0"/>
              </a:rPr>
              <a:t>Rep_Oth</a:t>
            </a:r>
            <a:r>
              <a:rPr lang="en-CA" sz="1600" kern="100" dirty="0">
                <a:latin typeface="Calibri" panose="020F0502020204030204" pitchFamily="34" charset="0"/>
                <a:ea typeface="Calibri" panose="020F0502020204030204" pitchFamily="34" charset="0"/>
                <a:cs typeface="Calibri" panose="020F0502020204030204" pitchFamily="34" charset="0"/>
              </a:rPr>
              <a:t>) and Republican Conservatives (</a:t>
            </a:r>
            <a:r>
              <a:rPr lang="en-CA" sz="1600" kern="100" dirty="0" err="1">
                <a:latin typeface="Calibri" panose="020F0502020204030204" pitchFamily="34" charset="0"/>
                <a:ea typeface="Calibri" panose="020F0502020204030204" pitchFamily="34" charset="0"/>
                <a:cs typeface="Calibri" panose="020F0502020204030204" pitchFamily="34" charset="0"/>
              </a:rPr>
              <a:t>Rep_Con</a:t>
            </a:r>
            <a:r>
              <a:rPr lang="en-CA" sz="1600" kern="100" dirty="0">
                <a:latin typeface="Calibri" panose="020F0502020204030204" pitchFamily="34" charset="0"/>
                <a:ea typeface="Calibri" panose="020F0502020204030204" pitchFamily="34" charset="0"/>
                <a:cs typeface="Calibri" panose="020F0502020204030204" pitchFamily="34" charset="0"/>
              </a:rPr>
              <a:t>) based on </a:t>
            </a:r>
            <a:r>
              <a:rPr lang="en-CA" sz="1600" kern="100" dirty="0" err="1">
                <a:latin typeface="Calibri" panose="020F0502020204030204" pitchFamily="34" charset="0"/>
                <a:ea typeface="Calibri" panose="020F0502020204030204" pitchFamily="34" charset="0"/>
                <a:cs typeface="Calibri" panose="020F0502020204030204" pitchFamily="34" charset="0"/>
              </a:rPr>
              <a:t>Rep_Con</a:t>
            </a:r>
            <a:r>
              <a:rPr lang="en-CA" sz="1600" kern="100" dirty="0">
                <a:latin typeface="Calibri" panose="020F0502020204030204" pitchFamily="34" charset="0"/>
                <a:ea typeface="Calibri" panose="020F0502020204030204" pitchFamily="34" charset="0"/>
                <a:cs typeface="Calibri" panose="020F0502020204030204" pitchFamily="34" charset="0"/>
              </a:rPr>
              <a:t> alignment with Democrats ideas </a:t>
            </a:r>
            <a:r>
              <a:rPr lang="en-CA" sz="1600" b="1" dirty="0">
                <a:latin typeface="Calibri" panose="020F0502020204030204" pitchFamily="34" charset="0"/>
                <a:ea typeface="Calibri" panose="020F0502020204030204" pitchFamily="34" charset="0"/>
                <a:cs typeface="Calibri" panose="020F0502020204030204" pitchFamily="34" charset="0"/>
              </a:rPr>
              <a:t>social ideology</a:t>
            </a:r>
            <a:r>
              <a:rPr lang="en-CA" sz="1600" dirty="0">
                <a:latin typeface="Calibri" panose="020F0502020204030204" pitchFamily="34" charset="0"/>
                <a:ea typeface="Calibri" panose="020F0502020204030204" pitchFamily="34" charset="0"/>
                <a:cs typeface="Calibri" panose="020F0502020204030204" pitchFamily="34" charset="0"/>
              </a:rPr>
              <a:t>, </a:t>
            </a:r>
            <a:r>
              <a:rPr lang="en-CA" sz="1600" b="1" dirty="0">
                <a:latin typeface="Calibri" panose="020F0502020204030204" pitchFamily="34" charset="0"/>
                <a:ea typeface="Calibri" panose="020F0502020204030204" pitchFamily="34" charset="0"/>
                <a:cs typeface="Calibri" panose="020F0502020204030204" pitchFamily="34" charset="0"/>
              </a:rPr>
              <a:t>economic ideology</a:t>
            </a:r>
            <a:r>
              <a:rPr lang="en-CA" sz="1600" dirty="0">
                <a:latin typeface="Calibri" panose="020F0502020204030204" pitchFamily="34" charset="0"/>
                <a:ea typeface="Calibri" panose="020F0502020204030204" pitchFamily="34" charset="0"/>
                <a:cs typeface="Calibri" panose="020F0502020204030204" pitchFamily="34" charset="0"/>
              </a:rPr>
              <a:t>, and </a:t>
            </a:r>
            <a:r>
              <a:rPr lang="en-CA" sz="1600" b="1" dirty="0">
                <a:latin typeface="Calibri" panose="020F0502020204030204" pitchFamily="34" charset="0"/>
                <a:ea typeface="Calibri" panose="020F0502020204030204" pitchFamily="34" charset="0"/>
                <a:cs typeface="Calibri" panose="020F0502020204030204" pitchFamily="34" charset="0"/>
              </a:rPr>
              <a:t>national security ideology</a:t>
            </a:r>
            <a:r>
              <a:rPr lang="en-CA" sz="1600" dirty="0">
                <a:latin typeface="Calibri" panose="020F0502020204030204" pitchFamily="34" charset="0"/>
                <a:ea typeface="Calibri" panose="020F0502020204030204" pitchFamily="34" charset="0"/>
                <a:cs typeface="Calibri" panose="020F0502020204030204" pitchFamily="34" charset="0"/>
              </a:rPr>
              <a:t>. As </a:t>
            </a:r>
            <a:r>
              <a:rPr lang="en-CA" sz="1600" kern="100" dirty="0">
                <a:latin typeface="Calibri" panose="020F0502020204030204" pitchFamily="34" charset="0"/>
                <a:ea typeface="Calibri" panose="020F0502020204030204" pitchFamily="34" charset="0"/>
                <a:cs typeface="Calibri" panose="020F0502020204030204" pitchFamily="34" charset="0"/>
              </a:rPr>
              <a:t>mentioned by (Fujiwara and Liu 2020).</a:t>
            </a:r>
            <a:endParaRPr lang="en-CA" sz="1600" dirty="0">
              <a:latin typeface="Calibri" panose="020F0502020204030204" pitchFamily="34" charset="0"/>
              <a:ea typeface="Calibri" panose="020F0502020204030204" pitchFamily="34" charset="0"/>
              <a:cs typeface="Calibri" panose="020F0502020204030204" pitchFamily="34" charset="0"/>
            </a:endParaRPr>
          </a:p>
          <a:p>
            <a:pPr algn="just"/>
            <a:endParaRPr lang="en-CA" sz="1600" kern="100" dirty="0">
              <a:latin typeface="Calibri" panose="020F0502020204030204" pitchFamily="34" charset="0"/>
              <a:ea typeface="Calibri" panose="020F0502020204030204" pitchFamily="34" charset="0"/>
              <a:cs typeface="Calibri" panose="020F0502020204030204" pitchFamily="34" charset="0"/>
            </a:endParaRPr>
          </a:p>
          <a:p>
            <a:pPr algn="just"/>
            <a:r>
              <a:rPr lang="en-CA" sz="1600" kern="100" dirty="0">
                <a:latin typeface="Calibri" panose="020F0502020204030204" pitchFamily="34" charset="0"/>
                <a:ea typeface="Calibri" panose="020F0502020204030204" pitchFamily="34" charset="0"/>
                <a:cs typeface="Calibri" panose="020F0502020204030204" pitchFamily="34" charset="0"/>
              </a:rPr>
              <a:t>With the </a:t>
            </a:r>
            <a:r>
              <a:rPr lang="en-CA" sz="1600" kern="100" dirty="0" err="1">
                <a:latin typeface="Calibri" panose="020F0502020204030204" pitchFamily="34" charset="0"/>
                <a:ea typeface="Calibri" panose="020F0502020204030204" pitchFamily="34" charset="0"/>
                <a:cs typeface="Calibri" panose="020F0502020204030204" pitchFamily="34" charset="0"/>
              </a:rPr>
              <a:t>cMCA</a:t>
            </a:r>
            <a:r>
              <a:rPr lang="en-CA" sz="1600" kern="100" dirty="0">
                <a:latin typeface="Calibri" panose="020F0502020204030204" pitchFamily="34" charset="0"/>
                <a:ea typeface="Calibri" panose="020F0502020204030204" pitchFamily="34" charset="0"/>
                <a:cs typeface="Calibri" panose="020F0502020204030204" pitchFamily="34" charset="0"/>
              </a:rPr>
              <a:t> allows to identify an overlap between republicans and democrats. Also, the subgroup of </a:t>
            </a:r>
            <a:r>
              <a:rPr lang="en-CA" sz="1600" b="1" kern="100" dirty="0" err="1">
                <a:latin typeface="Calibri" panose="020F0502020204030204" pitchFamily="34" charset="0"/>
                <a:ea typeface="Calibri" panose="020F0502020204030204" pitchFamily="34" charset="0"/>
                <a:cs typeface="Calibri" panose="020F0502020204030204" pitchFamily="34" charset="0"/>
              </a:rPr>
              <a:t>Rep_Con</a:t>
            </a:r>
            <a:r>
              <a:rPr lang="en-CA" sz="1600" b="1" kern="100" dirty="0">
                <a:latin typeface="Calibri" panose="020F0502020204030204" pitchFamily="34" charset="0"/>
                <a:ea typeface="Calibri" panose="020F0502020204030204" pitchFamily="34" charset="0"/>
                <a:cs typeface="Calibri" panose="020F0502020204030204" pitchFamily="34" charset="0"/>
              </a:rPr>
              <a:t> </a:t>
            </a:r>
            <a:r>
              <a:rPr lang="en-CA" sz="1600" kern="100" dirty="0">
                <a:latin typeface="Calibri" panose="020F0502020204030204" pitchFamily="34" charset="0"/>
                <a:ea typeface="Calibri" panose="020F0502020204030204" pitchFamily="34" charset="0"/>
                <a:cs typeface="Calibri" panose="020F0502020204030204" pitchFamily="34" charset="0"/>
              </a:rPr>
              <a:t>and </a:t>
            </a:r>
            <a:r>
              <a:rPr lang="en-CA" sz="1600" b="1" kern="100" dirty="0" err="1">
                <a:latin typeface="Calibri" panose="020F0502020204030204" pitchFamily="34" charset="0"/>
                <a:ea typeface="Calibri" panose="020F0502020204030204" pitchFamily="34" charset="0"/>
                <a:cs typeface="Calibri" panose="020F0502020204030204" pitchFamily="34" charset="0"/>
              </a:rPr>
              <a:t>Rep_Oth</a:t>
            </a:r>
            <a:r>
              <a:rPr lang="en-CA" sz="1600" b="1" kern="100" dirty="0">
                <a:latin typeface="Calibri" panose="020F0502020204030204" pitchFamily="34" charset="0"/>
                <a:ea typeface="Calibri" panose="020F0502020204030204" pitchFamily="34" charset="0"/>
                <a:cs typeface="Calibri" panose="020F0502020204030204" pitchFamily="34" charset="0"/>
              </a:rPr>
              <a:t> </a:t>
            </a:r>
            <a:r>
              <a:rPr lang="en-CA" sz="1600" kern="100" dirty="0">
                <a:latin typeface="Calibri" panose="020F0502020204030204" pitchFamily="34" charset="0"/>
                <a:ea typeface="Calibri" panose="020F0502020204030204" pitchFamily="34" charset="0"/>
                <a:cs typeface="Calibri" panose="020F0502020204030204" pitchFamily="34" charset="0"/>
              </a:rPr>
              <a:t>separation.</a:t>
            </a:r>
          </a:p>
        </p:txBody>
      </p:sp>
      <p:pic>
        <p:nvPicPr>
          <p:cNvPr id="3" name="Picture 2" descr="A diagram of red and blue dots&#10;&#10;Description automatically generated">
            <a:extLst>
              <a:ext uri="{FF2B5EF4-FFF2-40B4-BE49-F238E27FC236}">
                <a16:creationId xmlns:a16="http://schemas.microsoft.com/office/drawing/2014/main" id="{49AB7FF5-7A11-AD9C-304C-6257E9F761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4758" y="2665552"/>
            <a:ext cx="3037867" cy="1971443"/>
          </a:xfrm>
          <a:prstGeom prst="rect">
            <a:avLst/>
          </a:prstGeom>
          <a:noFill/>
          <a:ln>
            <a:noFill/>
          </a:ln>
        </p:spPr>
      </p:pic>
      <p:pic>
        <p:nvPicPr>
          <p:cNvPr id="8" name="Picture 7" descr="A diagram of a political party&#10;&#10;Description automatically generated with medium confidence">
            <a:extLst>
              <a:ext uri="{FF2B5EF4-FFF2-40B4-BE49-F238E27FC236}">
                <a16:creationId xmlns:a16="http://schemas.microsoft.com/office/drawing/2014/main" id="{D7CE8C3C-DDC2-740D-9E96-5B62768E0C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7067" y="2665552"/>
            <a:ext cx="3037866" cy="1973463"/>
          </a:xfrm>
          <a:prstGeom prst="rect">
            <a:avLst/>
          </a:prstGeom>
          <a:noFill/>
          <a:ln>
            <a:noFill/>
          </a:ln>
        </p:spPr>
      </p:pic>
      <p:pic>
        <p:nvPicPr>
          <p:cNvPr id="10" name="Picture 9">
            <a:extLst>
              <a:ext uri="{FF2B5EF4-FFF2-40B4-BE49-F238E27FC236}">
                <a16:creationId xmlns:a16="http://schemas.microsoft.com/office/drawing/2014/main" id="{CC3346C5-35DF-913D-F922-61B38EAF0A8D}"/>
              </a:ext>
            </a:extLst>
          </p:cNvPr>
          <p:cNvPicPr>
            <a:picLocks noChangeAspect="1"/>
          </p:cNvPicPr>
          <p:nvPr/>
        </p:nvPicPr>
        <p:blipFill>
          <a:blip r:embed="rId4"/>
          <a:stretch>
            <a:fillRect/>
          </a:stretch>
        </p:blipFill>
        <p:spPr>
          <a:xfrm>
            <a:off x="7979375" y="2665552"/>
            <a:ext cx="3037866" cy="1961802"/>
          </a:xfrm>
          <a:prstGeom prst="rect">
            <a:avLst/>
          </a:prstGeom>
        </p:spPr>
      </p:pic>
    </p:spTree>
    <p:extLst>
      <p:ext uri="{BB962C8B-B14F-4D97-AF65-F5344CB8AC3E}">
        <p14:creationId xmlns:p14="http://schemas.microsoft.com/office/powerpoint/2010/main" val="241179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99DBC54-E0B2-7429-978B-BC60C565ED46}"/>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CD5D7E1-1EEF-01F4-F6B6-CE2DB6D0D58A}"/>
              </a:ext>
            </a:extLst>
          </p:cNvPr>
          <p:cNvSpPr>
            <a:spLocks noGrp="1"/>
          </p:cNvSpPr>
          <p:nvPr>
            <p:ph idx="1"/>
          </p:nvPr>
        </p:nvSpPr>
        <p:spPr/>
        <p:txBody>
          <a:bodyPr>
            <a:normAutofit lnSpcReduction="10000"/>
          </a:bodyPr>
          <a:lstStyle/>
          <a:p>
            <a:pPr algn="just"/>
            <a:r>
              <a:rPr lang="en-CA" sz="1800" kern="100" dirty="0">
                <a:effectLst/>
                <a:latin typeface="Calibri" panose="020F0502020204030204" pitchFamily="34" charset="0"/>
                <a:ea typeface="Calibri" panose="020F0502020204030204" pitchFamily="34" charset="0"/>
                <a:cs typeface="Calibri" panose="020F0502020204030204" pitchFamily="34" charset="0"/>
              </a:rPr>
              <a:t>The original research paper discusses how typical PC methods often fail to provide informative results due to the inherent structure of different datasets. In contrast, </a:t>
            </a:r>
            <a:r>
              <a:rPr lang="en-CA" sz="1800" kern="100" dirty="0" err="1">
                <a:effectLst/>
                <a:latin typeface="Calibri" panose="020F0502020204030204" pitchFamily="34" charset="0"/>
                <a:ea typeface="Calibri" panose="020F0502020204030204" pitchFamily="34" charset="0"/>
                <a:cs typeface="Calibri" panose="020F0502020204030204" pitchFamily="34" charset="0"/>
              </a:rPr>
              <a:t>cMCA</a:t>
            </a:r>
            <a:r>
              <a:rPr lang="en-CA" sz="1800" kern="100" dirty="0">
                <a:effectLst/>
                <a:latin typeface="Calibri" panose="020F0502020204030204" pitchFamily="34" charset="0"/>
                <a:ea typeface="Calibri" panose="020F0502020204030204" pitchFamily="34" charset="0"/>
                <a:cs typeface="Calibri" panose="020F0502020204030204" pitchFamily="34" charset="0"/>
              </a:rPr>
              <a:t> enables researchers to derive contrasted dimensions from categorical data. </a:t>
            </a:r>
          </a:p>
          <a:p>
            <a:pPr algn="just"/>
            <a:r>
              <a:rPr lang="en-CA" sz="1800" kern="100" dirty="0">
                <a:effectLst/>
                <a:latin typeface="Calibri" panose="020F0502020204030204" pitchFamily="34" charset="0"/>
                <a:ea typeface="Calibri" panose="020F0502020204030204" pitchFamily="34" charset="0"/>
                <a:cs typeface="Calibri" panose="020F0502020204030204" pitchFamily="34" charset="0"/>
              </a:rPr>
              <a:t>Our findings are consistent with this, as </a:t>
            </a:r>
            <a:r>
              <a:rPr lang="en-CA" sz="1800" kern="100" dirty="0" err="1">
                <a:effectLst/>
                <a:latin typeface="Calibri" panose="020F0502020204030204" pitchFamily="34" charset="0"/>
                <a:ea typeface="Calibri" panose="020F0502020204030204" pitchFamily="34" charset="0"/>
                <a:cs typeface="Calibri" panose="020F0502020204030204" pitchFamily="34" charset="0"/>
              </a:rPr>
              <a:t>cMCA</a:t>
            </a:r>
            <a:r>
              <a:rPr lang="en-CA" sz="1800" kern="100" dirty="0">
                <a:effectLst/>
                <a:latin typeface="Calibri" panose="020F0502020204030204" pitchFamily="34" charset="0"/>
                <a:ea typeface="Calibri" panose="020F0502020204030204" pitchFamily="34" charset="0"/>
                <a:cs typeface="Calibri" panose="020F0502020204030204" pitchFamily="34" charset="0"/>
              </a:rPr>
              <a:t> successfully identified substantively important dimensions and divisions that offer complementary information even when traditional PC analysis finds meaningful low-dimensional spaces. For instance, in situations where conventional methods revealed overlapping ideological distributions, </a:t>
            </a:r>
            <a:r>
              <a:rPr lang="en-CA" sz="1800" kern="100" dirty="0" err="1">
                <a:effectLst/>
                <a:latin typeface="Calibri" panose="020F0502020204030204" pitchFamily="34" charset="0"/>
                <a:ea typeface="Calibri" panose="020F0502020204030204" pitchFamily="34" charset="0"/>
                <a:cs typeface="Calibri" panose="020F0502020204030204" pitchFamily="34" charset="0"/>
              </a:rPr>
              <a:t>cMCA</a:t>
            </a:r>
            <a:r>
              <a:rPr lang="en-CA" sz="1800" kern="100" dirty="0">
                <a:effectLst/>
                <a:latin typeface="Calibri" panose="020F0502020204030204" pitchFamily="34" charset="0"/>
                <a:ea typeface="Calibri" panose="020F0502020204030204" pitchFamily="34" charset="0"/>
                <a:cs typeface="Calibri" panose="020F0502020204030204" pitchFamily="34" charset="0"/>
              </a:rPr>
              <a:t> was able to pinpoint specific divisions, such as differences in policy priorities between progressive and moderate Democrats.</a:t>
            </a:r>
            <a:endParaRPr lang="en-CA" sz="1800" kern="100" dirty="0">
              <a:latin typeface="Calibri" panose="020F0502020204030204" pitchFamily="34" charset="0"/>
              <a:ea typeface="Calibri" panose="020F0502020204030204" pitchFamily="34" charset="0"/>
              <a:cs typeface="Calibri" panose="020F0502020204030204" pitchFamily="34" charset="0"/>
            </a:endParaRPr>
          </a:p>
          <a:p>
            <a:pPr algn="just"/>
            <a:r>
              <a:rPr lang="en-CA" sz="1800" kern="100" dirty="0">
                <a:effectLst/>
                <a:latin typeface="Calibri" panose="020F0502020204030204" pitchFamily="34" charset="0"/>
                <a:ea typeface="Calibri" panose="020F0502020204030204" pitchFamily="34" charset="0"/>
                <a:cs typeface="Calibri" panose="020F0502020204030204" pitchFamily="34" charset="0"/>
              </a:rPr>
              <a:t>Ultimately, our use of </a:t>
            </a:r>
            <a:r>
              <a:rPr lang="en-CA" sz="1800" kern="100" dirty="0" err="1">
                <a:effectLst/>
                <a:latin typeface="Calibri" panose="020F0502020204030204" pitchFamily="34" charset="0"/>
                <a:ea typeface="Calibri" panose="020F0502020204030204" pitchFamily="34" charset="0"/>
                <a:cs typeface="Calibri" panose="020F0502020204030204" pitchFamily="34" charset="0"/>
              </a:rPr>
              <a:t>cMCA</a:t>
            </a:r>
            <a:r>
              <a:rPr lang="en-CA" sz="1800" kern="100" dirty="0">
                <a:effectLst/>
                <a:latin typeface="Calibri" panose="020F0502020204030204" pitchFamily="34" charset="0"/>
                <a:ea typeface="Calibri" panose="020F0502020204030204" pitchFamily="34" charset="0"/>
                <a:cs typeface="Calibri" panose="020F0502020204030204" pitchFamily="34" charset="0"/>
              </a:rPr>
              <a:t> underscores its utility as a powerful tool for uncovering hidden patterns and ideological divergences within political data, advancing our ability to understand and interpret complex political landscapes.</a:t>
            </a:r>
          </a:p>
          <a:p>
            <a:pPr algn="just"/>
            <a:endParaRPr lang="en-CA" sz="18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F2E70357-AD5C-9E35-C24F-80DACDEC792C}"/>
              </a:ext>
            </a:extLst>
          </p:cNvPr>
          <p:cNvSpPr>
            <a:spLocks noGrp="1"/>
          </p:cNvSpPr>
          <p:nvPr>
            <p:ph type="title"/>
          </p:nvPr>
        </p:nvSpPr>
        <p:spPr>
          <a:xfrm>
            <a:off x="1097280" y="286603"/>
            <a:ext cx="10058400" cy="1450757"/>
          </a:xfrm>
        </p:spPr>
        <p:txBody>
          <a:bodyPr>
            <a:normAutofit/>
          </a:bodyPr>
          <a:lstStyle/>
          <a:p>
            <a:r>
              <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103707293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A6F030D4-E354-F0F3-9089-B2850BD79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2138" y="905933"/>
            <a:ext cx="5039728" cy="5039728"/>
          </a:xfrm>
          <a:prstGeom prst="rect">
            <a:avLst/>
          </a:prstGeom>
        </p:spPr>
      </p:pic>
      <p:sp>
        <p:nvSpPr>
          <p:cNvPr id="3" name="TextBox 2">
            <a:extLst>
              <a:ext uri="{FF2B5EF4-FFF2-40B4-BE49-F238E27FC236}">
                <a16:creationId xmlns:a16="http://schemas.microsoft.com/office/drawing/2014/main" id="{A8945F29-1099-E149-9EC3-59F36A09FE13}"/>
              </a:ext>
            </a:extLst>
          </p:cNvPr>
          <p:cNvSpPr txBox="1"/>
          <p:nvPr/>
        </p:nvSpPr>
        <p:spPr>
          <a:xfrm>
            <a:off x="1137953" y="905933"/>
            <a:ext cx="1880643" cy="923330"/>
          </a:xfrm>
          <a:prstGeom prst="rect">
            <a:avLst/>
          </a:prstGeom>
          <a:noFill/>
        </p:spPr>
        <p:txBody>
          <a:bodyPr wrap="none" rtlCol="0">
            <a:spAutoFit/>
          </a:bodyPr>
          <a:lstStyle/>
          <a:p>
            <a:r>
              <a:rPr lang="en-CA" sz="5400" b="1" dirty="0">
                <a:latin typeface="Calibri" panose="020F0502020204030204" pitchFamily="34" charset="0"/>
                <a:ea typeface="Calibri" panose="020F0502020204030204" pitchFamily="34" charset="0"/>
                <a:cs typeface="Calibri" panose="020F0502020204030204" pitchFamily="34" charset="0"/>
              </a:rPr>
              <a:t>Q &amp; A</a:t>
            </a:r>
          </a:p>
        </p:txBody>
      </p:sp>
    </p:spTree>
    <p:extLst>
      <p:ext uri="{BB962C8B-B14F-4D97-AF65-F5344CB8AC3E}">
        <p14:creationId xmlns:p14="http://schemas.microsoft.com/office/powerpoint/2010/main" val="215142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40FA15-FC2D-B23D-1E5F-C5D30B618B8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5C3CA4-4A74-6E04-0B6E-6A9E55391E0D}"/>
              </a:ext>
            </a:extLst>
          </p:cNvPr>
          <p:cNvSpPr txBox="1"/>
          <p:nvPr/>
        </p:nvSpPr>
        <p:spPr>
          <a:xfrm>
            <a:off x="4243922" y="2927187"/>
            <a:ext cx="3805016" cy="1107996"/>
          </a:xfrm>
          <a:prstGeom prst="rect">
            <a:avLst/>
          </a:prstGeom>
          <a:noFill/>
        </p:spPr>
        <p:txBody>
          <a:bodyPr wrap="none" rtlCol="0">
            <a:spAutoFit/>
          </a:bodyPr>
          <a:lstStyle/>
          <a:p>
            <a:r>
              <a:rPr lang="en-CA" sz="66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21410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990932" y="286603"/>
            <a:ext cx="6750987" cy="1450757"/>
          </a:xfrm>
        </p:spPr>
        <p:txBody>
          <a:bodyPr>
            <a:normAutofit/>
          </a:bodyPr>
          <a:lstStyle/>
          <a:p>
            <a:pPr marL="0" marR="0">
              <a:spcBef>
                <a:spcPts val="1800"/>
              </a:spcBef>
              <a:spcAft>
                <a:spcPts val="400"/>
              </a:spcAft>
            </a:pPr>
            <a:r>
              <a:rPr lang="en-CA" b="1" kern="1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OBJECTIVE</a:t>
            </a:r>
          </a:p>
        </p:txBody>
      </p:sp>
      <p:sp>
        <p:nvSpPr>
          <p:cNvPr id="4" name="Content Placeholder 3">
            <a:extLst>
              <a:ext uri="{FF2B5EF4-FFF2-40B4-BE49-F238E27FC236}">
                <a16:creationId xmlns:a16="http://schemas.microsoft.com/office/drawing/2014/main" id="{44FF2946-BCE6-498F-529E-443118867178}"/>
              </a:ext>
            </a:extLst>
          </p:cNvPr>
          <p:cNvSpPr>
            <a:spLocks noGrp="1"/>
          </p:cNvSpPr>
          <p:nvPr>
            <p:ph idx="1"/>
          </p:nvPr>
        </p:nvSpPr>
        <p:spPr>
          <a:xfrm>
            <a:off x="1044204" y="2023962"/>
            <a:ext cx="6697715" cy="3845131"/>
          </a:xfrm>
        </p:spPr>
        <p:txBody>
          <a:bodyPr>
            <a:normAutofit/>
          </a:bodyPr>
          <a:lstStyle/>
          <a:p>
            <a:pPr algn="just">
              <a:lnSpc>
                <a:spcPct val="150000"/>
              </a:lnSpc>
            </a:pPr>
            <a:r>
              <a:rPr lang="en-CA" dirty="0">
                <a:effectLst/>
                <a:latin typeface="Calibri" panose="020F0502020204030204" pitchFamily="34" charset="0"/>
                <a:ea typeface="Calibri" panose="020F0502020204030204" pitchFamily="34" charset="0"/>
                <a:cs typeface="Calibri" panose="020F0502020204030204" pitchFamily="34" charset="0"/>
              </a:rPr>
              <a:t>The objective of this study is to replicate the analysis performed in the original study on Contrastive Multiple Correspondence Analysis (</a:t>
            </a:r>
            <a:r>
              <a:rPr lang="en-CA" dirty="0" err="1">
                <a:effectLst/>
                <a:latin typeface="Calibri" panose="020F0502020204030204" pitchFamily="34" charset="0"/>
                <a:ea typeface="Calibri" panose="020F0502020204030204" pitchFamily="34" charset="0"/>
                <a:cs typeface="Calibri" panose="020F0502020204030204" pitchFamily="34" charset="0"/>
              </a:rPr>
              <a:t>cMCA</a:t>
            </a:r>
            <a:r>
              <a:rPr lang="en-CA" dirty="0">
                <a:effectLst/>
                <a:latin typeface="Calibri" panose="020F0502020204030204" pitchFamily="34" charset="0"/>
                <a:ea typeface="Calibri" panose="020F0502020204030204" pitchFamily="34" charset="0"/>
                <a:cs typeface="Calibri" panose="020F0502020204030204" pitchFamily="34" charset="0"/>
              </a:rPr>
              <a:t>) by exclusively applying a set of dimensional reduction and classification techniques namely Ordered Optimal Classification (OOC), Multiple Correspondence Analysis (MCA), Basic Space (BS), Bayesian Mixed Factor Analysis (BMFA), and Contrastive Multiple Correspondence Analysis (</a:t>
            </a:r>
            <a:r>
              <a:rPr lang="en-CA" dirty="0" err="1">
                <a:effectLst/>
                <a:latin typeface="Calibri" panose="020F0502020204030204" pitchFamily="34" charset="0"/>
                <a:ea typeface="Calibri" panose="020F0502020204030204" pitchFamily="34" charset="0"/>
                <a:cs typeface="Calibri" panose="020F0502020204030204" pitchFamily="34" charset="0"/>
              </a:rPr>
              <a:t>cMCA</a:t>
            </a:r>
            <a:r>
              <a:rPr lang="en-CA" dirty="0">
                <a:effectLst/>
                <a:latin typeface="Calibri" panose="020F0502020204030204" pitchFamily="34" charset="0"/>
                <a:ea typeface="Calibri" panose="020F0502020204030204" pitchFamily="34" charset="0"/>
                <a:cs typeface="Calibri" panose="020F0502020204030204" pitchFamily="34" charset="0"/>
              </a:rPr>
              <a:t>) specifically to the Cooperative Congressional Election Study (CCES) 2015 dataset. </a:t>
            </a: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1"/>
            <a:ext cx="4050791"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3" name="Rectangle 12">
            <a:extLst>
              <a:ext uri="{FF2B5EF4-FFF2-40B4-BE49-F238E27FC236}">
                <a16:creationId xmlns:a16="http://schemas.microsoft.com/office/drawing/2014/main" id="{70FA2369-10B3-4A99-93ED-036A92FD9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9FED-FB86-D508-7DDC-CFFAE6281ED1}"/>
              </a:ext>
            </a:extLst>
          </p:cNvPr>
          <p:cNvSpPr>
            <a:spLocks noGrp="1"/>
          </p:cNvSpPr>
          <p:nvPr>
            <p:ph type="title"/>
          </p:nvPr>
        </p:nvSpPr>
        <p:spPr/>
        <p:txBody>
          <a:bodyPr/>
          <a:lstStyle/>
          <a:p>
            <a:r>
              <a:rPr lang="en-US"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DATA</a:t>
            </a:r>
            <a:endPar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7F4AEA22-9EF1-EC0E-96CD-DB1113E1AD51}"/>
              </a:ext>
            </a:extLst>
          </p:cNvPr>
          <p:cNvSpPr>
            <a:spLocks noGrp="1"/>
          </p:cNvSpPr>
          <p:nvPr>
            <p:ph sz="half" idx="2"/>
          </p:nvPr>
        </p:nvSpPr>
        <p:spPr>
          <a:xfrm>
            <a:off x="333375" y="2081236"/>
            <a:ext cx="5762625" cy="3814815"/>
          </a:xfrm>
        </p:spPr>
        <p:txBody>
          <a:bodyPr>
            <a:noAutofit/>
          </a:bodyPr>
          <a:lstStyle/>
          <a:p>
            <a:pPr marL="0" marR="0" indent="0" algn="just">
              <a:lnSpc>
                <a:spcPct val="150000"/>
              </a:lnSpc>
              <a:spcAft>
                <a:spcPts val="800"/>
              </a:spcAft>
              <a:buNone/>
            </a:pPr>
            <a:r>
              <a:rPr lang="en-CA"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Key features of the dataset include:</a:t>
            </a:r>
          </a:p>
          <a:p>
            <a:pPr lvl="1" algn="just">
              <a:lnSpc>
                <a:spcPct val="150000"/>
              </a:lnSpc>
            </a:pPr>
            <a:r>
              <a:rPr lang="en-CA"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Demographics:</a:t>
            </a:r>
            <a:r>
              <a:rPr lang="en-CA"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Information on respondents' age, gender, race, education, and income.</a:t>
            </a:r>
          </a:p>
          <a:p>
            <a:pPr lvl="1" algn="just">
              <a:lnSpc>
                <a:spcPct val="150000"/>
              </a:lnSpc>
            </a:pPr>
            <a:r>
              <a:rPr lang="en-CA"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Political Behavior:</a:t>
            </a:r>
            <a:r>
              <a:rPr lang="en-CA"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Voting patterns, party identification, and political ideology.</a:t>
            </a:r>
          </a:p>
          <a:p>
            <a:pPr lvl="1" algn="just">
              <a:lnSpc>
                <a:spcPct val="150000"/>
              </a:lnSpc>
            </a:pPr>
            <a:r>
              <a:rPr lang="en-CA"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Policy Opinions:</a:t>
            </a:r>
            <a:r>
              <a:rPr lang="en-CA"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Views on various policy issues such as healthcare, taxation, and climate change.</a:t>
            </a:r>
          </a:p>
          <a:p>
            <a:pPr lvl="1" algn="just">
              <a:lnSpc>
                <a:spcPct val="150000"/>
              </a:lnSpc>
            </a:pPr>
            <a:r>
              <a:rPr lang="en-CA"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Geography:</a:t>
            </a:r>
            <a:r>
              <a:rPr lang="en-CA"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Location data at different levels (state, district, etc.).</a:t>
            </a:r>
          </a:p>
          <a:p>
            <a:pPr lvl="1" algn="just">
              <a:lnSpc>
                <a:spcPct val="150000"/>
              </a:lnSpc>
              <a:spcAft>
                <a:spcPts val="800"/>
              </a:spcAft>
            </a:pPr>
            <a:r>
              <a:rPr lang="en-CA"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Survey Design Variables:</a:t>
            </a:r>
            <a:r>
              <a:rPr lang="en-CA"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Weights and other variables to adjust for sample representation.</a:t>
            </a:r>
          </a:p>
          <a:p>
            <a:pPr lvl="1" algn="just">
              <a:lnSpc>
                <a:spcPct val="150000"/>
              </a:lnSpc>
              <a:spcAft>
                <a:spcPts val="800"/>
              </a:spcAft>
            </a:pPr>
            <a:endParaRPr lang="en-CA" sz="1400" kern="100" dirty="0">
              <a:effectLst/>
              <a:latin typeface="Calibri" panose="020F0502020204030204" pitchFamily="34" charset="0"/>
              <a:ea typeface="Calibri" panose="020F0502020204030204" pitchFamily="34" charset="0"/>
              <a:cs typeface="Calibri" panose="020F0502020204030204" pitchFamily="34" charset="0"/>
            </a:endParaRPr>
          </a:p>
          <a:p>
            <a:endParaRPr lang="en-CA" sz="1400"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4DD2F3CE-97A6-B81F-25E2-EDFAF56904A9}"/>
              </a:ext>
            </a:extLst>
          </p:cNvPr>
          <p:cNvSpPr txBox="1"/>
          <p:nvPr/>
        </p:nvSpPr>
        <p:spPr>
          <a:xfrm>
            <a:off x="6286500" y="2382291"/>
            <a:ext cx="5572125" cy="1077218"/>
          </a:xfrm>
          <a:prstGeom prst="rect">
            <a:avLst/>
          </a:prstGeom>
          <a:solidFill>
            <a:schemeClr val="bg1">
              <a:lumMod val="85000"/>
            </a:schemeClr>
          </a:solidFill>
        </p:spPr>
        <p:txBody>
          <a:bodyPr wrap="square">
            <a:spAutoFit/>
          </a:bodyPr>
          <a:lstStyle/>
          <a:p>
            <a:r>
              <a:rPr lang="en-CA" b="1" dirty="0">
                <a:latin typeface="Calibri" panose="020F0502020204030204" pitchFamily="34" charset="0"/>
                <a:ea typeface="Calibri" panose="020F0502020204030204" pitchFamily="34" charset="0"/>
                <a:cs typeface="Calibri" panose="020F0502020204030204" pitchFamily="34" charset="0"/>
              </a:rPr>
              <a:t>Cooperative Congressional Election Study (CCES)</a:t>
            </a:r>
          </a:p>
          <a:p>
            <a:endParaRPr lang="en-CA" b="1" dirty="0">
              <a:latin typeface="Calibri" panose="020F0502020204030204" pitchFamily="34" charset="0"/>
              <a:ea typeface="Calibri" panose="020F0502020204030204" pitchFamily="34" charset="0"/>
              <a:cs typeface="Calibri" panose="020F0502020204030204" pitchFamily="34" charset="0"/>
            </a:endParaRPr>
          </a:p>
          <a:p>
            <a:r>
              <a:rPr lang="en-CA" sz="1400" kern="100" dirty="0">
                <a:effectLst/>
                <a:latin typeface="Calibri" panose="020F0502020204030204" pitchFamily="34" charset="0"/>
                <a:ea typeface="Calibri" panose="020F0502020204030204" pitchFamily="34" charset="0"/>
                <a:cs typeface="Calibri" panose="020F0502020204030204" pitchFamily="34" charset="0"/>
              </a:rPr>
              <a:t>The raw dataset comprises 253 features (survey questions) and 14,248 responses, containing both numerical and categorical data. </a:t>
            </a:r>
          </a:p>
        </p:txBody>
      </p:sp>
      <p:sp>
        <p:nvSpPr>
          <p:cNvPr id="15" name="TextBox 14">
            <a:extLst>
              <a:ext uri="{FF2B5EF4-FFF2-40B4-BE49-F238E27FC236}">
                <a16:creationId xmlns:a16="http://schemas.microsoft.com/office/drawing/2014/main" id="{AF7A6687-8B7A-D293-3DF1-2C662B0E9BF1}"/>
              </a:ext>
            </a:extLst>
          </p:cNvPr>
          <p:cNvSpPr txBox="1"/>
          <p:nvPr/>
        </p:nvSpPr>
        <p:spPr>
          <a:xfrm>
            <a:off x="6286500" y="3698171"/>
            <a:ext cx="5572125" cy="1292662"/>
          </a:xfrm>
          <a:prstGeom prst="rect">
            <a:avLst/>
          </a:prstGeom>
          <a:solidFill>
            <a:schemeClr val="bg1">
              <a:lumMod val="85000"/>
            </a:schemeClr>
          </a:solidFill>
        </p:spPr>
        <p:txBody>
          <a:bodyPr wrap="square" rtlCol="0">
            <a:spAutoFit/>
          </a:bodyPr>
          <a:lstStyle/>
          <a:p>
            <a:r>
              <a:rPr lang="en-CA" b="1" dirty="0" err="1">
                <a:latin typeface="Calibri" panose="020F0502020204030204" pitchFamily="34" charset="0"/>
                <a:ea typeface="Calibri" panose="020F0502020204030204" pitchFamily="34" charset="0"/>
                <a:cs typeface="Calibri" panose="020F0502020204030204" pitchFamily="34" charset="0"/>
              </a:rPr>
              <a:t>Issuevalue_short</a:t>
            </a:r>
            <a:r>
              <a:rPr lang="en-CA" b="1" dirty="0">
                <a:latin typeface="Calibri" panose="020F0502020204030204" pitchFamily="34" charset="0"/>
                <a:ea typeface="Calibri" panose="020F0502020204030204" pitchFamily="34" charset="0"/>
                <a:cs typeface="Calibri" panose="020F0502020204030204" pitchFamily="34" charset="0"/>
              </a:rPr>
              <a:t> – Dataset of this study</a:t>
            </a:r>
          </a:p>
          <a:p>
            <a:endParaRPr lang="en-CA" b="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a:p>
            <a:r>
              <a:rPr lang="en-CA" sz="1400" kern="100" dirty="0">
                <a:latin typeface="Calibri" panose="020F0502020204030204" pitchFamily="34" charset="0"/>
                <a:ea typeface="Calibri" panose="020F0502020204030204" pitchFamily="34" charset="0"/>
                <a:cs typeface="Calibri" panose="020F0502020204030204" pitchFamily="34" charset="0"/>
              </a:rPr>
              <a:t>The </a:t>
            </a:r>
            <a:r>
              <a:rPr lang="en-CA" sz="1400" kern="100" dirty="0" err="1">
                <a:latin typeface="Calibri" panose="020F0502020204030204" pitchFamily="34" charset="0"/>
                <a:ea typeface="Calibri" panose="020F0502020204030204" pitchFamily="34" charset="0"/>
                <a:cs typeface="Calibri" panose="020F0502020204030204" pitchFamily="34" charset="0"/>
              </a:rPr>
              <a:t>issuevalue</a:t>
            </a:r>
            <a:r>
              <a:rPr lang="en-CA" sz="1400" kern="100" dirty="0">
                <a:latin typeface="Calibri" panose="020F0502020204030204" pitchFamily="34" charset="0"/>
                <a:ea typeface="Calibri" panose="020F0502020204030204" pitchFamily="34" charset="0"/>
                <a:cs typeface="Calibri" panose="020F0502020204030204" pitchFamily="34" charset="0"/>
              </a:rPr>
              <a:t> dataset contains 1000 records and 53 columns. It is a cleaned and processed version of survey responses from the CCES15_Common_OUTPUT_Jan2016.tab raw data file.</a:t>
            </a:r>
          </a:p>
        </p:txBody>
      </p:sp>
    </p:spTree>
    <p:extLst>
      <p:ext uri="{BB962C8B-B14F-4D97-AF65-F5344CB8AC3E}">
        <p14:creationId xmlns:p14="http://schemas.microsoft.com/office/powerpoint/2010/main" val="213990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1128F-5174-63F7-0C98-1134A94B6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C14ECB-E421-BAFF-BF67-6A76DD3F45CF}"/>
              </a:ext>
            </a:extLst>
          </p:cNvPr>
          <p:cNvSpPr>
            <a:spLocks noGrp="1"/>
          </p:cNvSpPr>
          <p:nvPr>
            <p:ph type="title"/>
          </p:nvPr>
        </p:nvSpPr>
        <p:spPr/>
        <p:txBody>
          <a:bodyPr/>
          <a:lstStyle/>
          <a:p>
            <a:r>
              <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TECHNIQUES</a:t>
            </a:r>
          </a:p>
        </p:txBody>
      </p:sp>
      <p:sp>
        <p:nvSpPr>
          <p:cNvPr id="4" name="Content Placeholder 3">
            <a:extLst>
              <a:ext uri="{FF2B5EF4-FFF2-40B4-BE49-F238E27FC236}">
                <a16:creationId xmlns:a16="http://schemas.microsoft.com/office/drawing/2014/main" id="{6CB59F7D-B6BD-CD04-F793-229E9D5D594B}"/>
              </a:ext>
            </a:extLst>
          </p:cNvPr>
          <p:cNvSpPr>
            <a:spLocks noGrp="1"/>
          </p:cNvSpPr>
          <p:nvPr>
            <p:ph sz="half" idx="2"/>
          </p:nvPr>
        </p:nvSpPr>
        <p:spPr>
          <a:xfrm>
            <a:off x="1400174" y="2424017"/>
            <a:ext cx="8915401" cy="2910821"/>
          </a:xfrm>
        </p:spPr>
        <p:txBody>
          <a:bodyPr>
            <a:noAutofit/>
          </a:bodyPr>
          <a:lstStyle/>
          <a:p>
            <a:pPr lvl="1" algn="just">
              <a:lnSpc>
                <a:spcPct val="150000"/>
              </a:lnSpc>
              <a:spcAft>
                <a:spcPts val="800"/>
              </a:spcAft>
            </a:pPr>
            <a:r>
              <a:rPr lang="en-CA" sz="1800" dirty="0">
                <a:latin typeface="Calibri" panose="020F0502020204030204" pitchFamily="34" charset="0"/>
                <a:ea typeface="Calibri" panose="020F0502020204030204" pitchFamily="34" charset="0"/>
                <a:cs typeface="Calibri" panose="020F0502020204030204" pitchFamily="34" charset="0"/>
              </a:rPr>
              <a:t>Ordered Optimal Classification (OOC).</a:t>
            </a:r>
          </a:p>
          <a:p>
            <a:pPr lvl="1" algn="just">
              <a:lnSpc>
                <a:spcPct val="150000"/>
              </a:lnSpc>
              <a:spcAft>
                <a:spcPts val="800"/>
              </a:spcAft>
            </a:pPr>
            <a:r>
              <a:rPr lang="en-CA" sz="1800" dirty="0">
                <a:latin typeface="Calibri" panose="020F0502020204030204" pitchFamily="34" charset="0"/>
                <a:ea typeface="Calibri" panose="020F0502020204030204" pitchFamily="34" charset="0"/>
                <a:cs typeface="Calibri" panose="020F0502020204030204" pitchFamily="34" charset="0"/>
              </a:rPr>
              <a:t>Multiple Correspondence Analysis (MCA).</a:t>
            </a:r>
          </a:p>
          <a:p>
            <a:pPr lvl="1" algn="just">
              <a:lnSpc>
                <a:spcPct val="150000"/>
              </a:lnSpc>
              <a:spcAft>
                <a:spcPts val="800"/>
              </a:spcAft>
            </a:pPr>
            <a:r>
              <a:rPr lang="en-CA" sz="1800" dirty="0">
                <a:latin typeface="Calibri" panose="020F0502020204030204" pitchFamily="34" charset="0"/>
                <a:ea typeface="Calibri" panose="020F0502020204030204" pitchFamily="34" charset="0"/>
                <a:cs typeface="Calibri" panose="020F0502020204030204" pitchFamily="34" charset="0"/>
              </a:rPr>
              <a:t>Basic-Space Procedure (BS). </a:t>
            </a:r>
          </a:p>
          <a:p>
            <a:pPr lvl="1" algn="just">
              <a:lnSpc>
                <a:spcPct val="150000"/>
              </a:lnSpc>
              <a:spcAft>
                <a:spcPts val="800"/>
              </a:spcAft>
            </a:pPr>
            <a:r>
              <a:rPr lang="en-CA" sz="1800" dirty="0">
                <a:latin typeface="Calibri" panose="020F0502020204030204" pitchFamily="34" charset="0"/>
                <a:ea typeface="Calibri" panose="020F0502020204030204" pitchFamily="34" charset="0"/>
                <a:cs typeface="Calibri" panose="020F0502020204030204" pitchFamily="34" charset="0"/>
              </a:rPr>
              <a:t>Bayesian Mixed Factor Analysis (BMFA)</a:t>
            </a:r>
          </a:p>
          <a:p>
            <a:pPr lvl="1" algn="just">
              <a:lnSpc>
                <a:spcPct val="150000"/>
              </a:lnSpc>
              <a:spcAft>
                <a:spcPts val="800"/>
              </a:spcAft>
            </a:pPr>
            <a:r>
              <a:rPr lang="en-CA" sz="1800" dirty="0">
                <a:latin typeface="Calibri" panose="020F0502020204030204" pitchFamily="34" charset="0"/>
                <a:ea typeface="Calibri" panose="020F0502020204030204" pitchFamily="34" charset="0"/>
                <a:cs typeface="Calibri" panose="020F0502020204030204" pitchFamily="34" charset="0"/>
              </a:rPr>
              <a:t>Contrastive Multiple Correspondence analysis (</a:t>
            </a:r>
            <a:r>
              <a:rPr lang="en-CA" sz="1800" dirty="0" err="1">
                <a:latin typeface="Calibri" panose="020F0502020204030204" pitchFamily="34" charset="0"/>
                <a:ea typeface="Calibri" panose="020F0502020204030204" pitchFamily="34" charset="0"/>
                <a:cs typeface="Calibri" panose="020F0502020204030204" pitchFamily="34" charset="0"/>
              </a:rPr>
              <a:t>cMCA</a:t>
            </a:r>
            <a:r>
              <a:rPr lang="en-CA" sz="1800" dirty="0">
                <a:latin typeface="Calibri" panose="020F0502020204030204" pitchFamily="34" charset="0"/>
                <a:ea typeface="Calibri" panose="020F0502020204030204" pitchFamily="34" charset="0"/>
                <a:cs typeface="Calibri" panose="020F0502020204030204" pitchFamily="34" charset="0"/>
              </a:rPr>
              <a:t>). </a:t>
            </a:r>
          </a:p>
          <a:p>
            <a:pPr lvl="1" algn="just">
              <a:lnSpc>
                <a:spcPct val="150000"/>
              </a:lnSpc>
              <a:spcAft>
                <a:spcPts val="800"/>
              </a:spcAft>
            </a:pPr>
            <a:endParaRPr lang="en-CA" sz="1600" kern="100" dirty="0">
              <a:effectLst/>
              <a:latin typeface="Calibri" panose="020F0502020204030204" pitchFamily="34" charset="0"/>
              <a:ea typeface="Calibri" panose="020F0502020204030204" pitchFamily="34" charset="0"/>
              <a:cs typeface="Calibri" panose="020F0502020204030204" pitchFamily="34" charset="0"/>
            </a:endParaRPr>
          </a:p>
          <a:p>
            <a:endParaRPr lang="en-CA" sz="1600"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F7417DD2-FF97-F585-EB00-02D92C779BF7}"/>
              </a:ext>
            </a:extLst>
          </p:cNvPr>
          <p:cNvSpPr txBox="1"/>
          <p:nvPr/>
        </p:nvSpPr>
        <p:spPr>
          <a:xfrm>
            <a:off x="1189004" y="1978485"/>
            <a:ext cx="10183846" cy="369332"/>
          </a:xfrm>
          <a:prstGeom prst="rect">
            <a:avLst/>
          </a:prstGeom>
          <a:noFill/>
        </p:spPr>
        <p:txBody>
          <a:bodyPr wrap="square">
            <a:spAutoFit/>
          </a:bodyPr>
          <a:lstStyle/>
          <a:p>
            <a:r>
              <a:rPr lang="en-CA" b="1" dirty="0">
                <a:latin typeface="Calibri" panose="020F0502020204030204" pitchFamily="34" charset="0"/>
                <a:ea typeface="Calibri" panose="020F0502020204030204" pitchFamily="34" charset="0"/>
                <a:cs typeface="Calibri" panose="020F0502020204030204" pitchFamily="34" charset="0"/>
              </a:rPr>
              <a:t>Advanced Techniques for Analyzing and Classifying Complex Categorical and Mixed Type Data</a:t>
            </a:r>
          </a:p>
        </p:txBody>
      </p:sp>
    </p:spTree>
    <p:extLst>
      <p:ext uri="{BB962C8B-B14F-4D97-AF65-F5344CB8AC3E}">
        <p14:creationId xmlns:p14="http://schemas.microsoft.com/office/powerpoint/2010/main" val="12267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37401-F195-C087-1DC9-5F611C57A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B7255-ACDD-E2CE-A38D-BF8F50D1E73D}"/>
              </a:ext>
            </a:extLst>
          </p:cNvPr>
          <p:cNvSpPr>
            <a:spLocks noGrp="1"/>
          </p:cNvSpPr>
          <p:nvPr>
            <p:ph type="title"/>
          </p:nvPr>
        </p:nvSpPr>
        <p:spPr/>
        <p:txBody>
          <a:bodyPr/>
          <a:lstStyle/>
          <a:p>
            <a:r>
              <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Ordered Optimal Classification (OOC)</a:t>
            </a:r>
          </a:p>
        </p:txBody>
      </p:sp>
      <p:sp>
        <p:nvSpPr>
          <p:cNvPr id="4" name="Content Placeholder 3">
            <a:extLst>
              <a:ext uri="{FF2B5EF4-FFF2-40B4-BE49-F238E27FC236}">
                <a16:creationId xmlns:a16="http://schemas.microsoft.com/office/drawing/2014/main" id="{7F044F24-DF4C-72CE-4650-DCA5E2BB1F1F}"/>
              </a:ext>
            </a:extLst>
          </p:cNvPr>
          <p:cNvSpPr>
            <a:spLocks noGrp="1"/>
          </p:cNvSpPr>
          <p:nvPr>
            <p:ph sz="half" idx="2"/>
          </p:nvPr>
        </p:nvSpPr>
        <p:spPr>
          <a:xfrm>
            <a:off x="5593459" y="2356344"/>
            <a:ext cx="5667375" cy="2690585"/>
          </a:xfrm>
        </p:spPr>
        <p:txBody>
          <a:bodyPr>
            <a:noAutofit/>
          </a:bodyPr>
          <a:lstStyle/>
          <a:p>
            <a:pPr algn="just"/>
            <a:r>
              <a:rPr lang="en-US" sz="1800" b="1" dirty="0">
                <a:latin typeface="Calibri" panose="020F0502020204030204" pitchFamily="34" charset="0"/>
                <a:ea typeface="Calibri" panose="020F0502020204030204" pitchFamily="34" charset="0"/>
                <a:cs typeface="Calibri" panose="020F0502020204030204" pitchFamily="34" charset="0"/>
              </a:rPr>
              <a:t>Ordered Optimal Classification (OOC) is a method for identifying ideological structures and polarization in ordered categorical data.</a:t>
            </a:r>
          </a:p>
          <a:p>
            <a:pPr algn="just"/>
            <a:r>
              <a:rPr lang="en-CA" sz="1800" kern="100" dirty="0">
                <a:effectLst/>
                <a:latin typeface="Calibri" panose="020F0502020204030204" pitchFamily="34" charset="0"/>
                <a:ea typeface="Calibri" panose="020F0502020204030204" pitchFamily="34" charset="0"/>
                <a:cs typeface="Calibri" panose="020F0502020204030204" pitchFamily="34" charset="0"/>
              </a:rPr>
              <a:t>The result of OOC visualization reveals a clear ideological separation between the two groups, with Democrats clustering on the left side and Republicans on the right, indicating potential polarization along these dimensions.</a:t>
            </a:r>
          </a:p>
          <a:p>
            <a:endParaRPr lang="en-CA" sz="16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graph with red and blue dots&#10;&#10;Description automatically generated">
            <a:extLst>
              <a:ext uri="{FF2B5EF4-FFF2-40B4-BE49-F238E27FC236}">
                <a16:creationId xmlns:a16="http://schemas.microsoft.com/office/drawing/2014/main" id="{7B94BD0B-B39F-A6CF-8C3A-5407D08F1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38" y="2138266"/>
            <a:ext cx="4824730" cy="3126740"/>
          </a:xfrm>
          <a:prstGeom prst="rect">
            <a:avLst/>
          </a:prstGeom>
        </p:spPr>
      </p:pic>
    </p:spTree>
    <p:extLst>
      <p:ext uri="{BB962C8B-B14F-4D97-AF65-F5344CB8AC3E}">
        <p14:creationId xmlns:p14="http://schemas.microsoft.com/office/powerpoint/2010/main" val="314270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4BC20-21C6-EEC5-884B-3C8D3F060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490A6-A4FD-ACB9-5DF1-95AE1DEBDCDC}"/>
              </a:ext>
            </a:extLst>
          </p:cNvPr>
          <p:cNvSpPr>
            <a:spLocks noGrp="1"/>
          </p:cNvSpPr>
          <p:nvPr>
            <p:ph type="title"/>
          </p:nvPr>
        </p:nvSpPr>
        <p:spPr>
          <a:xfrm>
            <a:off x="1097280" y="286603"/>
            <a:ext cx="10713720" cy="1450757"/>
          </a:xfrm>
        </p:spPr>
        <p:txBody>
          <a:bodyPr>
            <a:normAutofit/>
          </a:bodyPr>
          <a:lstStyle/>
          <a:p>
            <a:r>
              <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Multiple Correspondence Analysis (MCA)</a:t>
            </a:r>
          </a:p>
        </p:txBody>
      </p:sp>
      <p:sp>
        <p:nvSpPr>
          <p:cNvPr id="4" name="Content Placeholder 3">
            <a:extLst>
              <a:ext uri="{FF2B5EF4-FFF2-40B4-BE49-F238E27FC236}">
                <a16:creationId xmlns:a16="http://schemas.microsoft.com/office/drawing/2014/main" id="{69320BC5-B5CA-7824-037F-5FEBEDBD56E0}"/>
              </a:ext>
            </a:extLst>
          </p:cNvPr>
          <p:cNvSpPr>
            <a:spLocks noGrp="1"/>
          </p:cNvSpPr>
          <p:nvPr>
            <p:ph sz="half" idx="2"/>
          </p:nvPr>
        </p:nvSpPr>
        <p:spPr>
          <a:xfrm>
            <a:off x="5821146" y="2406701"/>
            <a:ext cx="5667375" cy="2626157"/>
          </a:xfrm>
        </p:spPr>
        <p:txBody>
          <a:bodyPr>
            <a:noAutofit/>
          </a:bodyPr>
          <a:lstStyle/>
          <a:p>
            <a:pPr algn="just"/>
            <a:r>
              <a:rPr lang="en-US" sz="1800" b="1" dirty="0">
                <a:latin typeface="Calibri" panose="020F0502020204030204" pitchFamily="34" charset="0"/>
                <a:ea typeface="Calibri" panose="020F0502020204030204" pitchFamily="34" charset="0"/>
                <a:cs typeface="Calibri" panose="020F0502020204030204" pitchFamily="34" charset="0"/>
              </a:rPr>
              <a:t>Multiple Correspondence Analysis (MCA) is a dimensionality reduction technique for visualizing relationships between categorical variables.</a:t>
            </a:r>
            <a:endParaRPr lang="en-CA" sz="18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CA" sz="1800" dirty="0">
                <a:effectLst/>
                <a:latin typeface="Calibri" panose="020F0502020204030204" pitchFamily="34" charset="0"/>
                <a:ea typeface="Calibri" panose="020F0502020204030204" pitchFamily="34" charset="0"/>
                <a:cs typeface="Calibri" panose="020F0502020204030204" pitchFamily="34" charset="0"/>
              </a:rPr>
              <a:t>The MCA visualization illustrates the distribution of different party affiliations across the reduced dimensions, highlighting ideological patterns and potential polarization. The result shows some overlap and distinct clusters</a:t>
            </a:r>
            <a:r>
              <a:rPr lang="en-CA" sz="1800" dirty="0">
                <a:latin typeface="Calibri" panose="020F0502020204030204" pitchFamily="34" charset="0"/>
                <a:ea typeface="Calibri" panose="020F0502020204030204" pitchFamily="34" charset="0"/>
                <a:cs typeface="Calibri" panose="020F0502020204030204" pitchFamily="34" charset="0"/>
              </a:rPr>
              <a:t>.</a:t>
            </a:r>
          </a:p>
        </p:txBody>
      </p:sp>
      <p:pic>
        <p:nvPicPr>
          <p:cNvPr id="5" name="Picture 4" descr="A graph of red and blue dots&#10;&#10;Description automatically generated">
            <a:extLst>
              <a:ext uri="{FF2B5EF4-FFF2-40B4-BE49-F238E27FC236}">
                <a16:creationId xmlns:a16="http://schemas.microsoft.com/office/drawing/2014/main" id="{14A594F3-E9BE-EF07-43DC-D2C7034FA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72" y="2155774"/>
            <a:ext cx="5243830" cy="3128010"/>
          </a:xfrm>
          <a:prstGeom prst="rect">
            <a:avLst/>
          </a:prstGeom>
        </p:spPr>
      </p:pic>
    </p:spTree>
    <p:extLst>
      <p:ext uri="{BB962C8B-B14F-4D97-AF65-F5344CB8AC3E}">
        <p14:creationId xmlns:p14="http://schemas.microsoft.com/office/powerpoint/2010/main" val="282509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917A0-239A-1FA2-35F5-7EBD0B8355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F4A5D4-AB06-B54A-F930-5CEE9D2A244A}"/>
              </a:ext>
            </a:extLst>
          </p:cNvPr>
          <p:cNvSpPr>
            <a:spLocks noGrp="1"/>
          </p:cNvSpPr>
          <p:nvPr>
            <p:ph type="title"/>
          </p:nvPr>
        </p:nvSpPr>
        <p:spPr/>
        <p:txBody>
          <a:bodyPr>
            <a:normAutofit/>
          </a:bodyPr>
          <a:lstStyle/>
          <a:p>
            <a:r>
              <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Basic-Space Procedure (BS)</a:t>
            </a:r>
          </a:p>
        </p:txBody>
      </p:sp>
      <p:sp>
        <p:nvSpPr>
          <p:cNvPr id="4" name="Content Placeholder 3">
            <a:extLst>
              <a:ext uri="{FF2B5EF4-FFF2-40B4-BE49-F238E27FC236}">
                <a16:creationId xmlns:a16="http://schemas.microsoft.com/office/drawing/2014/main" id="{475DD227-88C0-0791-4357-D2F1D229FE73}"/>
              </a:ext>
            </a:extLst>
          </p:cNvPr>
          <p:cNvSpPr>
            <a:spLocks noGrp="1"/>
          </p:cNvSpPr>
          <p:nvPr>
            <p:ph sz="half" idx="2"/>
          </p:nvPr>
        </p:nvSpPr>
        <p:spPr>
          <a:xfrm>
            <a:off x="5750890" y="2469734"/>
            <a:ext cx="5667375" cy="2724327"/>
          </a:xfrm>
        </p:spPr>
        <p:txBody>
          <a:bodyPr>
            <a:noAutofit/>
          </a:bodyPr>
          <a:lstStyle/>
          <a:p>
            <a:pPr algn="just">
              <a:lnSpc>
                <a:spcPct val="100000"/>
              </a:lnSpc>
              <a:spcAft>
                <a:spcPts val="800"/>
              </a:spcAft>
            </a:pPr>
            <a:r>
              <a:rPr lang="en-US" sz="1800" b="1" dirty="0">
                <a:latin typeface="Calibri" panose="020F0502020204030204" pitchFamily="34" charset="0"/>
                <a:ea typeface="Calibri" panose="020F0502020204030204" pitchFamily="34" charset="0"/>
                <a:cs typeface="Calibri" panose="020F0502020204030204" pitchFamily="34" charset="0"/>
              </a:rPr>
              <a:t>The Basic-Space (BS) procedure is a method for uncovering latent ideological dimensions by mapping political preferences in a lower-dimensional space.</a:t>
            </a:r>
          </a:p>
          <a:p>
            <a:pPr algn="just">
              <a:lnSpc>
                <a:spcPct val="100000"/>
              </a:lnSpc>
              <a:spcAft>
                <a:spcPts val="800"/>
              </a:spcAft>
            </a:pPr>
            <a:r>
              <a:rPr lang="en-US" sz="1800" dirty="0">
                <a:latin typeface="Calibri" panose="020F0502020204030204" pitchFamily="34" charset="0"/>
                <a:ea typeface="Calibri" panose="020F0502020204030204" pitchFamily="34" charset="0"/>
                <a:cs typeface="Calibri" panose="020F0502020204030204" pitchFamily="34" charset="0"/>
              </a:rPr>
              <a:t>The BS procedure visualization highlights the ideological structures within the dataset, showing potential polarization, with the overlap and separation of colors indicating the degree of ideological alignment and division between the party groups.  </a:t>
            </a:r>
          </a:p>
        </p:txBody>
      </p:sp>
      <p:pic>
        <p:nvPicPr>
          <p:cNvPr id="3" name="Picture 2" descr="A graph with red and blue dots&#10;&#10;Description automatically generated">
            <a:extLst>
              <a:ext uri="{FF2B5EF4-FFF2-40B4-BE49-F238E27FC236}">
                <a16:creationId xmlns:a16="http://schemas.microsoft.com/office/drawing/2014/main" id="{BB1DE625-832E-8065-5D2F-98E039701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25" y="2267257"/>
            <a:ext cx="5269865" cy="3129280"/>
          </a:xfrm>
          <a:prstGeom prst="rect">
            <a:avLst/>
          </a:prstGeom>
        </p:spPr>
      </p:pic>
    </p:spTree>
    <p:extLst>
      <p:ext uri="{BB962C8B-B14F-4D97-AF65-F5344CB8AC3E}">
        <p14:creationId xmlns:p14="http://schemas.microsoft.com/office/powerpoint/2010/main" val="94269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1B608-301E-C879-1BEE-C84614432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9B7200-1FB2-F52D-CAF6-C77E66EB2085}"/>
              </a:ext>
            </a:extLst>
          </p:cNvPr>
          <p:cNvSpPr>
            <a:spLocks noGrp="1"/>
          </p:cNvSpPr>
          <p:nvPr>
            <p:ph type="title"/>
          </p:nvPr>
        </p:nvSpPr>
        <p:spPr>
          <a:xfrm>
            <a:off x="1097280" y="286603"/>
            <a:ext cx="10808970" cy="1450757"/>
          </a:xfrm>
        </p:spPr>
        <p:txBody>
          <a:bodyPr>
            <a:normAutofit/>
          </a:bodyPr>
          <a:lstStyle/>
          <a:p>
            <a:r>
              <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Bayesian Mixed Factor Analysis (BMFA)</a:t>
            </a:r>
          </a:p>
        </p:txBody>
      </p:sp>
      <p:pic>
        <p:nvPicPr>
          <p:cNvPr id="7" name="Picture 6" descr="A graph with red and blue dots&#10;&#10;Description automatically generated">
            <a:extLst>
              <a:ext uri="{FF2B5EF4-FFF2-40B4-BE49-F238E27FC236}">
                <a16:creationId xmlns:a16="http://schemas.microsoft.com/office/drawing/2014/main" id="{D6043027-1855-93FC-4A26-E984B1720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821" y="2231565"/>
            <a:ext cx="4278214" cy="3360090"/>
          </a:xfrm>
          <a:prstGeom prst="rect">
            <a:avLst/>
          </a:prstGeom>
        </p:spPr>
      </p:pic>
      <p:sp>
        <p:nvSpPr>
          <p:cNvPr id="6" name="Content Placeholder 3">
            <a:extLst>
              <a:ext uri="{FF2B5EF4-FFF2-40B4-BE49-F238E27FC236}">
                <a16:creationId xmlns:a16="http://schemas.microsoft.com/office/drawing/2014/main" id="{0C9016CC-99F3-0DE6-EE84-4EC3D11D54BA}"/>
              </a:ext>
            </a:extLst>
          </p:cNvPr>
          <p:cNvSpPr>
            <a:spLocks noGrp="1"/>
          </p:cNvSpPr>
          <p:nvPr>
            <p:ph sz="half" idx="2"/>
          </p:nvPr>
        </p:nvSpPr>
        <p:spPr>
          <a:xfrm>
            <a:off x="5516804" y="2549447"/>
            <a:ext cx="5667375" cy="2724327"/>
          </a:xfrm>
        </p:spPr>
        <p:txBody>
          <a:bodyPr>
            <a:noAutofit/>
          </a:bodyPr>
          <a:lstStyle/>
          <a:p>
            <a:pPr algn="just">
              <a:lnSpc>
                <a:spcPct val="100000"/>
              </a:lnSpc>
              <a:spcAft>
                <a:spcPts val="800"/>
              </a:spcAft>
            </a:pPr>
            <a:r>
              <a:rPr lang="en-US" sz="1800" b="1" dirty="0">
                <a:latin typeface="Calibri" panose="020F0502020204030204" pitchFamily="34" charset="0"/>
                <a:ea typeface="Calibri" panose="020F0502020204030204" pitchFamily="34" charset="0"/>
                <a:cs typeface="Calibri" panose="020F0502020204030204" pitchFamily="34" charset="0"/>
              </a:rPr>
              <a:t>Bayesian Mixed Factor Analysis (BMFA) is a probabilistic method for uncovering latent dimensions in datasets with mixed continuous and categorical variables.</a:t>
            </a:r>
            <a:endParaRPr lang="en-CA" sz="1800" b="1" dirty="0">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Aft>
                <a:spcPts val="800"/>
              </a:spcAft>
            </a:pPr>
            <a:r>
              <a:rPr lang="en-US" sz="1800" dirty="0">
                <a:latin typeface="Calibri" panose="020F0502020204030204" pitchFamily="34" charset="0"/>
                <a:ea typeface="Calibri" panose="020F0502020204030204" pitchFamily="34" charset="0"/>
                <a:cs typeface="Calibri" panose="020F0502020204030204" pitchFamily="34" charset="0"/>
              </a:rPr>
              <a:t>The scatter plot shows an ideological gradient along the first principal component (PC1), with Democrats (blue) and Republicans (red) forming distinct clusters. While there is some overlap, the overall trend indicates polarization, reinforcing patterns of ideological positions within the dataset.</a:t>
            </a:r>
            <a:endParaRPr lang="en-CA"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7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D69-5B97-90B9-A6FA-3153DBDB10FF}"/>
              </a:ext>
            </a:extLst>
          </p:cNvPr>
          <p:cNvSpPr>
            <a:spLocks noGrp="1"/>
          </p:cNvSpPr>
          <p:nvPr>
            <p:ph type="title"/>
          </p:nvPr>
        </p:nvSpPr>
        <p:spPr/>
        <p:txBody>
          <a:bodyPr/>
          <a:lstStyle/>
          <a:p>
            <a:r>
              <a:rPr lang="en-US"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Prior </a:t>
            </a:r>
            <a:r>
              <a:rPr lang="en-US"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cMCA</a:t>
            </a:r>
            <a:endParaRPr lang="en-CA"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1D4A6C9-4736-41F3-FAD6-DF1DE76AF093}"/>
              </a:ext>
            </a:extLst>
          </p:cNvPr>
          <p:cNvSpPr>
            <a:spLocks noGrp="1"/>
          </p:cNvSpPr>
          <p:nvPr>
            <p:ph idx="1"/>
          </p:nvPr>
        </p:nvSpPr>
        <p:spPr>
          <a:xfrm>
            <a:off x="1097280" y="1961898"/>
            <a:ext cx="10058400" cy="4219446"/>
          </a:xfrm>
        </p:spPr>
        <p:txBody>
          <a:bodyPr>
            <a:normAutofit fontScale="85000" lnSpcReduction="20000"/>
          </a:bodyPr>
          <a:lstStyle/>
          <a:p>
            <a:pPr marL="0" indent="0" algn="just">
              <a:lnSpc>
                <a:spcPct val="160000"/>
              </a:lnSpc>
              <a:buNone/>
            </a:pPr>
            <a:r>
              <a:rPr lang="en-CA" kern="100" dirty="0">
                <a:effectLst/>
                <a:latin typeface="Calibri" panose="020F0502020204030204" pitchFamily="34" charset="0"/>
                <a:ea typeface="Calibri" panose="020F0502020204030204" pitchFamily="34" charset="0"/>
                <a:cs typeface="Calibri" panose="020F0502020204030204" pitchFamily="34" charset="0"/>
              </a:rPr>
              <a:t>The four methods for dimensional reduction and estimation reveal a consistent pattern among American voters, highlighting a clear separation between Democrats and Republicans on the first principal component or left-right scale, based on self-reported values. </a:t>
            </a:r>
          </a:p>
          <a:p>
            <a:pPr marL="0" indent="0" algn="just">
              <a:lnSpc>
                <a:spcPct val="160000"/>
              </a:lnSpc>
              <a:buNone/>
            </a:pPr>
            <a:r>
              <a:rPr lang="en-CA" kern="100" dirty="0">
                <a:effectLst/>
                <a:latin typeface="Calibri" panose="020F0502020204030204" pitchFamily="34" charset="0"/>
                <a:ea typeface="Calibri" panose="020F0502020204030204" pitchFamily="34" charset="0"/>
                <a:cs typeface="Calibri" panose="020F0502020204030204" pitchFamily="34" charset="0"/>
              </a:rPr>
              <a:t>This suggests that voters' preferences, closely tied to party affiliation and vote choices, show significant ideological polarization. This aligns with earlier research. (Fujiwara and Liu 2020) Additionally, we are going to use </a:t>
            </a:r>
            <a:r>
              <a:rPr lang="en-CA" kern="100" dirty="0" err="1">
                <a:effectLst/>
                <a:latin typeface="Calibri" panose="020F0502020204030204" pitchFamily="34" charset="0"/>
                <a:ea typeface="Calibri" panose="020F0502020204030204" pitchFamily="34" charset="0"/>
                <a:cs typeface="Calibri" panose="020F0502020204030204" pitchFamily="34" charset="0"/>
              </a:rPr>
              <a:t>cMCA</a:t>
            </a:r>
            <a:r>
              <a:rPr lang="en-CA" kern="100" dirty="0">
                <a:effectLst/>
                <a:latin typeface="Calibri" panose="020F0502020204030204" pitchFamily="34" charset="0"/>
                <a:ea typeface="Calibri" panose="020F0502020204030204" pitchFamily="34" charset="0"/>
                <a:cs typeface="Calibri" panose="020F0502020204030204" pitchFamily="34" charset="0"/>
              </a:rPr>
              <a:t> to assess its effectiveness in distinguishing subgroups, where traditional methods also perform well. </a:t>
            </a:r>
          </a:p>
          <a:p>
            <a:pPr marL="0" indent="0" algn="just">
              <a:lnSpc>
                <a:spcPct val="160000"/>
              </a:lnSpc>
              <a:spcAft>
                <a:spcPts val="800"/>
              </a:spcAft>
              <a:buNone/>
            </a:pPr>
            <a:r>
              <a:rPr lang="en-CA" b="1" kern="100" dirty="0">
                <a:latin typeface="Calibri" panose="020F0502020204030204" pitchFamily="34" charset="0"/>
                <a:ea typeface="Calibri" panose="020F0502020204030204" pitchFamily="34" charset="0"/>
                <a:cs typeface="Calibri" panose="020F0502020204030204" pitchFamily="34" charset="0"/>
              </a:rPr>
              <a:t>Contrastive learning (CL) </a:t>
            </a:r>
            <a:r>
              <a:rPr lang="en-CA" kern="100" dirty="0">
                <a:latin typeface="Calibri" panose="020F0502020204030204" pitchFamily="34" charset="0"/>
                <a:ea typeface="Calibri" panose="020F0502020204030204" pitchFamily="34" charset="0"/>
                <a:cs typeface="Calibri" panose="020F0502020204030204" pitchFamily="34" charset="0"/>
              </a:rPr>
              <a:t>is an emerging machine learning approach, which analyzes high dimensional data to capture patterns that are specific to, or enriched in, one dataset relative to another (Abid et al. 2018). </a:t>
            </a:r>
          </a:p>
          <a:p>
            <a:pPr marL="0" indent="0" algn="just">
              <a:lnSpc>
                <a:spcPct val="160000"/>
              </a:lnSpc>
              <a:spcAft>
                <a:spcPts val="800"/>
              </a:spcAft>
              <a:buNone/>
            </a:pPr>
            <a:r>
              <a:rPr lang="en-CA" kern="100" dirty="0">
                <a:latin typeface="Calibri" panose="020F0502020204030204" pitchFamily="34" charset="0"/>
                <a:ea typeface="Calibri" panose="020F0502020204030204" pitchFamily="34" charset="0"/>
                <a:cs typeface="Calibri" panose="020F0502020204030204" pitchFamily="34" charset="0"/>
              </a:rPr>
              <a:t>The logic behind CL is to explore unique components or directions that contain more salient latent patterns in one dataset (the target group) than the other (background group). (Fujiwara and Liu 2020)</a:t>
            </a:r>
          </a:p>
          <a:p>
            <a:pPr algn="just"/>
            <a:endParaRPr lang="en-CA" sz="18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942938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419</TotalTime>
  <Words>1266</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Bookman Old Style</vt:lpstr>
      <vt:lpstr>Calibri</vt:lpstr>
      <vt:lpstr>Franklin Gothic Book</vt:lpstr>
      <vt:lpstr>1_RetrospectVTI</vt:lpstr>
      <vt:lpstr>Contrastive Multiple Correspondence Analysis (cMCA): Applying the Contrastive Learning Method to Identify Political Subgroups</vt:lpstr>
      <vt:lpstr>OBJECTIVE</vt:lpstr>
      <vt:lpstr>DATA</vt:lpstr>
      <vt:lpstr>TECHNIQUES</vt:lpstr>
      <vt:lpstr>Ordered Optimal Classification (OOC)</vt:lpstr>
      <vt:lpstr>Multiple Correspondence Analysis (MCA)</vt:lpstr>
      <vt:lpstr>Basic-Space Procedure (BS)</vt:lpstr>
      <vt:lpstr>Bayesian Mixed Factor Analysis (BMFA)</vt:lpstr>
      <vt:lpstr>Prior cMCA</vt:lpstr>
      <vt:lpstr>cMCA Definition</vt:lpstr>
      <vt:lpstr>Contrastive MCA of Democrats with some Republican Affinity</vt:lpstr>
      <vt:lpstr>Contrastive MCA of Republicans with some Democrat Affinity</vt:lpstr>
      <vt:lpstr>Discussion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Mario Palomino Vieira</dc:creator>
  <cp:lastModifiedBy>Sandaru Welikala</cp:lastModifiedBy>
  <cp:revision>11</cp:revision>
  <dcterms:created xsi:type="dcterms:W3CDTF">2025-01-29T02:48:45Z</dcterms:created>
  <dcterms:modified xsi:type="dcterms:W3CDTF">2025-01-29T23:57:31Z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