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4"/>
  </p:notesMasterIdLst>
  <p:sldIdLst>
    <p:sldId id="256" r:id="rId3"/>
    <p:sldId id="258" r:id="rId4"/>
    <p:sldId id="261" r:id="rId5"/>
    <p:sldId id="326" r:id="rId6"/>
    <p:sldId id="283" r:id="rId7"/>
    <p:sldId id="324" r:id="rId8"/>
    <p:sldId id="318" r:id="rId9"/>
    <p:sldId id="321" r:id="rId10"/>
    <p:sldId id="329" r:id="rId11"/>
    <p:sldId id="315" r:id="rId12"/>
    <p:sldId id="335" r:id="rId13"/>
    <p:sldId id="332" r:id="rId14"/>
    <p:sldId id="289" r:id="rId15"/>
    <p:sldId id="336" r:id="rId16"/>
    <p:sldId id="267" r:id="rId17"/>
    <p:sldId id="314" r:id="rId18"/>
    <p:sldId id="323" r:id="rId19"/>
    <p:sldId id="312" r:id="rId20"/>
    <p:sldId id="284" r:id="rId21"/>
    <p:sldId id="322" r:id="rId22"/>
    <p:sldId id="337" r:id="rId23"/>
  </p:sldIdLst>
  <p:sldSz cx="9144000" cy="5143500" type="screen16x9"/>
  <p:notesSz cx="6858000" cy="9144000"/>
  <p:embeddedFontLs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Vig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FFA8"/>
    <a:srgbClr val="81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484D1-D0C2-7AF8-F224-42AC82506C30}" v="1378" dt="2024-04-04T07:52:39.949"/>
    <p1510:client id="{8F591D78-53AC-475F-14CD-08F6A590D59B}" v="1" dt="2024-04-03T14:11:55.882"/>
    <p1510:client id="{9330A5E8-6B68-D777-0B9E-E7C469BC806C}" v="294" dt="2024-04-03T19:34:40.338"/>
    <p1510:client id="{9608043A-6477-523D-24AC-ED7572F58B7F}" v="1940" dt="2024-04-03T18:39:59.137"/>
    <p1510:client id="{A1E64D3E-C58A-ECC0-BAA2-821CC18035C6}" v="211" dt="2024-04-03T15:48:07.046"/>
    <p1510:client id="{AA0C9CD6-DDF1-D3B9-D410-821B49D40B8B}" v="2226" dt="2024-04-03T12:01:37.631"/>
    <p1510:client id="{FE0D4A88-CB31-7B51-8109-8D92A2E9DE8A}" v="1098" dt="2024-04-04T11:32:18.054"/>
  </p1510:revLst>
</p1510:revInfo>
</file>

<file path=ppt/tableStyles.xml><?xml version="1.0" encoding="utf-8"?>
<a:tblStyleLst xmlns:a="http://schemas.openxmlformats.org/drawingml/2006/main" def="{087074C8-71D2-4BAE-A513-DA4D03236954}">
  <a:tblStyle styleId="{087074C8-71D2-4BAE-A513-DA4D032369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18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6bdca54fc3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6bdca54fc3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167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6bdca54fc3_0_27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1" name="Google Shape;2961;g6bdca54fc3_0_27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1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g6bf9e5999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0" name="Google Shape;2590;g6bf9e5999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92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676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6bdca54fc3_0_26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6bdca54fc3_0_26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5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17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6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158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22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6bdca54fc3_0_26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6bdca54fc3_0_26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710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7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8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ancialexpress.com/business/banking-finance-banks-digital-payments-frauds-nearly-double-in-fy23-3113522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-standard.com/india-news/around-1-1-million-financial-fraud-cases-registered-in-2023-shows-data-124020601528_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viewresearch.com/industry-analysis/fraud-detection-prevention-marke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urwade@iitg.ac.in" TargetMode="External"/><Relationship Id="rId2" Type="http://schemas.openxmlformats.org/officeDocument/2006/relationships/hyperlink" Target="mailto:piyush.shende@iitg.ac.in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hyperlink" Target="https://huggingface.co/mistralai" TargetMode="External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browserstack.com/guide/what-is-browser-sandboxing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github.com/CSTR-Edinburgh/merlin" TargetMode="External"/><Relationship Id="rId10" Type="http://schemas.openxmlformats.org/officeDocument/2006/relationships/image" Target="../media/image20.svg"/><Relationship Id="rId4" Type="http://schemas.openxmlformats.org/officeDocument/2006/relationships/hyperlink" Target="https://deepspeech.readthedocs.io/en/r0.9/" TargetMode="Externa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lt2"/>
                </a:solidFill>
              </a:rPr>
              <a:t>DigiSecure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Pitch Deck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lt2"/>
                </a:solidFill>
              </a:rPr>
              <a:t>Shielding You from Scams, Fraud, and More!</a:t>
            </a:r>
            <a:endParaRPr lang="en-US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Market Analysis &amp; </a:t>
            </a:r>
            <a:endParaRPr lang="en-US">
              <a:solidFill>
                <a:schemeClr val="lt2"/>
              </a:solidFill>
            </a:endParaRPr>
          </a:p>
          <a:p>
            <a:pPr marL="0" indent="0"/>
            <a:r>
              <a:rPr lang="en">
                <a:solidFill>
                  <a:schemeClr val="lt2"/>
                </a:solidFill>
              </a:rPr>
              <a:t>Target Market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025" name="Google Shape;1025;p39"/>
          <p:cNvGrpSpPr/>
          <p:nvPr/>
        </p:nvGrpSpPr>
        <p:grpSpPr>
          <a:xfrm>
            <a:off x="530397" y="586375"/>
            <a:ext cx="4677778" cy="4019820"/>
            <a:chOff x="815175" y="238100"/>
            <a:chExt cx="6094825" cy="5237550"/>
          </a:xfrm>
        </p:grpSpPr>
        <p:sp>
          <p:nvSpPr>
            <p:cNvPr id="1026" name="Google Shape;1026;p39"/>
            <p:cNvSpPr/>
            <p:nvPr/>
          </p:nvSpPr>
          <p:spPr>
            <a:xfrm>
              <a:off x="972950" y="418450"/>
              <a:ext cx="5471300" cy="4680625"/>
            </a:xfrm>
            <a:custGeom>
              <a:avLst/>
              <a:gdLst/>
              <a:ahLst/>
              <a:cxnLst/>
              <a:rect l="l" t="t" r="r" b="b"/>
              <a:pathLst>
                <a:path w="218852" h="187225" extrusionOk="0">
                  <a:moveTo>
                    <a:pt x="141436" y="0"/>
                  </a:moveTo>
                  <a:cubicBezTo>
                    <a:pt x="133917" y="0"/>
                    <a:pt x="126400" y="1762"/>
                    <a:pt x="119263" y="5720"/>
                  </a:cubicBezTo>
                  <a:cubicBezTo>
                    <a:pt x="104474" y="13920"/>
                    <a:pt x="95167" y="31175"/>
                    <a:pt x="77239" y="33599"/>
                  </a:cubicBezTo>
                  <a:cubicBezTo>
                    <a:pt x="75347" y="33855"/>
                    <a:pt x="73558" y="33967"/>
                    <a:pt x="71850" y="33967"/>
                  </a:cubicBezTo>
                  <a:cubicBezTo>
                    <a:pt x="59436" y="33967"/>
                    <a:pt x="51333" y="28033"/>
                    <a:pt x="39842" y="28033"/>
                  </a:cubicBezTo>
                  <a:cubicBezTo>
                    <a:pt x="35425" y="28033"/>
                    <a:pt x="30508" y="28909"/>
                    <a:pt x="24653" y="31337"/>
                  </a:cubicBezTo>
                  <a:cubicBezTo>
                    <a:pt x="15532" y="35119"/>
                    <a:pt x="7671" y="41986"/>
                    <a:pt x="4072" y="51333"/>
                  </a:cubicBezTo>
                  <a:cubicBezTo>
                    <a:pt x="1" y="61910"/>
                    <a:pt x="3516" y="69816"/>
                    <a:pt x="7859" y="79672"/>
                  </a:cubicBezTo>
                  <a:cubicBezTo>
                    <a:pt x="12547" y="90312"/>
                    <a:pt x="14716" y="102029"/>
                    <a:pt x="14288" y="113641"/>
                  </a:cubicBezTo>
                  <a:cubicBezTo>
                    <a:pt x="13905" y="123973"/>
                    <a:pt x="9712" y="133642"/>
                    <a:pt x="9692" y="143933"/>
                  </a:cubicBezTo>
                  <a:cubicBezTo>
                    <a:pt x="9657" y="162089"/>
                    <a:pt x="20737" y="180171"/>
                    <a:pt x="38789" y="185137"/>
                  </a:cubicBezTo>
                  <a:cubicBezTo>
                    <a:pt x="40683" y="185657"/>
                    <a:pt x="42573" y="185897"/>
                    <a:pt x="44461" y="185897"/>
                  </a:cubicBezTo>
                  <a:cubicBezTo>
                    <a:pt x="65118" y="185897"/>
                    <a:pt x="85540" y="157242"/>
                    <a:pt x="108336" y="155167"/>
                  </a:cubicBezTo>
                  <a:cubicBezTo>
                    <a:pt x="109017" y="155105"/>
                    <a:pt x="109681" y="155075"/>
                    <a:pt x="110329" y="155075"/>
                  </a:cubicBezTo>
                  <a:cubicBezTo>
                    <a:pt x="122037" y="155075"/>
                    <a:pt x="128598" y="164843"/>
                    <a:pt x="136618" y="172175"/>
                  </a:cubicBezTo>
                  <a:cubicBezTo>
                    <a:pt x="146299" y="181027"/>
                    <a:pt x="158973" y="187224"/>
                    <a:pt x="172247" y="187224"/>
                  </a:cubicBezTo>
                  <a:cubicBezTo>
                    <a:pt x="172874" y="187224"/>
                    <a:pt x="173502" y="187210"/>
                    <a:pt x="174132" y="187182"/>
                  </a:cubicBezTo>
                  <a:cubicBezTo>
                    <a:pt x="203883" y="185858"/>
                    <a:pt x="218852" y="153223"/>
                    <a:pt x="205593" y="128028"/>
                  </a:cubicBezTo>
                  <a:cubicBezTo>
                    <a:pt x="200229" y="117834"/>
                    <a:pt x="197705" y="107961"/>
                    <a:pt x="200669" y="96676"/>
                  </a:cubicBezTo>
                  <a:cubicBezTo>
                    <a:pt x="203795" y="84778"/>
                    <a:pt x="209809" y="72127"/>
                    <a:pt x="207915" y="59548"/>
                  </a:cubicBezTo>
                  <a:cubicBezTo>
                    <a:pt x="205096" y="40828"/>
                    <a:pt x="191638" y="21954"/>
                    <a:pt x="174279" y="10619"/>
                  </a:cubicBezTo>
                  <a:cubicBezTo>
                    <a:pt x="164206" y="4040"/>
                    <a:pt x="152819" y="0"/>
                    <a:pt x="141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932425" y="3096950"/>
              <a:ext cx="114825" cy="85775"/>
            </a:xfrm>
            <a:custGeom>
              <a:avLst/>
              <a:gdLst/>
              <a:ahLst/>
              <a:cxnLst/>
              <a:rect l="l" t="t" r="r" b="b"/>
              <a:pathLst>
                <a:path w="4593" h="3431" extrusionOk="0">
                  <a:moveTo>
                    <a:pt x="3260" y="1"/>
                  </a:moveTo>
                  <a:cubicBezTo>
                    <a:pt x="3224" y="1"/>
                    <a:pt x="3199" y="1"/>
                    <a:pt x="3190" y="2"/>
                  </a:cubicBezTo>
                  <a:cubicBezTo>
                    <a:pt x="2222" y="92"/>
                    <a:pt x="408" y="832"/>
                    <a:pt x="171" y="1893"/>
                  </a:cubicBezTo>
                  <a:cubicBezTo>
                    <a:pt x="0" y="2658"/>
                    <a:pt x="579" y="3331"/>
                    <a:pt x="1325" y="3421"/>
                  </a:cubicBezTo>
                  <a:cubicBezTo>
                    <a:pt x="1383" y="3427"/>
                    <a:pt x="1441" y="3431"/>
                    <a:pt x="1499" y="3431"/>
                  </a:cubicBezTo>
                  <a:cubicBezTo>
                    <a:pt x="2205" y="3431"/>
                    <a:pt x="2911" y="2945"/>
                    <a:pt x="3375" y="2462"/>
                  </a:cubicBezTo>
                  <a:cubicBezTo>
                    <a:pt x="3966" y="1849"/>
                    <a:pt x="4587" y="44"/>
                    <a:pt x="4587" y="43"/>
                  </a:cubicBezTo>
                  <a:cubicBezTo>
                    <a:pt x="4593" y="26"/>
                    <a:pt x="3551" y="1"/>
                    <a:pt x="3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3175500" y="281600"/>
              <a:ext cx="2179050" cy="1184950"/>
            </a:xfrm>
            <a:custGeom>
              <a:avLst/>
              <a:gdLst/>
              <a:ahLst/>
              <a:cxnLst/>
              <a:rect l="l" t="t" r="r" b="b"/>
              <a:pathLst>
                <a:path w="87162" h="47398" extrusionOk="0">
                  <a:moveTo>
                    <a:pt x="23130" y="1"/>
                  </a:moveTo>
                  <a:cubicBezTo>
                    <a:pt x="14624" y="1"/>
                    <a:pt x="6604" y="5264"/>
                    <a:pt x="3559" y="13823"/>
                  </a:cubicBezTo>
                  <a:cubicBezTo>
                    <a:pt x="0" y="23827"/>
                    <a:pt x="4699" y="35089"/>
                    <a:pt x="14326" y="39572"/>
                  </a:cubicBezTo>
                  <a:cubicBezTo>
                    <a:pt x="17191" y="40905"/>
                    <a:pt x="20181" y="41531"/>
                    <a:pt x="23113" y="41531"/>
                  </a:cubicBezTo>
                  <a:cubicBezTo>
                    <a:pt x="26942" y="41531"/>
                    <a:pt x="30673" y="40463"/>
                    <a:pt x="33896" y="38509"/>
                  </a:cubicBezTo>
                  <a:cubicBezTo>
                    <a:pt x="35493" y="37540"/>
                    <a:pt x="37299" y="37026"/>
                    <a:pt x="39112" y="37026"/>
                  </a:cubicBezTo>
                  <a:cubicBezTo>
                    <a:pt x="40269" y="37026"/>
                    <a:pt x="41428" y="37235"/>
                    <a:pt x="42538" y="37668"/>
                  </a:cubicBezTo>
                  <a:lnTo>
                    <a:pt x="47403" y="39565"/>
                  </a:lnTo>
                  <a:lnTo>
                    <a:pt x="48631" y="36416"/>
                  </a:lnTo>
                  <a:lnTo>
                    <a:pt x="55734" y="39188"/>
                  </a:lnTo>
                  <a:lnTo>
                    <a:pt x="56870" y="38823"/>
                  </a:lnTo>
                  <a:cubicBezTo>
                    <a:pt x="57551" y="38605"/>
                    <a:pt x="58249" y="38499"/>
                    <a:pt x="58943" y="38499"/>
                  </a:cubicBezTo>
                  <a:cubicBezTo>
                    <a:pt x="60672" y="38499"/>
                    <a:pt x="62368" y="39159"/>
                    <a:pt x="63655" y="40392"/>
                  </a:cubicBezTo>
                  <a:lnTo>
                    <a:pt x="66499" y="43119"/>
                  </a:lnTo>
                  <a:lnTo>
                    <a:pt x="70358" y="43137"/>
                  </a:lnTo>
                  <a:cubicBezTo>
                    <a:pt x="72434" y="43148"/>
                    <a:pt x="74425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5" y="47397"/>
                    <a:pt x="80350" y="47397"/>
                  </a:cubicBezTo>
                  <a:cubicBezTo>
                    <a:pt x="80936" y="47397"/>
                    <a:pt x="81526" y="47310"/>
                    <a:pt x="82102" y="47130"/>
                  </a:cubicBezTo>
                  <a:lnTo>
                    <a:pt x="85978" y="45919"/>
                  </a:lnTo>
                  <a:cubicBezTo>
                    <a:pt x="86804" y="45660"/>
                    <a:pt x="87161" y="44687"/>
                    <a:pt x="86696" y="43956"/>
                  </a:cubicBezTo>
                  <a:lnTo>
                    <a:pt x="83942" y="39622"/>
                  </a:lnTo>
                  <a:cubicBezTo>
                    <a:pt x="83201" y="38456"/>
                    <a:pt x="82107" y="37556"/>
                    <a:pt x="80819" y="37054"/>
                  </a:cubicBezTo>
                  <a:lnTo>
                    <a:pt x="52667" y="26071"/>
                  </a:lnTo>
                  <a:lnTo>
                    <a:pt x="53719" y="23373"/>
                  </a:lnTo>
                  <a:lnTo>
                    <a:pt x="52699" y="21945"/>
                  </a:lnTo>
                  <a:lnTo>
                    <a:pt x="48852" y="21474"/>
                  </a:lnTo>
                  <a:cubicBezTo>
                    <a:pt x="46067" y="20388"/>
                    <a:pt x="43923" y="18074"/>
                    <a:pt x="43118" y="15194"/>
                  </a:cubicBezTo>
                  <a:cubicBezTo>
                    <a:pt x="41423" y="9123"/>
                    <a:pt x="36995" y="3893"/>
                    <a:pt x="30669" y="1426"/>
                  </a:cubicBezTo>
                  <a:cubicBezTo>
                    <a:pt x="28190" y="459"/>
                    <a:pt x="25639" y="1"/>
                    <a:pt x="23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167325" y="273825"/>
              <a:ext cx="2196275" cy="1200300"/>
            </a:xfrm>
            <a:custGeom>
              <a:avLst/>
              <a:gdLst/>
              <a:ahLst/>
              <a:cxnLst/>
              <a:rect l="l" t="t" r="r" b="b"/>
              <a:pathLst>
                <a:path w="87851" h="48012" extrusionOk="0">
                  <a:moveTo>
                    <a:pt x="23442" y="607"/>
                  </a:moveTo>
                  <a:cubicBezTo>
                    <a:pt x="25953" y="607"/>
                    <a:pt x="28469" y="1077"/>
                    <a:pt x="30885" y="2019"/>
                  </a:cubicBezTo>
                  <a:cubicBezTo>
                    <a:pt x="36933" y="4378"/>
                    <a:pt x="41405" y="9324"/>
                    <a:pt x="43154" y="15587"/>
                  </a:cubicBezTo>
                  <a:cubicBezTo>
                    <a:pt x="43972" y="18519"/>
                    <a:pt x="46184" y="20942"/>
                    <a:pt x="49069" y="22068"/>
                  </a:cubicBezTo>
                  <a:cubicBezTo>
                    <a:pt x="49092" y="22077"/>
                    <a:pt x="49117" y="22083"/>
                    <a:pt x="49143" y="22086"/>
                  </a:cubicBezTo>
                  <a:lnTo>
                    <a:pt x="52857" y="22540"/>
                  </a:lnTo>
                  <a:lnTo>
                    <a:pt x="53703" y="23727"/>
                  </a:lnTo>
                  <a:lnTo>
                    <a:pt x="52711" y="26273"/>
                  </a:lnTo>
                  <a:cubicBezTo>
                    <a:pt x="52650" y="26428"/>
                    <a:pt x="52727" y="26603"/>
                    <a:pt x="52883" y="26665"/>
                  </a:cubicBezTo>
                  <a:lnTo>
                    <a:pt x="81037" y="37648"/>
                  </a:lnTo>
                  <a:cubicBezTo>
                    <a:pt x="82265" y="38125"/>
                    <a:pt x="83309" y="38983"/>
                    <a:pt x="84014" y="40096"/>
                  </a:cubicBezTo>
                  <a:lnTo>
                    <a:pt x="86768" y="44430"/>
                  </a:lnTo>
                  <a:cubicBezTo>
                    <a:pt x="87125" y="44993"/>
                    <a:pt x="86851" y="45743"/>
                    <a:pt x="86215" y="45941"/>
                  </a:cubicBezTo>
                  <a:lnTo>
                    <a:pt x="82338" y="47152"/>
                  </a:lnTo>
                  <a:cubicBezTo>
                    <a:pt x="81792" y="47323"/>
                    <a:pt x="81232" y="47406"/>
                    <a:pt x="80676" y="47406"/>
                  </a:cubicBezTo>
                  <a:cubicBezTo>
                    <a:pt x="79248" y="47406"/>
                    <a:pt x="77850" y="46857"/>
                    <a:pt x="76795" y="45833"/>
                  </a:cubicBezTo>
                  <a:lnTo>
                    <a:pt x="76453" y="45499"/>
                  </a:lnTo>
                  <a:cubicBezTo>
                    <a:pt x="74908" y="43997"/>
                    <a:pt x="72840" y="43151"/>
                    <a:pt x="70686" y="43146"/>
                  </a:cubicBezTo>
                  <a:lnTo>
                    <a:pt x="66949" y="43128"/>
                  </a:lnTo>
                  <a:lnTo>
                    <a:pt x="64192" y="40484"/>
                  </a:lnTo>
                  <a:cubicBezTo>
                    <a:pt x="62849" y="39196"/>
                    <a:pt x="61079" y="38507"/>
                    <a:pt x="59273" y="38507"/>
                  </a:cubicBezTo>
                  <a:cubicBezTo>
                    <a:pt x="58548" y="38507"/>
                    <a:pt x="57818" y="38618"/>
                    <a:pt x="57106" y="38846"/>
                  </a:cubicBezTo>
                  <a:lnTo>
                    <a:pt x="56071" y="39177"/>
                  </a:lnTo>
                  <a:lnTo>
                    <a:pt x="49067" y="36445"/>
                  </a:lnTo>
                  <a:cubicBezTo>
                    <a:pt x="49031" y="36431"/>
                    <a:pt x="48994" y="36424"/>
                    <a:pt x="48958" y="36424"/>
                  </a:cubicBezTo>
                  <a:cubicBezTo>
                    <a:pt x="48836" y="36424"/>
                    <a:pt x="48721" y="36498"/>
                    <a:pt x="48675" y="36618"/>
                  </a:cubicBezTo>
                  <a:lnTo>
                    <a:pt x="47557" y="39483"/>
                  </a:lnTo>
                  <a:lnTo>
                    <a:pt x="42975" y="37696"/>
                  </a:lnTo>
                  <a:cubicBezTo>
                    <a:pt x="41830" y="37250"/>
                    <a:pt x="40631" y="37029"/>
                    <a:pt x="39427" y="37029"/>
                  </a:cubicBezTo>
                  <a:cubicBezTo>
                    <a:pt x="37587" y="37029"/>
                    <a:pt x="35739" y="37545"/>
                    <a:pt x="34066" y="38560"/>
                  </a:cubicBezTo>
                  <a:cubicBezTo>
                    <a:pt x="30812" y="40533"/>
                    <a:pt x="27139" y="41531"/>
                    <a:pt x="23451" y="41531"/>
                  </a:cubicBezTo>
                  <a:cubicBezTo>
                    <a:pt x="20502" y="41531"/>
                    <a:pt x="17544" y="40893"/>
                    <a:pt x="14781" y="39607"/>
                  </a:cubicBezTo>
                  <a:cubicBezTo>
                    <a:pt x="5336" y="35210"/>
                    <a:pt x="675" y="24065"/>
                    <a:pt x="4173" y="14236"/>
                  </a:cubicBezTo>
                  <a:cubicBezTo>
                    <a:pt x="6047" y="8968"/>
                    <a:pt x="9873" y="4789"/>
                    <a:pt x="14949" y="2471"/>
                  </a:cubicBezTo>
                  <a:cubicBezTo>
                    <a:pt x="17667" y="1230"/>
                    <a:pt x="20551" y="607"/>
                    <a:pt x="23442" y="607"/>
                  </a:cubicBezTo>
                  <a:close/>
                  <a:moveTo>
                    <a:pt x="23443" y="1"/>
                  </a:moveTo>
                  <a:cubicBezTo>
                    <a:pt x="20466" y="1"/>
                    <a:pt x="17496" y="642"/>
                    <a:pt x="14698" y="1920"/>
                  </a:cubicBezTo>
                  <a:cubicBezTo>
                    <a:pt x="9472" y="4307"/>
                    <a:pt x="5531" y="8609"/>
                    <a:pt x="3601" y="14033"/>
                  </a:cubicBezTo>
                  <a:cubicBezTo>
                    <a:pt x="0" y="24154"/>
                    <a:pt x="4799" y="35628"/>
                    <a:pt x="14526" y="40156"/>
                  </a:cubicBezTo>
                  <a:cubicBezTo>
                    <a:pt x="17371" y="41481"/>
                    <a:pt x="20417" y="42137"/>
                    <a:pt x="23452" y="42137"/>
                  </a:cubicBezTo>
                  <a:cubicBezTo>
                    <a:pt x="27249" y="42137"/>
                    <a:pt x="31030" y="41110"/>
                    <a:pt x="34380" y="39078"/>
                  </a:cubicBezTo>
                  <a:cubicBezTo>
                    <a:pt x="35957" y="38122"/>
                    <a:pt x="37698" y="37636"/>
                    <a:pt x="39429" y="37636"/>
                  </a:cubicBezTo>
                  <a:cubicBezTo>
                    <a:pt x="40558" y="37636"/>
                    <a:pt x="41683" y="37842"/>
                    <a:pt x="42755" y="38260"/>
                  </a:cubicBezTo>
                  <a:lnTo>
                    <a:pt x="47621" y="40157"/>
                  </a:lnTo>
                  <a:cubicBezTo>
                    <a:pt x="47657" y="40172"/>
                    <a:pt x="47694" y="40179"/>
                    <a:pt x="47731" y="40179"/>
                  </a:cubicBezTo>
                  <a:cubicBezTo>
                    <a:pt x="47852" y="40179"/>
                    <a:pt x="47966" y="40105"/>
                    <a:pt x="48012" y="39986"/>
                  </a:cubicBezTo>
                  <a:lnTo>
                    <a:pt x="49129" y="37119"/>
                  </a:lnTo>
                  <a:lnTo>
                    <a:pt x="55950" y="39780"/>
                  </a:lnTo>
                  <a:cubicBezTo>
                    <a:pt x="55985" y="39794"/>
                    <a:pt x="56022" y="39801"/>
                    <a:pt x="56059" y="39801"/>
                  </a:cubicBezTo>
                  <a:cubicBezTo>
                    <a:pt x="56090" y="39801"/>
                    <a:pt x="56122" y="39796"/>
                    <a:pt x="56152" y="39786"/>
                  </a:cubicBezTo>
                  <a:lnTo>
                    <a:pt x="57290" y="39423"/>
                  </a:lnTo>
                  <a:cubicBezTo>
                    <a:pt x="57940" y="39215"/>
                    <a:pt x="58608" y="39114"/>
                    <a:pt x="59271" y="39114"/>
                  </a:cubicBezTo>
                  <a:cubicBezTo>
                    <a:pt x="60924" y="39114"/>
                    <a:pt x="62544" y="39744"/>
                    <a:pt x="63773" y="40923"/>
                  </a:cubicBezTo>
                  <a:lnTo>
                    <a:pt x="66617" y="43650"/>
                  </a:lnTo>
                  <a:cubicBezTo>
                    <a:pt x="66673" y="43704"/>
                    <a:pt x="66748" y="43734"/>
                    <a:pt x="66825" y="43734"/>
                  </a:cubicBezTo>
                  <a:lnTo>
                    <a:pt x="70684" y="43752"/>
                  </a:lnTo>
                  <a:cubicBezTo>
                    <a:pt x="72681" y="43758"/>
                    <a:pt x="74598" y="44541"/>
                    <a:pt x="76030" y="45934"/>
                  </a:cubicBezTo>
                  <a:lnTo>
                    <a:pt x="76373" y="46268"/>
                  </a:lnTo>
                  <a:cubicBezTo>
                    <a:pt x="77526" y="47386"/>
                    <a:pt x="79068" y="48011"/>
                    <a:pt x="80675" y="48011"/>
                  </a:cubicBezTo>
                  <a:cubicBezTo>
                    <a:pt x="81300" y="48011"/>
                    <a:pt x="81921" y="47916"/>
                    <a:pt x="82519" y="47730"/>
                  </a:cubicBezTo>
                  <a:lnTo>
                    <a:pt x="86396" y="46519"/>
                  </a:lnTo>
                  <a:cubicBezTo>
                    <a:pt x="87413" y="46201"/>
                    <a:pt x="87850" y="45005"/>
                    <a:pt x="87279" y="44105"/>
                  </a:cubicBezTo>
                  <a:lnTo>
                    <a:pt x="84526" y="39772"/>
                  </a:lnTo>
                  <a:cubicBezTo>
                    <a:pt x="83752" y="38548"/>
                    <a:pt x="82606" y="37606"/>
                    <a:pt x="81257" y="37083"/>
                  </a:cubicBezTo>
                  <a:lnTo>
                    <a:pt x="53386" y="26210"/>
                  </a:lnTo>
                  <a:lnTo>
                    <a:pt x="54329" y="23794"/>
                  </a:lnTo>
                  <a:cubicBezTo>
                    <a:pt x="54365" y="23698"/>
                    <a:pt x="54352" y="23591"/>
                    <a:pt x="54293" y="23508"/>
                  </a:cubicBezTo>
                  <a:lnTo>
                    <a:pt x="53275" y="22079"/>
                  </a:lnTo>
                  <a:cubicBezTo>
                    <a:pt x="53225" y="22010"/>
                    <a:pt x="53149" y="21965"/>
                    <a:pt x="53064" y="21956"/>
                  </a:cubicBezTo>
                  <a:lnTo>
                    <a:pt x="49255" y="21489"/>
                  </a:lnTo>
                  <a:cubicBezTo>
                    <a:pt x="46563" y="20427"/>
                    <a:pt x="44502" y="18162"/>
                    <a:pt x="43738" y="15425"/>
                  </a:cubicBezTo>
                  <a:cubicBezTo>
                    <a:pt x="41936" y="8976"/>
                    <a:pt x="37333" y="3883"/>
                    <a:pt x="31106" y="1455"/>
                  </a:cubicBezTo>
                  <a:cubicBezTo>
                    <a:pt x="28618" y="484"/>
                    <a:pt x="26028" y="1"/>
                    <a:pt x="23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3150025" y="245925"/>
              <a:ext cx="2179025" cy="1184950"/>
            </a:xfrm>
            <a:custGeom>
              <a:avLst/>
              <a:gdLst/>
              <a:ahLst/>
              <a:cxnLst/>
              <a:rect l="l" t="t" r="r" b="b"/>
              <a:pathLst>
                <a:path w="87161" h="47398" extrusionOk="0">
                  <a:moveTo>
                    <a:pt x="23129" y="0"/>
                  </a:moveTo>
                  <a:cubicBezTo>
                    <a:pt x="14624" y="0"/>
                    <a:pt x="6604" y="5264"/>
                    <a:pt x="3560" y="13822"/>
                  </a:cubicBezTo>
                  <a:cubicBezTo>
                    <a:pt x="1" y="23827"/>
                    <a:pt x="4699" y="35088"/>
                    <a:pt x="14327" y="39570"/>
                  </a:cubicBezTo>
                  <a:cubicBezTo>
                    <a:pt x="17191" y="40903"/>
                    <a:pt x="20181" y="41530"/>
                    <a:pt x="23113" y="41530"/>
                  </a:cubicBezTo>
                  <a:cubicBezTo>
                    <a:pt x="26942" y="41530"/>
                    <a:pt x="30672" y="40462"/>
                    <a:pt x="33895" y="38507"/>
                  </a:cubicBezTo>
                  <a:cubicBezTo>
                    <a:pt x="35493" y="37538"/>
                    <a:pt x="37299" y="37024"/>
                    <a:pt x="39112" y="37024"/>
                  </a:cubicBezTo>
                  <a:cubicBezTo>
                    <a:pt x="40268" y="37024"/>
                    <a:pt x="41427" y="37233"/>
                    <a:pt x="42537" y="37666"/>
                  </a:cubicBezTo>
                  <a:lnTo>
                    <a:pt x="47402" y="39564"/>
                  </a:lnTo>
                  <a:lnTo>
                    <a:pt x="48630" y="36416"/>
                  </a:lnTo>
                  <a:lnTo>
                    <a:pt x="55733" y="39186"/>
                  </a:lnTo>
                  <a:lnTo>
                    <a:pt x="56870" y="38823"/>
                  </a:lnTo>
                  <a:cubicBezTo>
                    <a:pt x="57551" y="38604"/>
                    <a:pt x="58250" y="38498"/>
                    <a:pt x="58944" y="38498"/>
                  </a:cubicBezTo>
                  <a:cubicBezTo>
                    <a:pt x="60674" y="38498"/>
                    <a:pt x="62368" y="39158"/>
                    <a:pt x="63655" y="40392"/>
                  </a:cubicBezTo>
                  <a:lnTo>
                    <a:pt x="66499" y="43119"/>
                  </a:lnTo>
                  <a:lnTo>
                    <a:pt x="70357" y="43137"/>
                  </a:lnTo>
                  <a:cubicBezTo>
                    <a:pt x="72433" y="43147"/>
                    <a:pt x="74424" y="43960"/>
                    <a:pt x="75914" y="45406"/>
                  </a:cubicBezTo>
                  <a:lnTo>
                    <a:pt x="76257" y="45738"/>
                  </a:lnTo>
                  <a:cubicBezTo>
                    <a:pt x="77370" y="46818"/>
                    <a:pt x="78844" y="47397"/>
                    <a:pt x="80350" y="47397"/>
                  </a:cubicBezTo>
                  <a:cubicBezTo>
                    <a:pt x="80935" y="47397"/>
                    <a:pt x="81526" y="47310"/>
                    <a:pt x="82101" y="47130"/>
                  </a:cubicBezTo>
                  <a:lnTo>
                    <a:pt x="85978" y="45919"/>
                  </a:lnTo>
                  <a:cubicBezTo>
                    <a:pt x="86805" y="45660"/>
                    <a:pt x="87161" y="44687"/>
                    <a:pt x="86697" y="43956"/>
                  </a:cubicBezTo>
                  <a:lnTo>
                    <a:pt x="83943" y="39622"/>
                  </a:lnTo>
                  <a:cubicBezTo>
                    <a:pt x="83202" y="38455"/>
                    <a:pt x="82106" y="37555"/>
                    <a:pt x="80820" y="37053"/>
                  </a:cubicBezTo>
                  <a:lnTo>
                    <a:pt x="52666" y="26071"/>
                  </a:lnTo>
                  <a:lnTo>
                    <a:pt x="53718" y="23372"/>
                  </a:lnTo>
                  <a:lnTo>
                    <a:pt x="48852" y="21474"/>
                  </a:lnTo>
                  <a:cubicBezTo>
                    <a:pt x="46066" y="20388"/>
                    <a:pt x="43921" y="18073"/>
                    <a:pt x="43118" y="15194"/>
                  </a:cubicBezTo>
                  <a:cubicBezTo>
                    <a:pt x="41422" y="9122"/>
                    <a:pt x="36994" y="3893"/>
                    <a:pt x="30668" y="1425"/>
                  </a:cubicBezTo>
                  <a:cubicBezTo>
                    <a:pt x="28190" y="458"/>
                    <a:pt x="25638" y="0"/>
                    <a:pt x="23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3141850" y="238100"/>
              <a:ext cx="2196250" cy="1200350"/>
            </a:xfrm>
            <a:custGeom>
              <a:avLst/>
              <a:gdLst/>
              <a:ahLst/>
              <a:cxnLst/>
              <a:rect l="l" t="t" r="r" b="b"/>
              <a:pathLst>
                <a:path w="87850" h="48014" extrusionOk="0">
                  <a:moveTo>
                    <a:pt x="23441" y="607"/>
                  </a:moveTo>
                  <a:cubicBezTo>
                    <a:pt x="25952" y="607"/>
                    <a:pt x="28469" y="1077"/>
                    <a:pt x="30886" y="2020"/>
                  </a:cubicBezTo>
                  <a:cubicBezTo>
                    <a:pt x="36933" y="4379"/>
                    <a:pt x="41404" y="9324"/>
                    <a:pt x="43154" y="15588"/>
                  </a:cubicBezTo>
                  <a:cubicBezTo>
                    <a:pt x="43973" y="18519"/>
                    <a:pt x="46185" y="20943"/>
                    <a:pt x="49071" y="22068"/>
                  </a:cubicBezTo>
                  <a:lnTo>
                    <a:pt x="53655" y="23857"/>
                  </a:lnTo>
                  <a:lnTo>
                    <a:pt x="52710" y="26273"/>
                  </a:lnTo>
                  <a:cubicBezTo>
                    <a:pt x="52651" y="26429"/>
                    <a:pt x="52727" y="26604"/>
                    <a:pt x="52882" y="26665"/>
                  </a:cubicBezTo>
                  <a:lnTo>
                    <a:pt x="81035" y="37648"/>
                  </a:lnTo>
                  <a:cubicBezTo>
                    <a:pt x="82264" y="38124"/>
                    <a:pt x="83309" y="38983"/>
                    <a:pt x="84014" y="40097"/>
                  </a:cubicBezTo>
                  <a:lnTo>
                    <a:pt x="86767" y="44432"/>
                  </a:lnTo>
                  <a:cubicBezTo>
                    <a:pt x="87126" y="44995"/>
                    <a:pt x="86851" y="45743"/>
                    <a:pt x="86214" y="45943"/>
                  </a:cubicBezTo>
                  <a:lnTo>
                    <a:pt x="82337" y="47154"/>
                  </a:lnTo>
                  <a:cubicBezTo>
                    <a:pt x="81791" y="47324"/>
                    <a:pt x="81231" y="47408"/>
                    <a:pt x="80676" y="47408"/>
                  </a:cubicBezTo>
                  <a:cubicBezTo>
                    <a:pt x="79248" y="47408"/>
                    <a:pt x="77851" y="46858"/>
                    <a:pt x="76796" y="45833"/>
                  </a:cubicBezTo>
                  <a:lnTo>
                    <a:pt x="76452" y="45501"/>
                  </a:lnTo>
                  <a:cubicBezTo>
                    <a:pt x="74909" y="43997"/>
                    <a:pt x="72841" y="43153"/>
                    <a:pt x="70686" y="43147"/>
                  </a:cubicBezTo>
                  <a:lnTo>
                    <a:pt x="66948" y="43130"/>
                  </a:lnTo>
                  <a:lnTo>
                    <a:pt x="64191" y="40486"/>
                  </a:lnTo>
                  <a:cubicBezTo>
                    <a:pt x="62848" y="39197"/>
                    <a:pt x="61078" y="38508"/>
                    <a:pt x="59272" y="38508"/>
                  </a:cubicBezTo>
                  <a:cubicBezTo>
                    <a:pt x="58547" y="38508"/>
                    <a:pt x="57817" y="38619"/>
                    <a:pt x="57106" y="38846"/>
                  </a:cubicBezTo>
                  <a:lnTo>
                    <a:pt x="56070" y="39177"/>
                  </a:lnTo>
                  <a:lnTo>
                    <a:pt x="49068" y="36446"/>
                  </a:lnTo>
                  <a:cubicBezTo>
                    <a:pt x="49032" y="36433"/>
                    <a:pt x="48995" y="36426"/>
                    <a:pt x="48957" y="36426"/>
                  </a:cubicBezTo>
                  <a:cubicBezTo>
                    <a:pt x="48916" y="36426"/>
                    <a:pt x="48875" y="36434"/>
                    <a:pt x="48836" y="36452"/>
                  </a:cubicBezTo>
                  <a:cubicBezTo>
                    <a:pt x="48762" y="36483"/>
                    <a:pt x="48705" y="36544"/>
                    <a:pt x="48676" y="36618"/>
                  </a:cubicBezTo>
                  <a:lnTo>
                    <a:pt x="47557" y="39485"/>
                  </a:lnTo>
                  <a:lnTo>
                    <a:pt x="42975" y="37697"/>
                  </a:lnTo>
                  <a:cubicBezTo>
                    <a:pt x="41831" y="37251"/>
                    <a:pt x="40631" y="37030"/>
                    <a:pt x="39428" y="37030"/>
                  </a:cubicBezTo>
                  <a:cubicBezTo>
                    <a:pt x="37588" y="37030"/>
                    <a:pt x="35739" y="37546"/>
                    <a:pt x="34066" y="38561"/>
                  </a:cubicBezTo>
                  <a:cubicBezTo>
                    <a:pt x="30813" y="40535"/>
                    <a:pt x="27140" y="41533"/>
                    <a:pt x="23452" y="41533"/>
                  </a:cubicBezTo>
                  <a:cubicBezTo>
                    <a:pt x="20504" y="41533"/>
                    <a:pt x="17545" y="40895"/>
                    <a:pt x="14782" y="39608"/>
                  </a:cubicBezTo>
                  <a:cubicBezTo>
                    <a:pt x="5335" y="35212"/>
                    <a:pt x="675" y="24066"/>
                    <a:pt x="4173" y="14236"/>
                  </a:cubicBezTo>
                  <a:cubicBezTo>
                    <a:pt x="6046" y="8968"/>
                    <a:pt x="9872" y="4791"/>
                    <a:pt x="14950" y="2471"/>
                  </a:cubicBezTo>
                  <a:cubicBezTo>
                    <a:pt x="17666" y="1230"/>
                    <a:pt x="20550" y="607"/>
                    <a:pt x="23441" y="607"/>
                  </a:cubicBezTo>
                  <a:close/>
                  <a:moveTo>
                    <a:pt x="23441" y="1"/>
                  </a:moveTo>
                  <a:cubicBezTo>
                    <a:pt x="20464" y="1"/>
                    <a:pt x="17494" y="642"/>
                    <a:pt x="14697" y="1921"/>
                  </a:cubicBezTo>
                  <a:cubicBezTo>
                    <a:pt x="9471" y="4308"/>
                    <a:pt x="5530" y="8609"/>
                    <a:pt x="3602" y="14033"/>
                  </a:cubicBezTo>
                  <a:cubicBezTo>
                    <a:pt x="1" y="24154"/>
                    <a:pt x="4800" y="35630"/>
                    <a:pt x="14525" y="40158"/>
                  </a:cubicBezTo>
                  <a:cubicBezTo>
                    <a:pt x="17369" y="41482"/>
                    <a:pt x="20415" y="42138"/>
                    <a:pt x="23451" y="42138"/>
                  </a:cubicBezTo>
                  <a:cubicBezTo>
                    <a:pt x="27248" y="42138"/>
                    <a:pt x="31029" y="41111"/>
                    <a:pt x="34380" y="39080"/>
                  </a:cubicBezTo>
                  <a:cubicBezTo>
                    <a:pt x="35956" y="38123"/>
                    <a:pt x="37697" y="37637"/>
                    <a:pt x="39428" y="37637"/>
                  </a:cubicBezTo>
                  <a:cubicBezTo>
                    <a:pt x="40557" y="37637"/>
                    <a:pt x="41681" y="37843"/>
                    <a:pt x="42753" y="38262"/>
                  </a:cubicBezTo>
                  <a:lnTo>
                    <a:pt x="47619" y="40159"/>
                  </a:lnTo>
                  <a:cubicBezTo>
                    <a:pt x="47655" y="40173"/>
                    <a:pt x="47692" y="40180"/>
                    <a:pt x="47728" y="40180"/>
                  </a:cubicBezTo>
                  <a:cubicBezTo>
                    <a:pt x="47850" y="40180"/>
                    <a:pt x="47965" y="40107"/>
                    <a:pt x="48012" y="39987"/>
                  </a:cubicBezTo>
                  <a:lnTo>
                    <a:pt x="49129" y="37121"/>
                  </a:lnTo>
                  <a:lnTo>
                    <a:pt x="55949" y="39782"/>
                  </a:lnTo>
                  <a:cubicBezTo>
                    <a:pt x="55984" y="39795"/>
                    <a:pt x="56022" y="39802"/>
                    <a:pt x="56059" y="39802"/>
                  </a:cubicBezTo>
                  <a:cubicBezTo>
                    <a:pt x="56090" y="39802"/>
                    <a:pt x="56122" y="39797"/>
                    <a:pt x="56152" y="39787"/>
                  </a:cubicBezTo>
                  <a:lnTo>
                    <a:pt x="57289" y="39423"/>
                  </a:lnTo>
                  <a:cubicBezTo>
                    <a:pt x="57940" y="39215"/>
                    <a:pt x="58608" y="39113"/>
                    <a:pt x="59271" y="39113"/>
                  </a:cubicBezTo>
                  <a:cubicBezTo>
                    <a:pt x="60924" y="39113"/>
                    <a:pt x="62543" y="39744"/>
                    <a:pt x="63772" y="40924"/>
                  </a:cubicBezTo>
                  <a:lnTo>
                    <a:pt x="66616" y="43649"/>
                  </a:lnTo>
                  <a:cubicBezTo>
                    <a:pt x="66672" y="43704"/>
                    <a:pt x="66746" y="43734"/>
                    <a:pt x="66824" y="43734"/>
                  </a:cubicBezTo>
                  <a:lnTo>
                    <a:pt x="70683" y="43752"/>
                  </a:lnTo>
                  <a:cubicBezTo>
                    <a:pt x="72681" y="43759"/>
                    <a:pt x="74599" y="44541"/>
                    <a:pt x="76030" y="45935"/>
                  </a:cubicBezTo>
                  <a:lnTo>
                    <a:pt x="76373" y="46268"/>
                  </a:lnTo>
                  <a:cubicBezTo>
                    <a:pt x="77525" y="47387"/>
                    <a:pt x="79068" y="48013"/>
                    <a:pt x="80674" y="48013"/>
                  </a:cubicBezTo>
                  <a:cubicBezTo>
                    <a:pt x="81299" y="48012"/>
                    <a:pt x="81922" y="47917"/>
                    <a:pt x="82518" y="47731"/>
                  </a:cubicBezTo>
                  <a:lnTo>
                    <a:pt x="86395" y="46519"/>
                  </a:lnTo>
                  <a:cubicBezTo>
                    <a:pt x="87412" y="46202"/>
                    <a:pt x="87850" y="45005"/>
                    <a:pt x="87278" y="44105"/>
                  </a:cubicBezTo>
                  <a:lnTo>
                    <a:pt x="84525" y="39772"/>
                  </a:lnTo>
                  <a:cubicBezTo>
                    <a:pt x="83751" y="38548"/>
                    <a:pt x="82605" y="37605"/>
                    <a:pt x="81256" y="37083"/>
                  </a:cubicBezTo>
                  <a:lnTo>
                    <a:pt x="53385" y="26211"/>
                  </a:lnTo>
                  <a:lnTo>
                    <a:pt x="54328" y="23795"/>
                  </a:lnTo>
                  <a:cubicBezTo>
                    <a:pt x="54389" y="23639"/>
                    <a:pt x="54312" y="23463"/>
                    <a:pt x="54156" y="23402"/>
                  </a:cubicBezTo>
                  <a:lnTo>
                    <a:pt x="49289" y="21504"/>
                  </a:lnTo>
                  <a:cubicBezTo>
                    <a:pt x="46581" y="20447"/>
                    <a:pt x="44505" y="18174"/>
                    <a:pt x="43736" y="15425"/>
                  </a:cubicBezTo>
                  <a:cubicBezTo>
                    <a:pt x="41935" y="8975"/>
                    <a:pt x="37333" y="3884"/>
                    <a:pt x="31106" y="1456"/>
                  </a:cubicBezTo>
                  <a:cubicBezTo>
                    <a:pt x="28617" y="485"/>
                    <a:pt x="26026" y="1"/>
                    <a:pt x="23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509900" y="1092275"/>
              <a:ext cx="780875" cy="313250"/>
            </a:xfrm>
            <a:custGeom>
              <a:avLst/>
              <a:gdLst/>
              <a:ahLst/>
              <a:cxnLst/>
              <a:rect l="l" t="t" r="r" b="b"/>
              <a:pathLst>
                <a:path w="31235" h="12530" extrusionOk="0">
                  <a:moveTo>
                    <a:pt x="345" y="1"/>
                  </a:moveTo>
                  <a:cubicBezTo>
                    <a:pt x="224" y="1"/>
                    <a:pt x="109" y="74"/>
                    <a:pt x="63" y="194"/>
                  </a:cubicBezTo>
                  <a:cubicBezTo>
                    <a:pt x="0" y="352"/>
                    <a:pt x="81" y="530"/>
                    <a:pt x="240" y="589"/>
                  </a:cubicBezTo>
                  <a:lnTo>
                    <a:pt x="30799" y="12509"/>
                  </a:lnTo>
                  <a:cubicBezTo>
                    <a:pt x="30834" y="12523"/>
                    <a:pt x="30872" y="12530"/>
                    <a:pt x="30910" y="12530"/>
                  </a:cubicBezTo>
                  <a:cubicBezTo>
                    <a:pt x="31056" y="12530"/>
                    <a:pt x="31181" y="12427"/>
                    <a:pt x="31207" y="12283"/>
                  </a:cubicBezTo>
                  <a:cubicBezTo>
                    <a:pt x="31234" y="12140"/>
                    <a:pt x="31155" y="11997"/>
                    <a:pt x="31019" y="11945"/>
                  </a:cubicBezTo>
                  <a:lnTo>
                    <a:pt x="460" y="24"/>
                  </a:lnTo>
                  <a:cubicBezTo>
                    <a:pt x="422" y="8"/>
                    <a:pt x="383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230200" y="1003925"/>
              <a:ext cx="237625" cy="193250"/>
            </a:xfrm>
            <a:custGeom>
              <a:avLst/>
              <a:gdLst/>
              <a:ahLst/>
              <a:cxnLst/>
              <a:rect l="l" t="t" r="r" b="b"/>
              <a:pathLst>
                <a:path w="9505" h="7730" extrusionOk="0">
                  <a:moveTo>
                    <a:pt x="2473" y="0"/>
                  </a:moveTo>
                  <a:cubicBezTo>
                    <a:pt x="2351" y="0"/>
                    <a:pt x="2237" y="74"/>
                    <a:pt x="2191" y="193"/>
                  </a:cubicBezTo>
                  <a:lnTo>
                    <a:pt x="62" y="5649"/>
                  </a:lnTo>
                  <a:cubicBezTo>
                    <a:pt x="1" y="5806"/>
                    <a:pt x="79" y="5981"/>
                    <a:pt x="234" y="6043"/>
                  </a:cubicBezTo>
                  <a:lnTo>
                    <a:pt x="4504" y="7708"/>
                  </a:lnTo>
                  <a:cubicBezTo>
                    <a:pt x="4539" y="7721"/>
                    <a:pt x="4577" y="7729"/>
                    <a:pt x="4615" y="7729"/>
                  </a:cubicBezTo>
                  <a:lnTo>
                    <a:pt x="4615" y="7728"/>
                  </a:lnTo>
                  <a:cubicBezTo>
                    <a:pt x="4615" y="7728"/>
                    <a:pt x="4616" y="7728"/>
                    <a:pt x="4617" y="7728"/>
                  </a:cubicBezTo>
                  <a:cubicBezTo>
                    <a:pt x="4762" y="7728"/>
                    <a:pt x="4886" y="7624"/>
                    <a:pt x="4913" y="7482"/>
                  </a:cubicBezTo>
                  <a:cubicBezTo>
                    <a:pt x="4940" y="7338"/>
                    <a:pt x="4861" y="7196"/>
                    <a:pt x="4725" y="7143"/>
                  </a:cubicBezTo>
                  <a:lnTo>
                    <a:pt x="736" y="5588"/>
                  </a:lnTo>
                  <a:lnTo>
                    <a:pt x="2646" y="695"/>
                  </a:lnTo>
                  <a:lnTo>
                    <a:pt x="9045" y="3192"/>
                  </a:lnTo>
                  <a:cubicBezTo>
                    <a:pt x="9083" y="3208"/>
                    <a:pt x="9122" y="3215"/>
                    <a:pt x="9161" y="3215"/>
                  </a:cubicBezTo>
                  <a:cubicBezTo>
                    <a:pt x="9282" y="3215"/>
                    <a:pt x="9397" y="3142"/>
                    <a:pt x="9443" y="3023"/>
                  </a:cubicBezTo>
                  <a:cubicBezTo>
                    <a:pt x="9505" y="2865"/>
                    <a:pt x="9425" y="2687"/>
                    <a:pt x="9265" y="2628"/>
                  </a:cubicBezTo>
                  <a:lnTo>
                    <a:pt x="2583" y="21"/>
                  </a:lnTo>
                  <a:cubicBezTo>
                    <a:pt x="2547" y="7"/>
                    <a:pt x="2510" y="0"/>
                    <a:pt x="2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248275" y="790575"/>
              <a:ext cx="717675" cy="399425"/>
            </a:xfrm>
            <a:custGeom>
              <a:avLst/>
              <a:gdLst/>
              <a:ahLst/>
              <a:cxnLst/>
              <a:rect l="l" t="t" r="r" b="b"/>
              <a:pathLst>
                <a:path w="28707" h="15977" extrusionOk="0">
                  <a:moveTo>
                    <a:pt x="2072" y="0"/>
                  </a:moveTo>
                  <a:cubicBezTo>
                    <a:pt x="1951" y="0"/>
                    <a:pt x="1836" y="74"/>
                    <a:pt x="1790" y="194"/>
                  </a:cubicBezTo>
                  <a:lnTo>
                    <a:pt x="60" y="4625"/>
                  </a:lnTo>
                  <a:cubicBezTo>
                    <a:pt x="0" y="4781"/>
                    <a:pt x="77" y="4957"/>
                    <a:pt x="233" y="5018"/>
                  </a:cubicBezTo>
                  <a:lnTo>
                    <a:pt x="28271" y="15954"/>
                  </a:lnTo>
                  <a:cubicBezTo>
                    <a:pt x="28305" y="15969"/>
                    <a:pt x="28343" y="15975"/>
                    <a:pt x="28381" y="15975"/>
                  </a:cubicBezTo>
                  <a:lnTo>
                    <a:pt x="28381" y="15977"/>
                  </a:lnTo>
                  <a:cubicBezTo>
                    <a:pt x="28527" y="15977"/>
                    <a:pt x="28652" y="15872"/>
                    <a:pt x="28679" y="15729"/>
                  </a:cubicBezTo>
                  <a:cubicBezTo>
                    <a:pt x="28706" y="15586"/>
                    <a:pt x="28627" y="15444"/>
                    <a:pt x="28491" y="15392"/>
                  </a:cubicBezTo>
                  <a:lnTo>
                    <a:pt x="735" y="4563"/>
                  </a:lnTo>
                  <a:lnTo>
                    <a:pt x="2244" y="696"/>
                  </a:lnTo>
                  <a:lnTo>
                    <a:pt x="9093" y="3368"/>
                  </a:lnTo>
                  <a:cubicBezTo>
                    <a:pt x="9131" y="3384"/>
                    <a:pt x="9170" y="3391"/>
                    <a:pt x="9209" y="3391"/>
                  </a:cubicBezTo>
                  <a:cubicBezTo>
                    <a:pt x="9330" y="3391"/>
                    <a:pt x="9444" y="3318"/>
                    <a:pt x="9491" y="3199"/>
                  </a:cubicBezTo>
                  <a:cubicBezTo>
                    <a:pt x="9553" y="3040"/>
                    <a:pt x="9472" y="2863"/>
                    <a:pt x="9313" y="2804"/>
                  </a:cubicBezTo>
                  <a:lnTo>
                    <a:pt x="2182" y="21"/>
                  </a:lnTo>
                  <a:cubicBezTo>
                    <a:pt x="2146" y="7"/>
                    <a:pt x="2109" y="0"/>
                    <a:pt x="2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012325" y="1199425"/>
              <a:ext cx="293425" cy="123125"/>
            </a:xfrm>
            <a:custGeom>
              <a:avLst/>
              <a:gdLst/>
              <a:ahLst/>
              <a:cxnLst/>
              <a:rect l="l" t="t" r="r" b="b"/>
              <a:pathLst>
                <a:path w="11737" h="4925" extrusionOk="0">
                  <a:moveTo>
                    <a:pt x="341" y="1"/>
                  </a:moveTo>
                  <a:cubicBezTo>
                    <a:pt x="220" y="1"/>
                    <a:pt x="106" y="74"/>
                    <a:pt x="60" y="193"/>
                  </a:cubicBezTo>
                  <a:cubicBezTo>
                    <a:pt x="0" y="347"/>
                    <a:pt x="74" y="521"/>
                    <a:pt x="227" y="584"/>
                  </a:cubicBezTo>
                  <a:lnTo>
                    <a:pt x="11301" y="4903"/>
                  </a:lnTo>
                  <a:cubicBezTo>
                    <a:pt x="11336" y="4916"/>
                    <a:pt x="11373" y="4924"/>
                    <a:pt x="11411" y="4924"/>
                  </a:cubicBezTo>
                  <a:cubicBezTo>
                    <a:pt x="11556" y="4924"/>
                    <a:pt x="11681" y="4821"/>
                    <a:pt x="11709" y="4678"/>
                  </a:cubicBezTo>
                  <a:cubicBezTo>
                    <a:pt x="11736" y="4535"/>
                    <a:pt x="11657" y="4393"/>
                    <a:pt x="11521" y="4339"/>
                  </a:cubicBezTo>
                  <a:lnTo>
                    <a:pt x="447" y="20"/>
                  </a:lnTo>
                  <a:cubicBezTo>
                    <a:pt x="412" y="7"/>
                    <a:pt x="376" y="1"/>
                    <a:pt x="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3389750" y="542875"/>
              <a:ext cx="292875" cy="292875"/>
            </a:xfrm>
            <a:custGeom>
              <a:avLst/>
              <a:gdLst/>
              <a:ahLst/>
              <a:cxnLst/>
              <a:rect l="l" t="t" r="r" b="b"/>
              <a:pathLst>
                <a:path w="11715" h="11715" extrusionOk="0">
                  <a:moveTo>
                    <a:pt x="5858" y="1"/>
                  </a:moveTo>
                  <a:cubicBezTo>
                    <a:pt x="4304" y="1"/>
                    <a:pt x="2815" y="618"/>
                    <a:pt x="1716" y="1717"/>
                  </a:cubicBezTo>
                  <a:cubicBezTo>
                    <a:pt x="618" y="2815"/>
                    <a:pt x="0" y="4305"/>
                    <a:pt x="0" y="5858"/>
                  </a:cubicBezTo>
                  <a:cubicBezTo>
                    <a:pt x="0" y="7412"/>
                    <a:pt x="618" y="8902"/>
                    <a:pt x="1716" y="9999"/>
                  </a:cubicBezTo>
                  <a:cubicBezTo>
                    <a:pt x="2815" y="11097"/>
                    <a:pt x="4304" y="11715"/>
                    <a:pt x="5858" y="11715"/>
                  </a:cubicBezTo>
                  <a:cubicBezTo>
                    <a:pt x="7410" y="11715"/>
                    <a:pt x="8900" y="11097"/>
                    <a:pt x="9999" y="9999"/>
                  </a:cubicBezTo>
                  <a:cubicBezTo>
                    <a:pt x="11097" y="8902"/>
                    <a:pt x="11714" y="7412"/>
                    <a:pt x="11714" y="5858"/>
                  </a:cubicBezTo>
                  <a:cubicBezTo>
                    <a:pt x="11714" y="4305"/>
                    <a:pt x="11097" y="2815"/>
                    <a:pt x="9999" y="1717"/>
                  </a:cubicBezTo>
                  <a:cubicBezTo>
                    <a:pt x="8900" y="618"/>
                    <a:pt x="7410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3374225" y="535300"/>
              <a:ext cx="326825" cy="308100"/>
            </a:xfrm>
            <a:custGeom>
              <a:avLst/>
              <a:gdLst/>
              <a:ahLst/>
              <a:cxnLst/>
              <a:rect l="l" t="t" r="r" b="b"/>
              <a:pathLst>
                <a:path w="13073" h="12324" extrusionOk="0">
                  <a:moveTo>
                    <a:pt x="6486" y="607"/>
                  </a:moveTo>
                  <a:cubicBezTo>
                    <a:pt x="7173" y="607"/>
                    <a:pt x="7856" y="736"/>
                    <a:pt x="8496" y="987"/>
                  </a:cubicBezTo>
                  <a:cubicBezTo>
                    <a:pt x="10589" y="1804"/>
                    <a:pt x="11984" y="3800"/>
                    <a:pt x="12031" y="6047"/>
                  </a:cubicBezTo>
                  <a:cubicBezTo>
                    <a:pt x="12078" y="8292"/>
                    <a:pt x="10766" y="10345"/>
                    <a:pt x="8709" y="11248"/>
                  </a:cubicBezTo>
                  <a:cubicBezTo>
                    <a:pt x="7991" y="11563"/>
                    <a:pt x="7232" y="11716"/>
                    <a:pt x="6479" y="11716"/>
                  </a:cubicBezTo>
                  <a:cubicBezTo>
                    <a:pt x="5073" y="11716"/>
                    <a:pt x="3688" y="11182"/>
                    <a:pt x="2632" y="10170"/>
                  </a:cubicBezTo>
                  <a:cubicBezTo>
                    <a:pt x="1012" y="8613"/>
                    <a:pt x="487" y="6235"/>
                    <a:pt x="1304" y="4143"/>
                  </a:cubicBezTo>
                  <a:cubicBezTo>
                    <a:pt x="2159" y="1951"/>
                    <a:pt x="4263" y="607"/>
                    <a:pt x="6484" y="607"/>
                  </a:cubicBezTo>
                  <a:close/>
                  <a:moveTo>
                    <a:pt x="6486" y="1"/>
                  </a:moveTo>
                  <a:cubicBezTo>
                    <a:pt x="4021" y="1"/>
                    <a:pt x="1689" y="1492"/>
                    <a:pt x="740" y="3923"/>
                  </a:cubicBezTo>
                  <a:cubicBezTo>
                    <a:pt x="0" y="5819"/>
                    <a:pt x="245" y="7957"/>
                    <a:pt x="1394" y="9637"/>
                  </a:cubicBezTo>
                  <a:cubicBezTo>
                    <a:pt x="2541" y="11318"/>
                    <a:pt x="4445" y="12324"/>
                    <a:pt x="6480" y="12324"/>
                  </a:cubicBezTo>
                  <a:cubicBezTo>
                    <a:pt x="9440" y="12320"/>
                    <a:pt x="11980" y="10210"/>
                    <a:pt x="12527" y="7299"/>
                  </a:cubicBezTo>
                  <a:cubicBezTo>
                    <a:pt x="13072" y="4390"/>
                    <a:pt x="11473" y="1502"/>
                    <a:pt x="8716" y="422"/>
                  </a:cubicBezTo>
                  <a:cubicBezTo>
                    <a:pt x="7984" y="136"/>
                    <a:pt x="7229" y="1"/>
                    <a:pt x="64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3409050" y="549675"/>
              <a:ext cx="277925" cy="288525"/>
            </a:xfrm>
            <a:custGeom>
              <a:avLst/>
              <a:gdLst/>
              <a:ahLst/>
              <a:cxnLst/>
              <a:rect l="l" t="t" r="r" b="b"/>
              <a:pathLst>
                <a:path w="11117" h="11541" extrusionOk="0">
                  <a:moveTo>
                    <a:pt x="5877" y="1"/>
                  </a:moveTo>
                  <a:cubicBezTo>
                    <a:pt x="5085" y="1"/>
                    <a:pt x="4284" y="187"/>
                    <a:pt x="3535" y="556"/>
                  </a:cubicBezTo>
                  <a:cubicBezTo>
                    <a:pt x="2203" y="1209"/>
                    <a:pt x="1139" y="2387"/>
                    <a:pt x="578" y="3827"/>
                  </a:cubicBezTo>
                  <a:cubicBezTo>
                    <a:pt x="15" y="5268"/>
                    <a:pt x="1" y="6855"/>
                    <a:pt x="539" y="8238"/>
                  </a:cubicBezTo>
                  <a:cubicBezTo>
                    <a:pt x="1075" y="9621"/>
                    <a:pt x="2118" y="10687"/>
                    <a:pt x="3440" y="11203"/>
                  </a:cubicBezTo>
                  <a:cubicBezTo>
                    <a:pt x="4018" y="11428"/>
                    <a:pt x="4627" y="11540"/>
                    <a:pt x="5242" y="11540"/>
                  </a:cubicBezTo>
                  <a:cubicBezTo>
                    <a:pt x="6034" y="11540"/>
                    <a:pt x="6834" y="11354"/>
                    <a:pt x="7584" y="10985"/>
                  </a:cubicBezTo>
                  <a:cubicBezTo>
                    <a:pt x="8915" y="10332"/>
                    <a:pt x="9979" y="9154"/>
                    <a:pt x="10541" y="7714"/>
                  </a:cubicBezTo>
                  <a:cubicBezTo>
                    <a:pt x="11103" y="6274"/>
                    <a:pt x="11117" y="4686"/>
                    <a:pt x="10580" y="3303"/>
                  </a:cubicBezTo>
                  <a:cubicBezTo>
                    <a:pt x="10044" y="1920"/>
                    <a:pt x="8999" y="854"/>
                    <a:pt x="7678" y="338"/>
                  </a:cubicBezTo>
                  <a:cubicBezTo>
                    <a:pt x="7101" y="113"/>
                    <a:pt x="6491" y="1"/>
                    <a:pt x="5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387675" y="544725"/>
              <a:ext cx="320775" cy="298450"/>
            </a:xfrm>
            <a:custGeom>
              <a:avLst/>
              <a:gdLst/>
              <a:ahLst/>
              <a:cxnLst/>
              <a:rect l="l" t="t" r="r" b="b"/>
              <a:pathLst>
                <a:path w="12831" h="11938" extrusionOk="0">
                  <a:moveTo>
                    <a:pt x="6909" y="596"/>
                  </a:moveTo>
                  <a:cubicBezTo>
                    <a:pt x="7413" y="596"/>
                    <a:pt x="7915" y="668"/>
                    <a:pt x="8401" y="808"/>
                  </a:cubicBezTo>
                  <a:cubicBezTo>
                    <a:pt x="10960" y="2070"/>
                    <a:pt x="12153" y="5142"/>
                    <a:pt x="11115" y="7803"/>
                  </a:cubicBezTo>
                  <a:cubicBezTo>
                    <a:pt x="10267" y="9976"/>
                    <a:pt x="8140" y="11343"/>
                    <a:pt x="5923" y="11343"/>
                  </a:cubicBezTo>
                  <a:cubicBezTo>
                    <a:pt x="5425" y="11343"/>
                    <a:pt x="4923" y="11274"/>
                    <a:pt x="4430" y="11130"/>
                  </a:cubicBezTo>
                  <a:cubicBezTo>
                    <a:pt x="1870" y="9868"/>
                    <a:pt x="679" y="6796"/>
                    <a:pt x="1715" y="4136"/>
                  </a:cubicBezTo>
                  <a:cubicBezTo>
                    <a:pt x="2563" y="1963"/>
                    <a:pt x="4691" y="596"/>
                    <a:pt x="6909" y="596"/>
                  </a:cubicBezTo>
                  <a:close/>
                  <a:moveTo>
                    <a:pt x="6911" y="1"/>
                  </a:moveTo>
                  <a:cubicBezTo>
                    <a:pt x="4433" y="1"/>
                    <a:pt x="2088" y="1516"/>
                    <a:pt x="1151" y="3915"/>
                  </a:cubicBezTo>
                  <a:cubicBezTo>
                    <a:pt x="0" y="6866"/>
                    <a:pt x="1323" y="10273"/>
                    <a:pt x="4210" y="11693"/>
                  </a:cubicBezTo>
                  <a:cubicBezTo>
                    <a:pt x="4761" y="11854"/>
                    <a:pt x="5331" y="11937"/>
                    <a:pt x="5904" y="11937"/>
                  </a:cubicBezTo>
                  <a:cubicBezTo>
                    <a:pt x="5909" y="11937"/>
                    <a:pt x="5913" y="11937"/>
                    <a:pt x="5918" y="11937"/>
                  </a:cubicBezTo>
                  <a:cubicBezTo>
                    <a:pt x="8396" y="11937"/>
                    <a:pt x="10743" y="10423"/>
                    <a:pt x="11679" y="8023"/>
                  </a:cubicBezTo>
                  <a:cubicBezTo>
                    <a:pt x="12830" y="5072"/>
                    <a:pt x="11507" y="1665"/>
                    <a:pt x="8620" y="247"/>
                  </a:cubicBezTo>
                  <a:cubicBezTo>
                    <a:pt x="8054" y="80"/>
                    <a:pt x="7479" y="1"/>
                    <a:pt x="69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423825" y="641300"/>
              <a:ext cx="784350" cy="594650"/>
            </a:xfrm>
            <a:custGeom>
              <a:avLst/>
              <a:gdLst/>
              <a:ahLst/>
              <a:cxnLst/>
              <a:rect l="l" t="t" r="r" b="b"/>
              <a:pathLst>
                <a:path w="31374" h="23786" extrusionOk="0">
                  <a:moveTo>
                    <a:pt x="30102" y="0"/>
                  </a:moveTo>
                  <a:cubicBezTo>
                    <a:pt x="30077" y="0"/>
                    <a:pt x="30052" y="3"/>
                    <a:pt x="30027" y="9"/>
                  </a:cubicBezTo>
                  <a:cubicBezTo>
                    <a:pt x="29871" y="50"/>
                    <a:pt x="29773" y="205"/>
                    <a:pt x="29805" y="362"/>
                  </a:cubicBezTo>
                  <a:cubicBezTo>
                    <a:pt x="30758" y="4080"/>
                    <a:pt x="30521" y="7942"/>
                    <a:pt x="29121" y="11528"/>
                  </a:cubicBezTo>
                  <a:cubicBezTo>
                    <a:pt x="27346" y="16078"/>
                    <a:pt x="23907" y="19666"/>
                    <a:pt x="19432" y="21628"/>
                  </a:cubicBezTo>
                  <a:cubicBezTo>
                    <a:pt x="17078" y="22661"/>
                    <a:pt x="14586" y="23178"/>
                    <a:pt x="12090" y="23178"/>
                  </a:cubicBezTo>
                  <a:cubicBezTo>
                    <a:pt x="9844" y="23178"/>
                    <a:pt x="7595" y="22759"/>
                    <a:pt x="5440" y="21919"/>
                  </a:cubicBezTo>
                  <a:cubicBezTo>
                    <a:pt x="3667" y="21229"/>
                    <a:pt x="2013" y="20266"/>
                    <a:pt x="536" y="19067"/>
                  </a:cubicBezTo>
                  <a:cubicBezTo>
                    <a:pt x="480" y="19019"/>
                    <a:pt x="410" y="18996"/>
                    <a:pt x="342" y="18996"/>
                  </a:cubicBezTo>
                  <a:cubicBezTo>
                    <a:pt x="254" y="18996"/>
                    <a:pt x="167" y="19034"/>
                    <a:pt x="108" y="19107"/>
                  </a:cubicBezTo>
                  <a:cubicBezTo>
                    <a:pt x="1" y="19239"/>
                    <a:pt x="22" y="19432"/>
                    <a:pt x="155" y="19536"/>
                  </a:cubicBezTo>
                  <a:cubicBezTo>
                    <a:pt x="1680" y="20776"/>
                    <a:pt x="3388" y="21770"/>
                    <a:pt x="5220" y="22483"/>
                  </a:cubicBezTo>
                  <a:cubicBezTo>
                    <a:pt x="7447" y="23351"/>
                    <a:pt x="9771" y="23785"/>
                    <a:pt x="12091" y="23785"/>
                  </a:cubicBezTo>
                  <a:cubicBezTo>
                    <a:pt x="14670" y="23785"/>
                    <a:pt x="17244" y="23251"/>
                    <a:pt x="19674" y="22182"/>
                  </a:cubicBezTo>
                  <a:cubicBezTo>
                    <a:pt x="24295" y="20156"/>
                    <a:pt x="27850" y="16449"/>
                    <a:pt x="29685" y="11748"/>
                  </a:cubicBezTo>
                  <a:cubicBezTo>
                    <a:pt x="31130" y="8042"/>
                    <a:pt x="31374" y="4054"/>
                    <a:pt x="30391" y="213"/>
                  </a:cubicBezTo>
                  <a:cubicBezTo>
                    <a:pt x="30350" y="83"/>
                    <a:pt x="30231" y="0"/>
                    <a:pt x="30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238175" y="688775"/>
              <a:ext cx="151500" cy="392200"/>
            </a:xfrm>
            <a:custGeom>
              <a:avLst/>
              <a:gdLst/>
              <a:ahLst/>
              <a:cxnLst/>
              <a:rect l="l" t="t" r="r" b="b"/>
              <a:pathLst>
                <a:path w="6060" h="15688" extrusionOk="0">
                  <a:moveTo>
                    <a:pt x="1110" y="0"/>
                  </a:moveTo>
                  <a:cubicBezTo>
                    <a:pt x="963" y="0"/>
                    <a:pt x="834" y="109"/>
                    <a:pt x="813" y="259"/>
                  </a:cubicBezTo>
                  <a:cubicBezTo>
                    <a:pt x="0" y="5806"/>
                    <a:pt x="1684" y="11392"/>
                    <a:pt x="5433" y="15587"/>
                  </a:cubicBezTo>
                  <a:cubicBezTo>
                    <a:pt x="5490" y="15651"/>
                    <a:pt x="5572" y="15687"/>
                    <a:pt x="5658" y="15687"/>
                  </a:cubicBezTo>
                  <a:cubicBezTo>
                    <a:pt x="5920" y="15687"/>
                    <a:pt x="6060" y="15379"/>
                    <a:pt x="5885" y="15183"/>
                  </a:cubicBezTo>
                  <a:cubicBezTo>
                    <a:pt x="2256" y="11124"/>
                    <a:pt x="626" y="5716"/>
                    <a:pt x="1413" y="348"/>
                  </a:cubicBezTo>
                  <a:cubicBezTo>
                    <a:pt x="1436" y="182"/>
                    <a:pt x="1322" y="29"/>
                    <a:pt x="1156" y="4"/>
                  </a:cubicBezTo>
                  <a:cubicBezTo>
                    <a:pt x="1141" y="2"/>
                    <a:pt x="1125" y="0"/>
                    <a:pt x="1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64075" y="291050"/>
              <a:ext cx="826975" cy="377825"/>
            </a:xfrm>
            <a:custGeom>
              <a:avLst/>
              <a:gdLst/>
              <a:ahLst/>
              <a:cxnLst/>
              <a:rect l="l" t="t" r="r" b="b"/>
              <a:pathLst>
                <a:path w="33079" h="15113" extrusionOk="0">
                  <a:moveTo>
                    <a:pt x="18499" y="0"/>
                  </a:moveTo>
                  <a:cubicBezTo>
                    <a:pt x="10938" y="0"/>
                    <a:pt x="3785" y="4570"/>
                    <a:pt x="876" y="12027"/>
                  </a:cubicBezTo>
                  <a:cubicBezTo>
                    <a:pt x="531" y="12910"/>
                    <a:pt x="252" y="13818"/>
                    <a:pt x="42" y="14744"/>
                  </a:cubicBezTo>
                  <a:cubicBezTo>
                    <a:pt x="1" y="14932"/>
                    <a:pt x="144" y="15112"/>
                    <a:pt x="339" y="15112"/>
                  </a:cubicBezTo>
                  <a:cubicBezTo>
                    <a:pt x="480" y="15112"/>
                    <a:pt x="602" y="15014"/>
                    <a:pt x="634" y="14876"/>
                  </a:cubicBezTo>
                  <a:cubicBezTo>
                    <a:pt x="837" y="13982"/>
                    <a:pt x="1106" y="13103"/>
                    <a:pt x="1440" y="12247"/>
                  </a:cubicBezTo>
                  <a:cubicBezTo>
                    <a:pt x="4256" y="5029"/>
                    <a:pt x="11181" y="606"/>
                    <a:pt x="18499" y="606"/>
                  </a:cubicBezTo>
                  <a:cubicBezTo>
                    <a:pt x="20705" y="606"/>
                    <a:pt x="22946" y="1008"/>
                    <a:pt x="25121" y="1856"/>
                  </a:cubicBezTo>
                  <a:cubicBezTo>
                    <a:pt x="27992" y="2976"/>
                    <a:pt x="30547" y="4811"/>
                    <a:pt x="32509" y="7162"/>
                  </a:cubicBezTo>
                  <a:cubicBezTo>
                    <a:pt x="32569" y="7232"/>
                    <a:pt x="32653" y="7268"/>
                    <a:pt x="32739" y="7268"/>
                  </a:cubicBezTo>
                  <a:cubicBezTo>
                    <a:pt x="32807" y="7268"/>
                    <a:pt x="32876" y="7245"/>
                    <a:pt x="32933" y="7198"/>
                  </a:cubicBezTo>
                  <a:cubicBezTo>
                    <a:pt x="33060" y="7091"/>
                    <a:pt x="33078" y="6903"/>
                    <a:pt x="32974" y="6774"/>
                  </a:cubicBezTo>
                  <a:cubicBezTo>
                    <a:pt x="30947" y="4345"/>
                    <a:pt x="28308" y="2449"/>
                    <a:pt x="25343" y="1292"/>
                  </a:cubicBezTo>
                  <a:cubicBezTo>
                    <a:pt x="23095" y="415"/>
                    <a:pt x="20778" y="0"/>
                    <a:pt x="18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104700" y="498900"/>
              <a:ext cx="60550" cy="96325"/>
            </a:xfrm>
            <a:custGeom>
              <a:avLst/>
              <a:gdLst/>
              <a:ahLst/>
              <a:cxnLst/>
              <a:rect l="l" t="t" r="r" b="b"/>
              <a:pathLst>
                <a:path w="2422" h="3853" extrusionOk="0">
                  <a:moveTo>
                    <a:pt x="344" y="0"/>
                  </a:moveTo>
                  <a:cubicBezTo>
                    <a:pt x="286" y="0"/>
                    <a:pt x="228" y="17"/>
                    <a:pt x="176" y="51"/>
                  </a:cubicBezTo>
                  <a:cubicBezTo>
                    <a:pt x="41" y="140"/>
                    <a:pt x="0" y="321"/>
                    <a:pt x="84" y="460"/>
                  </a:cubicBezTo>
                  <a:cubicBezTo>
                    <a:pt x="753" y="1469"/>
                    <a:pt x="1321" y="2542"/>
                    <a:pt x="1779" y="3663"/>
                  </a:cubicBezTo>
                  <a:cubicBezTo>
                    <a:pt x="1826" y="3777"/>
                    <a:pt x="1937" y="3852"/>
                    <a:pt x="2061" y="3852"/>
                  </a:cubicBezTo>
                  <a:lnTo>
                    <a:pt x="2059" y="3851"/>
                  </a:lnTo>
                  <a:cubicBezTo>
                    <a:pt x="2274" y="3851"/>
                    <a:pt x="2421" y="3634"/>
                    <a:pt x="2339" y="3434"/>
                  </a:cubicBezTo>
                  <a:cubicBezTo>
                    <a:pt x="1866" y="2275"/>
                    <a:pt x="1280" y="1167"/>
                    <a:pt x="589" y="124"/>
                  </a:cubicBezTo>
                  <a:cubicBezTo>
                    <a:pt x="529" y="43"/>
                    <a:pt x="43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2846275" y="456450"/>
              <a:ext cx="833700" cy="837800"/>
            </a:xfrm>
            <a:custGeom>
              <a:avLst/>
              <a:gdLst/>
              <a:ahLst/>
              <a:cxnLst/>
              <a:rect l="l" t="t" r="r" b="b"/>
              <a:pathLst>
                <a:path w="33348" h="33512" extrusionOk="0">
                  <a:moveTo>
                    <a:pt x="18026" y="1"/>
                  </a:moveTo>
                  <a:cubicBezTo>
                    <a:pt x="9981" y="1"/>
                    <a:pt x="2862" y="5829"/>
                    <a:pt x="1507" y="14022"/>
                  </a:cubicBezTo>
                  <a:cubicBezTo>
                    <a:pt x="1" y="23135"/>
                    <a:pt x="6189" y="31775"/>
                    <a:pt x="15302" y="33282"/>
                  </a:cubicBezTo>
                  <a:cubicBezTo>
                    <a:pt x="16229" y="33435"/>
                    <a:pt x="17155" y="33511"/>
                    <a:pt x="18075" y="33511"/>
                  </a:cubicBezTo>
                  <a:cubicBezTo>
                    <a:pt x="20814" y="33511"/>
                    <a:pt x="23496" y="32838"/>
                    <a:pt x="25954" y="31518"/>
                  </a:cubicBezTo>
                  <a:cubicBezTo>
                    <a:pt x="26132" y="31421"/>
                    <a:pt x="26277" y="31273"/>
                    <a:pt x="26368" y="31092"/>
                  </a:cubicBezTo>
                  <a:cubicBezTo>
                    <a:pt x="25701" y="30777"/>
                    <a:pt x="25067" y="30421"/>
                    <a:pt x="24451" y="30043"/>
                  </a:cubicBezTo>
                  <a:cubicBezTo>
                    <a:pt x="22434" y="31022"/>
                    <a:pt x="20263" y="31525"/>
                    <a:pt x="18049" y="31525"/>
                  </a:cubicBezTo>
                  <a:cubicBezTo>
                    <a:pt x="17245" y="31525"/>
                    <a:pt x="16436" y="31459"/>
                    <a:pt x="15627" y="31325"/>
                  </a:cubicBezTo>
                  <a:cubicBezTo>
                    <a:pt x="7592" y="29997"/>
                    <a:pt x="2136" y="22380"/>
                    <a:pt x="3465" y="14346"/>
                  </a:cubicBezTo>
                  <a:cubicBezTo>
                    <a:pt x="4659" y="7123"/>
                    <a:pt x="10934" y="1985"/>
                    <a:pt x="18027" y="1985"/>
                  </a:cubicBezTo>
                  <a:cubicBezTo>
                    <a:pt x="18824" y="1985"/>
                    <a:pt x="19632" y="2050"/>
                    <a:pt x="20444" y="2184"/>
                  </a:cubicBezTo>
                  <a:cubicBezTo>
                    <a:pt x="26015" y="3106"/>
                    <a:pt x="30505" y="7034"/>
                    <a:pt x="32162" y="12437"/>
                  </a:cubicBezTo>
                  <a:cubicBezTo>
                    <a:pt x="32197" y="12551"/>
                    <a:pt x="32254" y="12658"/>
                    <a:pt x="32328" y="12752"/>
                  </a:cubicBezTo>
                  <a:cubicBezTo>
                    <a:pt x="32632" y="12231"/>
                    <a:pt x="33000" y="11368"/>
                    <a:pt x="33348" y="9972"/>
                  </a:cubicBezTo>
                  <a:cubicBezTo>
                    <a:pt x="31079" y="4828"/>
                    <a:pt x="26417" y="1162"/>
                    <a:pt x="20768" y="227"/>
                  </a:cubicBezTo>
                  <a:cubicBezTo>
                    <a:pt x="19847" y="74"/>
                    <a:pt x="18931" y="1"/>
                    <a:pt x="18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326550" y="1227500"/>
              <a:ext cx="43775" cy="50800"/>
            </a:xfrm>
            <a:custGeom>
              <a:avLst/>
              <a:gdLst/>
              <a:ahLst/>
              <a:cxnLst/>
              <a:rect l="l" t="t" r="r" b="b"/>
              <a:pathLst>
                <a:path w="1751" h="2032" extrusionOk="0">
                  <a:moveTo>
                    <a:pt x="343" y="1"/>
                  </a:moveTo>
                  <a:cubicBezTo>
                    <a:pt x="282" y="1"/>
                    <a:pt x="221" y="19"/>
                    <a:pt x="168" y="57"/>
                  </a:cubicBezTo>
                  <a:cubicBezTo>
                    <a:pt x="33" y="153"/>
                    <a:pt x="0" y="341"/>
                    <a:pt x="95" y="476"/>
                  </a:cubicBezTo>
                  <a:lnTo>
                    <a:pt x="1113" y="1905"/>
                  </a:lnTo>
                  <a:cubicBezTo>
                    <a:pt x="1171" y="1984"/>
                    <a:pt x="1263" y="2031"/>
                    <a:pt x="1361" y="2031"/>
                  </a:cubicBezTo>
                  <a:cubicBezTo>
                    <a:pt x="1607" y="2031"/>
                    <a:pt x="1750" y="1754"/>
                    <a:pt x="1607" y="1553"/>
                  </a:cubicBezTo>
                  <a:lnTo>
                    <a:pt x="589" y="125"/>
                  </a:lnTo>
                  <a:cubicBezTo>
                    <a:pt x="529" y="44"/>
                    <a:pt x="437" y="1"/>
                    <a:pt x="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089175" y="2557725"/>
              <a:ext cx="2847675" cy="2684500"/>
            </a:xfrm>
            <a:custGeom>
              <a:avLst/>
              <a:gdLst/>
              <a:ahLst/>
              <a:cxnLst/>
              <a:rect l="l" t="t" r="r" b="b"/>
              <a:pathLst>
                <a:path w="113907" h="107380" extrusionOk="0">
                  <a:moveTo>
                    <a:pt x="34572" y="0"/>
                  </a:moveTo>
                  <a:lnTo>
                    <a:pt x="1" y="41864"/>
                  </a:lnTo>
                  <a:lnTo>
                    <a:pt x="79335" y="107379"/>
                  </a:lnTo>
                  <a:lnTo>
                    <a:pt x="113907" y="65515"/>
                  </a:lnTo>
                  <a:lnTo>
                    <a:pt x="34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080425" y="2550050"/>
              <a:ext cx="2864625" cy="2699725"/>
            </a:xfrm>
            <a:custGeom>
              <a:avLst/>
              <a:gdLst/>
              <a:ahLst/>
              <a:cxnLst/>
              <a:rect l="l" t="t" r="r" b="b"/>
              <a:pathLst>
                <a:path w="114585" h="107989" extrusionOk="0">
                  <a:moveTo>
                    <a:pt x="34956" y="729"/>
                  </a:moveTo>
                  <a:lnTo>
                    <a:pt x="113819" y="65865"/>
                  </a:lnTo>
                  <a:lnTo>
                    <a:pt x="79631" y="107259"/>
                  </a:lnTo>
                  <a:lnTo>
                    <a:pt x="768" y="42125"/>
                  </a:lnTo>
                  <a:lnTo>
                    <a:pt x="34956" y="729"/>
                  </a:lnTo>
                  <a:close/>
                  <a:moveTo>
                    <a:pt x="34911" y="0"/>
                  </a:moveTo>
                  <a:cubicBezTo>
                    <a:pt x="34903" y="0"/>
                    <a:pt x="34894" y="1"/>
                    <a:pt x="34886" y="1"/>
                  </a:cubicBezTo>
                  <a:cubicBezTo>
                    <a:pt x="34805" y="9"/>
                    <a:pt x="34732" y="48"/>
                    <a:pt x="34681" y="111"/>
                  </a:cubicBezTo>
                  <a:lnTo>
                    <a:pt x="106" y="41972"/>
                  </a:lnTo>
                  <a:cubicBezTo>
                    <a:pt x="1" y="42101"/>
                    <a:pt x="19" y="42293"/>
                    <a:pt x="148" y="42399"/>
                  </a:cubicBezTo>
                  <a:lnTo>
                    <a:pt x="79478" y="107919"/>
                  </a:lnTo>
                  <a:cubicBezTo>
                    <a:pt x="79533" y="107964"/>
                    <a:pt x="79601" y="107988"/>
                    <a:pt x="79671" y="107988"/>
                  </a:cubicBezTo>
                  <a:cubicBezTo>
                    <a:pt x="79681" y="107988"/>
                    <a:pt x="79691" y="107988"/>
                    <a:pt x="79700" y="107987"/>
                  </a:cubicBezTo>
                  <a:cubicBezTo>
                    <a:pt x="79780" y="107981"/>
                    <a:pt x="79853" y="107940"/>
                    <a:pt x="79905" y="107879"/>
                  </a:cubicBezTo>
                  <a:lnTo>
                    <a:pt x="114480" y="66016"/>
                  </a:lnTo>
                  <a:cubicBezTo>
                    <a:pt x="114585" y="65887"/>
                    <a:pt x="114567" y="65696"/>
                    <a:pt x="114438" y="65590"/>
                  </a:cubicBezTo>
                  <a:lnTo>
                    <a:pt x="35107" y="69"/>
                  </a:lnTo>
                  <a:cubicBezTo>
                    <a:pt x="35051" y="25"/>
                    <a:pt x="34982" y="0"/>
                    <a:pt x="34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334525" y="2787450"/>
              <a:ext cx="2353700" cy="2207400"/>
            </a:xfrm>
            <a:custGeom>
              <a:avLst/>
              <a:gdLst/>
              <a:ahLst/>
              <a:cxnLst/>
              <a:rect l="l" t="t" r="r" b="b"/>
              <a:pathLst>
                <a:path w="94148" h="88296" extrusionOk="0">
                  <a:moveTo>
                    <a:pt x="29039" y="0"/>
                  </a:moveTo>
                  <a:cubicBezTo>
                    <a:pt x="27913" y="1364"/>
                    <a:pt x="26285" y="2068"/>
                    <a:pt x="24645" y="2068"/>
                  </a:cubicBezTo>
                  <a:cubicBezTo>
                    <a:pt x="23722" y="2068"/>
                    <a:pt x="22795" y="1845"/>
                    <a:pt x="21951" y="1391"/>
                  </a:cubicBezTo>
                  <a:lnTo>
                    <a:pt x="253" y="27660"/>
                  </a:lnTo>
                  <a:cubicBezTo>
                    <a:pt x="1936" y="29725"/>
                    <a:pt x="1987" y="32754"/>
                    <a:pt x="227" y="34884"/>
                  </a:cubicBezTo>
                  <a:cubicBezTo>
                    <a:pt x="155" y="34971"/>
                    <a:pt x="76" y="35051"/>
                    <a:pt x="1" y="35132"/>
                  </a:cubicBezTo>
                  <a:lnTo>
                    <a:pt x="64370" y="88296"/>
                  </a:lnTo>
                  <a:cubicBezTo>
                    <a:pt x="64436" y="88206"/>
                    <a:pt x="64499" y="88115"/>
                    <a:pt x="64570" y="88027"/>
                  </a:cubicBezTo>
                  <a:cubicBezTo>
                    <a:pt x="65697" y="86663"/>
                    <a:pt x="67326" y="85958"/>
                    <a:pt x="68968" y="85958"/>
                  </a:cubicBezTo>
                  <a:cubicBezTo>
                    <a:pt x="70245" y="85958"/>
                    <a:pt x="71530" y="86385"/>
                    <a:pt x="72592" y="87262"/>
                  </a:cubicBezTo>
                  <a:lnTo>
                    <a:pt x="94147" y="61163"/>
                  </a:lnTo>
                  <a:cubicBezTo>
                    <a:pt x="91721" y="59159"/>
                    <a:pt x="91379" y="55568"/>
                    <a:pt x="93382" y="53142"/>
                  </a:cubicBezTo>
                  <a:lnTo>
                    <a:pt x="29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326025" y="2779850"/>
              <a:ext cx="2370700" cy="2222575"/>
            </a:xfrm>
            <a:custGeom>
              <a:avLst/>
              <a:gdLst/>
              <a:ahLst/>
              <a:cxnLst/>
              <a:rect l="l" t="t" r="r" b="b"/>
              <a:pathLst>
                <a:path w="94828" h="88903" extrusionOk="0">
                  <a:moveTo>
                    <a:pt x="29414" y="725"/>
                  </a:moveTo>
                  <a:lnTo>
                    <a:pt x="93302" y="53492"/>
                  </a:lnTo>
                  <a:cubicBezTo>
                    <a:pt x="92410" y="54686"/>
                    <a:pt x="92000" y="56150"/>
                    <a:pt x="92142" y="57643"/>
                  </a:cubicBezTo>
                  <a:cubicBezTo>
                    <a:pt x="92285" y="59138"/>
                    <a:pt x="92964" y="60497"/>
                    <a:pt x="94065" y="61502"/>
                  </a:cubicBezTo>
                  <a:lnTo>
                    <a:pt x="72887" y="87145"/>
                  </a:lnTo>
                  <a:cubicBezTo>
                    <a:pt x="71845" y="86368"/>
                    <a:pt x="70600" y="85959"/>
                    <a:pt x="69308" y="85959"/>
                  </a:cubicBezTo>
                  <a:cubicBezTo>
                    <a:pt x="69118" y="85959"/>
                    <a:pt x="68926" y="85968"/>
                    <a:pt x="68734" y="85986"/>
                  </a:cubicBezTo>
                  <a:cubicBezTo>
                    <a:pt x="67149" y="86132"/>
                    <a:pt x="65688" y="86907"/>
                    <a:pt x="64677" y="88137"/>
                  </a:cubicBezTo>
                  <a:cubicBezTo>
                    <a:pt x="64669" y="88146"/>
                    <a:pt x="64663" y="88154"/>
                    <a:pt x="64656" y="88163"/>
                  </a:cubicBezTo>
                  <a:lnTo>
                    <a:pt x="780" y="35406"/>
                  </a:lnTo>
                  <a:cubicBezTo>
                    <a:pt x="788" y="35398"/>
                    <a:pt x="794" y="35389"/>
                    <a:pt x="801" y="35381"/>
                  </a:cubicBezTo>
                  <a:cubicBezTo>
                    <a:pt x="2564" y="33246"/>
                    <a:pt x="2626" y="30168"/>
                    <a:pt x="983" y="27971"/>
                  </a:cubicBezTo>
                  <a:lnTo>
                    <a:pt x="22370" y="2075"/>
                  </a:lnTo>
                  <a:cubicBezTo>
                    <a:pt x="23201" y="2478"/>
                    <a:pt x="24092" y="2674"/>
                    <a:pt x="24977" y="2674"/>
                  </a:cubicBezTo>
                  <a:cubicBezTo>
                    <a:pt x="26626" y="2674"/>
                    <a:pt x="28252" y="1995"/>
                    <a:pt x="29414" y="725"/>
                  </a:cubicBezTo>
                  <a:close/>
                  <a:moveTo>
                    <a:pt x="29379" y="0"/>
                  </a:moveTo>
                  <a:cubicBezTo>
                    <a:pt x="29292" y="0"/>
                    <a:pt x="29205" y="38"/>
                    <a:pt x="29145" y="111"/>
                  </a:cubicBezTo>
                  <a:cubicBezTo>
                    <a:pt x="28092" y="1385"/>
                    <a:pt x="26546" y="2068"/>
                    <a:pt x="24976" y="2068"/>
                  </a:cubicBezTo>
                  <a:cubicBezTo>
                    <a:pt x="24110" y="2068"/>
                    <a:pt x="23236" y="1860"/>
                    <a:pt x="22434" y="1428"/>
                  </a:cubicBezTo>
                  <a:cubicBezTo>
                    <a:pt x="22389" y="1404"/>
                    <a:pt x="22340" y="1392"/>
                    <a:pt x="22291" y="1392"/>
                  </a:cubicBezTo>
                  <a:cubicBezTo>
                    <a:pt x="22204" y="1392"/>
                    <a:pt x="22117" y="1431"/>
                    <a:pt x="22058" y="1502"/>
                  </a:cubicBezTo>
                  <a:lnTo>
                    <a:pt x="360" y="27773"/>
                  </a:lnTo>
                  <a:cubicBezTo>
                    <a:pt x="268" y="27885"/>
                    <a:pt x="268" y="28046"/>
                    <a:pt x="359" y="28158"/>
                  </a:cubicBezTo>
                  <a:cubicBezTo>
                    <a:pt x="1978" y="30143"/>
                    <a:pt x="1967" y="33019"/>
                    <a:pt x="333" y="34997"/>
                  </a:cubicBezTo>
                  <a:cubicBezTo>
                    <a:pt x="285" y="35055"/>
                    <a:pt x="233" y="35110"/>
                    <a:pt x="181" y="35165"/>
                  </a:cubicBezTo>
                  <a:lnTo>
                    <a:pt x="119" y="35230"/>
                  </a:lnTo>
                  <a:cubicBezTo>
                    <a:pt x="1" y="35357"/>
                    <a:pt x="14" y="35558"/>
                    <a:pt x="148" y="35670"/>
                  </a:cubicBezTo>
                  <a:lnTo>
                    <a:pt x="64517" y="88833"/>
                  </a:lnTo>
                  <a:cubicBezTo>
                    <a:pt x="64572" y="88878"/>
                    <a:pt x="64639" y="88903"/>
                    <a:pt x="64710" y="88903"/>
                  </a:cubicBezTo>
                  <a:cubicBezTo>
                    <a:pt x="64723" y="88903"/>
                    <a:pt x="64736" y="88902"/>
                    <a:pt x="64747" y="88900"/>
                  </a:cubicBezTo>
                  <a:cubicBezTo>
                    <a:pt x="64831" y="88890"/>
                    <a:pt x="64905" y="88846"/>
                    <a:pt x="64954" y="88779"/>
                  </a:cubicBezTo>
                  <a:lnTo>
                    <a:pt x="65007" y="88706"/>
                  </a:lnTo>
                  <a:cubicBezTo>
                    <a:pt x="65051" y="88645"/>
                    <a:pt x="65095" y="88583"/>
                    <a:pt x="65145" y="88523"/>
                  </a:cubicBezTo>
                  <a:cubicBezTo>
                    <a:pt x="66055" y="87420"/>
                    <a:pt x="67368" y="86724"/>
                    <a:pt x="68791" y="86588"/>
                  </a:cubicBezTo>
                  <a:cubicBezTo>
                    <a:pt x="68961" y="86571"/>
                    <a:pt x="69132" y="86563"/>
                    <a:pt x="69302" y="86563"/>
                  </a:cubicBezTo>
                  <a:cubicBezTo>
                    <a:pt x="70551" y="86563"/>
                    <a:pt x="71767" y="86997"/>
                    <a:pt x="72738" y="87800"/>
                  </a:cubicBezTo>
                  <a:cubicBezTo>
                    <a:pt x="72793" y="87845"/>
                    <a:pt x="72861" y="87869"/>
                    <a:pt x="72931" y="87869"/>
                  </a:cubicBezTo>
                  <a:cubicBezTo>
                    <a:pt x="72941" y="87869"/>
                    <a:pt x="72951" y="87869"/>
                    <a:pt x="72961" y="87868"/>
                  </a:cubicBezTo>
                  <a:cubicBezTo>
                    <a:pt x="73040" y="87860"/>
                    <a:pt x="73114" y="87821"/>
                    <a:pt x="73165" y="87760"/>
                  </a:cubicBezTo>
                  <a:lnTo>
                    <a:pt x="94720" y="61659"/>
                  </a:lnTo>
                  <a:cubicBezTo>
                    <a:pt x="94827" y="61531"/>
                    <a:pt x="94809" y="61339"/>
                    <a:pt x="94680" y="61234"/>
                  </a:cubicBezTo>
                  <a:cubicBezTo>
                    <a:pt x="93577" y="60322"/>
                    <a:pt x="92882" y="59011"/>
                    <a:pt x="92745" y="57586"/>
                  </a:cubicBezTo>
                  <a:cubicBezTo>
                    <a:pt x="92609" y="56161"/>
                    <a:pt x="93044" y="54742"/>
                    <a:pt x="93956" y="53639"/>
                  </a:cubicBezTo>
                  <a:cubicBezTo>
                    <a:pt x="94063" y="53510"/>
                    <a:pt x="94045" y="53318"/>
                    <a:pt x="93916" y="53212"/>
                  </a:cubicBezTo>
                  <a:lnTo>
                    <a:pt x="29572" y="70"/>
                  </a:lnTo>
                  <a:cubicBezTo>
                    <a:pt x="29515" y="23"/>
                    <a:pt x="29447" y="0"/>
                    <a:pt x="29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2027825" y="3702725"/>
              <a:ext cx="811500" cy="635825"/>
            </a:xfrm>
            <a:custGeom>
              <a:avLst/>
              <a:gdLst/>
              <a:ahLst/>
              <a:cxnLst/>
              <a:rect l="l" t="t" r="r" b="b"/>
              <a:pathLst>
                <a:path w="32460" h="25433" extrusionOk="0">
                  <a:moveTo>
                    <a:pt x="3322" y="0"/>
                  </a:moveTo>
                  <a:cubicBezTo>
                    <a:pt x="3199" y="0"/>
                    <a:pt x="3083" y="75"/>
                    <a:pt x="3038" y="197"/>
                  </a:cubicBezTo>
                  <a:cubicBezTo>
                    <a:pt x="1" y="7659"/>
                    <a:pt x="2136" y="16123"/>
                    <a:pt x="8354" y="21258"/>
                  </a:cubicBezTo>
                  <a:cubicBezTo>
                    <a:pt x="11730" y="24046"/>
                    <a:pt x="15888" y="25432"/>
                    <a:pt x="20039" y="25432"/>
                  </a:cubicBezTo>
                  <a:cubicBezTo>
                    <a:pt x="24460" y="25432"/>
                    <a:pt x="28872" y="23862"/>
                    <a:pt x="32326" y="20740"/>
                  </a:cubicBezTo>
                  <a:cubicBezTo>
                    <a:pt x="32449" y="20627"/>
                    <a:pt x="32460" y="20435"/>
                    <a:pt x="32347" y="20312"/>
                  </a:cubicBezTo>
                  <a:cubicBezTo>
                    <a:pt x="32287" y="20245"/>
                    <a:pt x="32205" y="20211"/>
                    <a:pt x="32122" y="20211"/>
                  </a:cubicBezTo>
                  <a:cubicBezTo>
                    <a:pt x="32050" y="20211"/>
                    <a:pt x="31977" y="20237"/>
                    <a:pt x="31919" y="20289"/>
                  </a:cubicBezTo>
                  <a:cubicBezTo>
                    <a:pt x="28581" y="23308"/>
                    <a:pt x="24313" y="24827"/>
                    <a:pt x="20039" y="24827"/>
                  </a:cubicBezTo>
                  <a:cubicBezTo>
                    <a:pt x="16025" y="24827"/>
                    <a:pt x="12004" y="23487"/>
                    <a:pt x="8739" y="20791"/>
                  </a:cubicBezTo>
                  <a:cubicBezTo>
                    <a:pt x="2728" y="15825"/>
                    <a:pt x="661" y="7640"/>
                    <a:pt x="3599" y="425"/>
                  </a:cubicBezTo>
                  <a:cubicBezTo>
                    <a:pt x="3668" y="268"/>
                    <a:pt x="3594" y="87"/>
                    <a:pt x="3436" y="22"/>
                  </a:cubicBezTo>
                  <a:cubicBezTo>
                    <a:pt x="3399" y="7"/>
                    <a:pt x="3360" y="0"/>
                    <a:pt x="33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2158525" y="3472850"/>
              <a:ext cx="170225" cy="143975"/>
            </a:xfrm>
            <a:custGeom>
              <a:avLst/>
              <a:gdLst/>
              <a:ahLst/>
              <a:cxnLst/>
              <a:rect l="l" t="t" r="r" b="b"/>
              <a:pathLst>
                <a:path w="6809" h="5759" extrusionOk="0">
                  <a:moveTo>
                    <a:pt x="6462" y="1"/>
                  </a:moveTo>
                  <a:cubicBezTo>
                    <a:pt x="6415" y="1"/>
                    <a:pt x="6367" y="12"/>
                    <a:pt x="6323" y="35"/>
                  </a:cubicBezTo>
                  <a:cubicBezTo>
                    <a:pt x="4145" y="1170"/>
                    <a:pt x="2240" y="2714"/>
                    <a:pt x="663" y="4624"/>
                  </a:cubicBezTo>
                  <a:cubicBezTo>
                    <a:pt x="487" y="4838"/>
                    <a:pt x="315" y="5054"/>
                    <a:pt x="150" y="5274"/>
                  </a:cubicBezTo>
                  <a:cubicBezTo>
                    <a:pt x="0" y="5473"/>
                    <a:pt x="142" y="5758"/>
                    <a:pt x="392" y="5758"/>
                  </a:cubicBezTo>
                  <a:cubicBezTo>
                    <a:pt x="487" y="5758"/>
                    <a:pt x="577" y="5714"/>
                    <a:pt x="634" y="5638"/>
                  </a:cubicBezTo>
                  <a:cubicBezTo>
                    <a:pt x="794" y="5426"/>
                    <a:pt x="960" y="5217"/>
                    <a:pt x="1130" y="5009"/>
                  </a:cubicBezTo>
                  <a:cubicBezTo>
                    <a:pt x="2655" y="3163"/>
                    <a:pt x="4497" y="1670"/>
                    <a:pt x="6603" y="573"/>
                  </a:cubicBezTo>
                  <a:cubicBezTo>
                    <a:pt x="6751" y="496"/>
                    <a:pt x="6808" y="312"/>
                    <a:pt x="6732" y="164"/>
                  </a:cubicBezTo>
                  <a:cubicBezTo>
                    <a:pt x="6677" y="60"/>
                    <a:pt x="6571" y="1"/>
                    <a:pt x="64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2371800" y="3421450"/>
              <a:ext cx="660850" cy="655850"/>
            </a:xfrm>
            <a:custGeom>
              <a:avLst/>
              <a:gdLst/>
              <a:ahLst/>
              <a:cxnLst/>
              <a:rect l="l" t="t" r="r" b="b"/>
              <a:pathLst>
                <a:path w="26434" h="26234" extrusionOk="0">
                  <a:moveTo>
                    <a:pt x="6321" y="1"/>
                  </a:moveTo>
                  <a:cubicBezTo>
                    <a:pt x="4289" y="1"/>
                    <a:pt x="2236" y="341"/>
                    <a:pt x="239" y="1035"/>
                  </a:cubicBezTo>
                  <a:cubicBezTo>
                    <a:pt x="82" y="1091"/>
                    <a:pt x="0" y="1263"/>
                    <a:pt x="55" y="1420"/>
                  </a:cubicBezTo>
                  <a:cubicBezTo>
                    <a:pt x="99" y="1545"/>
                    <a:pt x="216" y="1624"/>
                    <a:pt x="341" y="1624"/>
                  </a:cubicBezTo>
                  <a:cubicBezTo>
                    <a:pt x="373" y="1624"/>
                    <a:pt x="406" y="1618"/>
                    <a:pt x="438" y="1608"/>
                  </a:cubicBezTo>
                  <a:cubicBezTo>
                    <a:pt x="2370" y="936"/>
                    <a:pt x="4355" y="606"/>
                    <a:pt x="6321" y="606"/>
                  </a:cubicBezTo>
                  <a:cubicBezTo>
                    <a:pt x="10369" y="606"/>
                    <a:pt x="14333" y="2004"/>
                    <a:pt x="17577" y="4684"/>
                  </a:cubicBezTo>
                  <a:cubicBezTo>
                    <a:pt x="23789" y="9816"/>
                    <a:pt x="25768" y="18501"/>
                    <a:pt x="22389" y="25804"/>
                  </a:cubicBezTo>
                  <a:cubicBezTo>
                    <a:pt x="22297" y="26004"/>
                    <a:pt x="22442" y="26234"/>
                    <a:pt x="22662" y="26234"/>
                  </a:cubicBezTo>
                  <a:cubicBezTo>
                    <a:pt x="22662" y="26234"/>
                    <a:pt x="22663" y="26234"/>
                    <a:pt x="22664" y="26234"/>
                  </a:cubicBezTo>
                  <a:cubicBezTo>
                    <a:pt x="22665" y="26234"/>
                    <a:pt x="22666" y="26234"/>
                    <a:pt x="22667" y="26234"/>
                  </a:cubicBezTo>
                  <a:cubicBezTo>
                    <a:pt x="22784" y="26234"/>
                    <a:pt x="22889" y="26165"/>
                    <a:pt x="22938" y="26058"/>
                  </a:cubicBezTo>
                  <a:cubicBezTo>
                    <a:pt x="26434" y="18505"/>
                    <a:pt x="24388" y="9523"/>
                    <a:pt x="17963" y="4216"/>
                  </a:cubicBezTo>
                  <a:cubicBezTo>
                    <a:pt x="14607" y="1445"/>
                    <a:pt x="10508" y="1"/>
                    <a:pt x="6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2115450" y="3467225"/>
              <a:ext cx="826625" cy="826625"/>
            </a:xfrm>
            <a:custGeom>
              <a:avLst/>
              <a:gdLst/>
              <a:ahLst/>
              <a:cxnLst/>
              <a:rect l="l" t="t" r="r" b="b"/>
              <a:pathLst>
                <a:path w="33065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2"/>
                  </a:cubicBezTo>
                  <a:cubicBezTo>
                    <a:pt x="1743" y="7942"/>
                    <a:pt x="0" y="12147"/>
                    <a:pt x="0" y="16532"/>
                  </a:cubicBezTo>
                  <a:cubicBezTo>
                    <a:pt x="0" y="20916"/>
                    <a:pt x="1743" y="25121"/>
                    <a:pt x="4842" y="28222"/>
                  </a:cubicBezTo>
                  <a:cubicBezTo>
                    <a:pt x="7943" y="31322"/>
                    <a:pt x="12148" y="33064"/>
                    <a:pt x="16533" y="33064"/>
                  </a:cubicBezTo>
                  <a:cubicBezTo>
                    <a:pt x="20917" y="33064"/>
                    <a:pt x="25122" y="31322"/>
                    <a:pt x="28222" y="28222"/>
                  </a:cubicBezTo>
                  <a:cubicBezTo>
                    <a:pt x="31322" y="25121"/>
                    <a:pt x="33065" y="20916"/>
                    <a:pt x="33065" y="16532"/>
                  </a:cubicBezTo>
                  <a:cubicBezTo>
                    <a:pt x="33065" y="12147"/>
                    <a:pt x="31322" y="7942"/>
                    <a:pt x="28222" y="4842"/>
                  </a:cubicBezTo>
                  <a:cubicBezTo>
                    <a:pt x="25122" y="1742"/>
                    <a:pt x="20917" y="1"/>
                    <a:pt x="165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2270700" y="3606375"/>
              <a:ext cx="470450" cy="543075"/>
            </a:xfrm>
            <a:custGeom>
              <a:avLst/>
              <a:gdLst/>
              <a:ahLst/>
              <a:cxnLst/>
              <a:rect l="l" t="t" r="r" b="b"/>
              <a:pathLst>
                <a:path w="18818" h="21723" extrusionOk="0">
                  <a:moveTo>
                    <a:pt x="17553" y="0"/>
                  </a:moveTo>
                  <a:cubicBezTo>
                    <a:pt x="17543" y="0"/>
                    <a:pt x="17532" y="0"/>
                    <a:pt x="17521" y="1"/>
                  </a:cubicBezTo>
                  <a:cubicBezTo>
                    <a:pt x="17197" y="7"/>
                    <a:pt x="16909" y="161"/>
                    <a:pt x="16662" y="462"/>
                  </a:cubicBezTo>
                  <a:lnTo>
                    <a:pt x="14380" y="3224"/>
                  </a:lnTo>
                  <a:lnTo>
                    <a:pt x="14380" y="3224"/>
                  </a:lnTo>
                  <a:cubicBezTo>
                    <a:pt x="13065" y="2252"/>
                    <a:pt x="11770" y="1686"/>
                    <a:pt x="10496" y="1525"/>
                  </a:cubicBezTo>
                  <a:cubicBezTo>
                    <a:pt x="10256" y="1496"/>
                    <a:pt x="10022" y="1481"/>
                    <a:pt x="9795" y="1481"/>
                  </a:cubicBezTo>
                  <a:cubicBezTo>
                    <a:pt x="8412" y="1481"/>
                    <a:pt x="7264" y="2035"/>
                    <a:pt x="6348" y="3143"/>
                  </a:cubicBezTo>
                  <a:cubicBezTo>
                    <a:pt x="5910" y="3673"/>
                    <a:pt x="5597" y="4193"/>
                    <a:pt x="5409" y="4699"/>
                  </a:cubicBezTo>
                  <a:cubicBezTo>
                    <a:pt x="5222" y="5206"/>
                    <a:pt x="5126" y="5685"/>
                    <a:pt x="5125" y="6137"/>
                  </a:cubicBezTo>
                  <a:cubicBezTo>
                    <a:pt x="5123" y="6590"/>
                    <a:pt x="5241" y="7103"/>
                    <a:pt x="5479" y="7680"/>
                  </a:cubicBezTo>
                  <a:cubicBezTo>
                    <a:pt x="5706" y="8231"/>
                    <a:pt x="5973" y="8766"/>
                    <a:pt x="6279" y="9278"/>
                  </a:cubicBezTo>
                  <a:cubicBezTo>
                    <a:pt x="6575" y="9766"/>
                    <a:pt x="6986" y="10393"/>
                    <a:pt x="7516" y="11157"/>
                  </a:cubicBezTo>
                  <a:lnTo>
                    <a:pt x="8940" y="13160"/>
                  </a:lnTo>
                  <a:cubicBezTo>
                    <a:pt x="9342" y="13700"/>
                    <a:pt x="9591" y="14191"/>
                    <a:pt x="9686" y="14634"/>
                  </a:cubicBezTo>
                  <a:cubicBezTo>
                    <a:pt x="9781" y="15077"/>
                    <a:pt x="9734" y="15414"/>
                    <a:pt x="9544" y="15643"/>
                  </a:cubicBezTo>
                  <a:cubicBezTo>
                    <a:pt x="9303" y="15936"/>
                    <a:pt x="9011" y="16101"/>
                    <a:pt x="8669" y="16137"/>
                  </a:cubicBezTo>
                  <a:cubicBezTo>
                    <a:pt x="8604" y="16144"/>
                    <a:pt x="8539" y="16147"/>
                    <a:pt x="8474" y="16147"/>
                  </a:cubicBezTo>
                  <a:cubicBezTo>
                    <a:pt x="8197" y="16147"/>
                    <a:pt x="7925" y="16084"/>
                    <a:pt x="7655" y="15957"/>
                  </a:cubicBezTo>
                  <a:cubicBezTo>
                    <a:pt x="7303" y="15791"/>
                    <a:pt x="6963" y="15597"/>
                    <a:pt x="6641" y="15376"/>
                  </a:cubicBezTo>
                  <a:cubicBezTo>
                    <a:pt x="6297" y="15145"/>
                    <a:pt x="6002" y="14897"/>
                    <a:pt x="5758" y="14635"/>
                  </a:cubicBezTo>
                  <a:cubicBezTo>
                    <a:pt x="5382" y="14297"/>
                    <a:pt x="5042" y="13921"/>
                    <a:pt x="4746" y="13509"/>
                  </a:cubicBezTo>
                  <a:cubicBezTo>
                    <a:pt x="4454" y="13105"/>
                    <a:pt x="4247" y="12775"/>
                    <a:pt x="4126" y="12518"/>
                  </a:cubicBezTo>
                  <a:cubicBezTo>
                    <a:pt x="4004" y="12261"/>
                    <a:pt x="3868" y="11948"/>
                    <a:pt x="3719" y="11579"/>
                  </a:cubicBezTo>
                  <a:cubicBezTo>
                    <a:pt x="3569" y="11210"/>
                    <a:pt x="3475" y="10988"/>
                    <a:pt x="3435" y="10910"/>
                  </a:cubicBezTo>
                  <a:cubicBezTo>
                    <a:pt x="3239" y="10480"/>
                    <a:pt x="2992" y="10165"/>
                    <a:pt x="2691" y="9960"/>
                  </a:cubicBezTo>
                  <a:cubicBezTo>
                    <a:pt x="2444" y="9794"/>
                    <a:pt x="2183" y="9710"/>
                    <a:pt x="1909" y="9710"/>
                  </a:cubicBezTo>
                  <a:cubicBezTo>
                    <a:pt x="1849" y="9710"/>
                    <a:pt x="1789" y="9714"/>
                    <a:pt x="1728" y="9722"/>
                  </a:cubicBezTo>
                  <a:cubicBezTo>
                    <a:pt x="1395" y="9764"/>
                    <a:pt x="1076" y="9877"/>
                    <a:pt x="794" y="10055"/>
                  </a:cubicBezTo>
                  <a:cubicBezTo>
                    <a:pt x="514" y="10232"/>
                    <a:pt x="304" y="10486"/>
                    <a:pt x="163" y="10819"/>
                  </a:cubicBezTo>
                  <a:cubicBezTo>
                    <a:pt x="24" y="11151"/>
                    <a:pt x="1" y="11504"/>
                    <a:pt x="93" y="11877"/>
                  </a:cubicBezTo>
                  <a:cubicBezTo>
                    <a:pt x="642" y="13851"/>
                    <a:pt x="1708" y="15613"/>
                    <a:pt x="3291" y="17163"/>
                  </a:cubicBezTo>
                  <a:lnTo>
                    <a:pt x="3291" y="17163"/>
                  </a:lnTo>
                  <a:lnTo>
                    <a:pt x="1161" y="19742"/>
                  </a:lnTo>
                  <a:cubicBezTo>
                    <a:pt x="833" y="20139"/>
                    <a:pt x="756" y="20541"/>
                    <a:pt x="933" y="20949"/>
                  </a:cubicBezTo>
                  <a:cubicBezTo>
                    <a:pt x="1110" y="21355"/>
                    <a:pt x="1421" y="21605"/>
                    <a:pt x="1867" y="21696"/>
                  </a:cubicBezTo>
                  <a:cubicBezTo>
                    <a:pt x="1953" y="21714"/>
                    <a:pt x="2037" y="21723"/>
                    <a:pt x="2118" y="21723"/>
                  </a:cubicBezTo>
                  <a:cubicBezTo>
                    <a:pt x="2456" y="21723"/>
                    <a:pt x="2751" y="21570"/>
                    <a:pt x="3005" y="21264"/>
                  </a:cubicBezTo>
                  <a:lnTo>
                    <a:pt x="5126" y="18695"/>
                  </a:lnTo>
                  <a:lnTo>
                    <a:pt x="5126" y="18695"/>
                  </a:lnTo>
                  <a:cubicBezTo>
                    <a:pt x="5797" y="19157"/>
                    <a:pt x="6477" y="19515"/>
                    <a:pt x="7163" y="19769"/>
                  </a:cubicBezTo>
                  <a:cubicBezTo>
                    <a:pt x="7868" y="20028"/>
                    <a:pt x="8564" y="20158"/>
                    <a:pt x="9250" y="20158"/>
                  </a:cubicBezTo>
                  <a:cubicBezTo>
                    <a:pt x="9674" y="20158"/>
                    <a:pt x="10094" y="20109"/>
                    <a:pt x="10510" y="20010"/>
                  </a:cubicBezTo>
                  <a:cubicBezTo>
                    <a:pt x="11601" y="19752"/>
                    <a:pt x="12543" y="19124"/>
                    <a:pt x="13336" y="18128"/>
                  </a:cubicBezTo>
                  <a:cubicBezTo>
                    <a:pt x="13831" y="17511"/>
                    <a:pt x="14162" y="16895"/>
                    <a:pt x="14327" y="16280"/>
                  </a:cubicBezTo>
                  <a:cubicBezTo>
                    <a:pt x="14492" y="15666"/>
                    <a:pt x="14499" y="15035"/>
                    <a:pt x="14348" y="14391"/>
                  </a:cubicBezTo>
                  <a:cubicBezTo>
                    <a:pt x="14192" y="13732"/>
                    <a:pt x="13947" y="13097"/>
                    <a:pt x="13619" y="12505"/>
                  </a:cubicBezTo>
                  <a:cubicBezTo>
                    <a:pt x="13284" y="11893"/>
                    <a:pt x="12825" y="11183"/>
                    <a:pt x="12243" y="10376"/>
                  </a:cubicBezTo>
                  <a:lnTo>
                    <a:pt x="10798" y="8425"/>
                  </a:lnTo>
                  <a:cubicBezTo>
                    <a:pt x="10362" y="7856"/>
                    <a:pt x="10099" y="7386"/>
                    <a:pt x="10010" y="7016"/>
                  </a:cubicBezTo>
                  <a:cubicBezTo>
                    <a:pt x="9921" y="6645"/>
                    <a:pt x="10009" y="6301"/>
                    <a:pt x="10272" y="5982"/>
                  </a:cubicBezTo>
                  <a:cubicBezTo>
                    <a:pt x="10440" y="5780"/>
                    <a:pt x="10667" y="5678"/>
                    <a:pt x="10953" y="5678"/>
                  </a:cubicBezTo>
                  <a:cubicBezTo>
                    <a:pt x="11042" y="5678"/>
                    <a:pt x="11136" y="5688"/>
                    <a:pt x="11235" y="5707"/>
                  </a:cubicBezTo>
                  <a:cubicBezTo>
                    <a:pt x="11659" y="5789"/>
                    <a:pt x="12056" y="5971"/>
                    <a:pt x="12424" y="6254"/>
                  </a:cubicBezTo>
                  <a:cubicBezTo>
                    <a:pt x="12793" y="6537"/>
                    <a:pt x="13130" y="6818"/>
                    <a:pt x="13434" y="7098"/>
                  </a:cubicBezTo>
                  <a:cubicBezTo>
                    <a:pt x="14270" y="7960"/>
                    <a:pt x="14996" y="8921"/>
                    <a:pt x="15601" y="9959"/>
                  </a:cubicBezTo>
                  <a:cubicBezTo>
                    <a:pt x="15851" y="10359"/>
                    <a:pt x="16140" y="10643"/>
                    <a:pt x="16469" y="10811"/>
                  </a:cubicBezTo>
                  <a:cubicBezTo>
                    <a:pt x="16667" y="10911"/>
                    <a:pt x="16863" y="10962"/>
                    <a:pt x="17059" y="10962"/>
                  </a:cubicBezTo>
                  <a:cubicBezTo>
                    <a:pt x="17189" y="10962"/>
                    <a:pt x="17319" y="10939"/>
                    <a:pt x="17449" y="10894"/>
                  </a:cubicBezTo>
                  <a:cubicBezTo>
                    <a:pt x="17762" y="10789"/>
                    <a:pt x="18049" y="10613"/>
                    <a:pt x="18286" y="10381"/>
                  </a:cubicBezTo>
                  <a:cubicBezTo>
                    <a:pt x="18520" y="10150"/>
                    <a:pt x="18670" y="9839"/>
                    <a:pt x="18734" y="9446"/>
                  </a:cubicBezTo>
                  <a:cubicBezTo>
                    <a:pt x="18799" y="9053"/>
                    <a:pt x="18734" y="8658"/>
                    <a:pt x="18541" y="8261"/>
                  </a:cubicBezTo>
                  <a:cubicBezTo>
                    <a:pt x="18298" y="7746"/>
                    <a:pt x="18087" y="7335"/>
                    <a:pt x="17911" y="7026"/>
                  </a:cubicBezTo>
                  <a:cubicBezTo>
                    <a:pt x="17735" y="6718"/>
                    <a:pt x="17451" y="6309"/>
                    <a:pt x="17060" y="5800"/>
                  </a:cubicBezTo>
                  <a:cubicBezTo>
                    <a:pt x="16784" y="5444"/>
                    <a:pt x="16487" y="5104"/>
                    <a:pt x="16171" y="4783"/>
                  </a:cubicBezTo>
                  <a:lnTo>
                    <a:pt x="16171" y="4783"/>
                  </a:lnTo>
                  <a:lnTo>
                    <a:pt x="18492" y="1972"/>
                  </a:lnTo>
                  <a:cubicBezTo>
                    <a:pt x="18726" y="1690"/>
                    <a:pt x="18817" y="1386"/>
                    <a:pt x="18765" y="1061"/>
                  </a:cubicBezTo>
                  <a:cubicBezTo>
                    <a:pt x="18714" y="736"/>
                    <a:pt x="18575" y="476"/>
                    <a:pt x="18350" y="282"/>
                  </a:cubicBezTo>
                  <a:cubicBezTo>
                    <a:pt x="18130" y="94"/>
                    <a:pt x="17865" y="0"/>
                    <a:pt x="17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2262950" y="3598725"/>
              <a:ext cx="486000" cy="558300"/>
            </a:xfrm>
            <a:custGeom>
              <a:avLst/>
              <a:gdLst/>
              <a:ahLst/>
              <a:cxnLst/>
              <a:rect l="l" t="t" r="r" b="b"/>
              <a:pathLst>
                <a:path w="19440" h="22332" extrusionOk="0">
                  <a:moveTo>
                    <a:pt x="17838" y="610"/>
                  </a:moveTo>
                  <a:cubicBezTo>
                    <a:pt x="18087" y="614"/>
                    <a:pt x="18292" y="674"/>
                    <a:pt x="18462" y="818"/>
                  </a:cubicBezTo>
                  <a:cubicBezTo>
                    <a:pt x="18634" y="965"/>
                    <a:pt x="18735" y="1161"/>
                    <a:pt x="18776" y="1415"/>
                  </a:cubicBezTo>
                  <a:cubicBezTo>
                    <a:pt x="18813" y="1653"/>
                    <a:pt x="18746" y="1872"/>
                    <a:pt x="18569" y="2087"/>
                  </a:cubicBezTo>
                  <a:lnTo>
                    <a:pt x="16458" y="4640"/>
                  </a:lnTo>
                  <a:cubicBezTo>
                    <a:pt x="16378" y="4564"/>
                    <a:pt x="16297" y="4488"/>
                    <a:pt x="16214" y="4413"/>
                  </a:cubicBezTo>
                  <a:cubicBezTo>
                    <a:pt x="15851" y="4073"/>
                    <a:pt x="15487" y="3761"/>
                    <a:pt x="15124" y="3480"/>
                  </a:cubicBezTo>
                  <a:lnTo>
                    <a:pt x="17205" y="962"/>
                  </a:lnTo>
                  <a:cubicBezTo>
                    <a:pt x="17397" y="730"/>
                    <a:pt x="17604" y="614"/>
                    <a:pt x="17838" y="610"/>
                  </a:cubicBezTo>
                  <a:close/>
                  <a:moveTo>
                    <a:pt x="14737" y="3948"/>
                  </a:moveTo>
                  <a:cubicBezTo>
                    <a:pt x="15091" y="4221"/>
                    <a:pt x="15447" y="4525"/>
                    <a:pt x="15804" y="4858"/>
                  </a:cubicBezTo>
                  <a:cubicBezTo>
                    <a:pt x="15895" y="4941"/>
                    <a:pt x="15985" y="5025"/>
                    <a:pt x="16071" y="5109"/>
                  </a:cubicBezTo>
                  <a:lnTo>
                    <a:pt x="16000" y="5194"/>
                  </a:lnTo>
                  <a:lnTo>
                    <a:pt x="14637" y="4069"/>
                  </a:lnTo>
                  <a:lnTo>
                    <a:pt x="14737" y="3948"/>
                  </a:lnTo>
                  <a:close/>
                  <a:moveTo>
                    <a:pt x="4250" y="17159"/>
                  </a:moveTo>
                  <a:lnTo>
                    <a:pt x="5627" y="18295"/>
                  </a:lnTo>
                  <a:lnTo>
                    <a:pt x="5383" y="18590"/>
                  </a:lnTo>
                  <a:cubicBezTo>
                    <a:pt x="5013" y="18321"/>
                    <a:pt x="4658" y="18032"/>
                    <a:pt x="4320" y="17723"/>
                  </a:cubicBezTo>
                  <a:cubicBezTo>
                    <a:pt x="4216" y="17632"/>
                    <a:pt x="4115" y="17538"/>
                    <a:pt x="4014" y="17444"/>
                  </a:cubicBezTo>
                  <a:lnTo>
                    <a:pt x="4250" y="17159"/>
                  </a:lnTo>
                  <a:close/>
                  <a:moveTo>
                    <a:pt x="10096" y="2088"/>
                  </a:moveTo>
                  <a:cubicBezTo>
                    <a:pt x="10313" y="2088"/>
                    <a:pt x="10537" y="2102"/>
                    <a:pt x="10768" y="2131"/>
                  </a:cubicBezTo>
                  <a:cubicBezTo>
                    <a:pt x="11900" y="2274"/>
                    <a:pt x="13066" y="2761"/>
                    <a:pt x="14250" y="3587"/>
                  </a:cubicBezTo>
                  <a:lnTo>
                    <a:pt x="13785" y="4150"/>
                  </a:lnTo>
                  <a:lnTo>
                    <a:pt x="16083" y="6047"/>
                  </a:lnTo>
                  <a:lnTo>
                    <a:pt x="16498" y="5544"/>
                  </a:lnTo>
                  <a:cubicBezTo>
                    <a:pt x="16726" y="5788"/>
                    <a:pt x="16937" y="6038"/>
                    <a:pt x="17131" y="6289"/>
                  </a:cubicBezTo>
                  <a:cubicBezTo>
                    <a:pt x="17511" y="6784"/>
                    <a:pt x="17790" y="7185"/>
                    <a:pt x="17958" y="7481"/>
                  </a:cubicBezTo>
                  <a:cubicBezTo>
                    <a:pt x="18131" y="7785"/>
                    <a:pt x="18339" y="8194"/>
                    <a:pt x="18579" y="8698"/>
                  </a:cubicBezTo>
                  <a:cubicBezTo>
                    <a:pt x="18746" y="9042"/>
                    <a:pt x="18800" y="9372"/>
                    <a:pt x="18746" y="9702"/>
                  </a:cubicBezTo>
                  <a:cubicBezTo>
                    <a:pt x="18691" y="10033"/>
                    <a:pt x="18572" y="10285"/>
                    <a:pt x="18384" y="10469"/>
                  </a:cubicBezTo>
                  <a:cubicBezTo>
                    <a:pt x="18178" y="10670"/>
                    <a:pt x="17930" y="10821"/>
                    <a:pt x="17660" y="10914"/>
                  </a:cubicBezTo>
                  <a:cubicBezTo>
                    <a:pt x="17563" y="10947"/>
                    <a:pt x="17467" y="10964"/>
                    <a:pt x="17370" y="10964"/>
                  </a:cubicBezTo>
                  <a:cubicBezTo>
                    <a:pt x="17222" y="10964"/>
                    <a:pt x="17072" y="10925"/>
                    <a:pt x="16917" y="10846"/>
                  </a:cubicBezTo>
                  <a:cubicBezTo>
                    <a:pt x="16639" y="10704"/>
                    <a:pt x="16386" y="10454"/>
                    <a:pt x="16172" y="10113"/>
                  </a:cubicBezTo>
                  <a:cubicBezTo>
                    <a:pt x="15568" y="9070"/>
                    <a:pt x="14825" y="8088"/>
                    <a:pt x="13949" y="7181"/>
                  </a:cubicBezTo>
                  <a:cubicBezTo>
                    <a:pt x="13638" y="6895"/>
                    <a:pt x="13292" y="6604"/>
                    <a:pt x="12919" y="6319"/>
                  </a:cubicBezTo>
                  <a:cubicBezTo>
                    <a:pt x="12514" y="6008"/>
                    <a:pt x="12072" y="5806"/>
                    <a:pt x="11604" y="5715"/>
                  </a:cubicBezTo>
                  <a:cubicBezTo>
                    <a:pt x="11482" y="5691"/>
                    <a:pt x="11370" y="5681"/>
                    <a:pt x="11267" y="5681"/>
                  </a:cubicBezTo>
                  <a:cubicBezTo>
                    <a:pt x="10801" y="5681"/>
                    <a:pt x="10514" y="5894"/>
                    <a:pt x="10349" y="6095"/>
                  </a:cubicBezTo>
                  <a:cubicBezTo>
                    <a:pt x="10023" y="6488"/>
                    <a:pt x="9915" y="6925"/>
                    <a:pt x="10026" y="7391"/>
                  </a:cubicBezTo>
                  <a:cubicBezTo>
                    <a:pt x="10125" y="7806"/>
                    <a:pt x="10401" y="8305"/>
                    <a:pt x="10866" y="8911"/>
                  </a:cubicBezTo>
                  <a:lnTo>
                    <a:pt x="12307" y="10859"/>
                  </a:lnTo>
                  <a:cubicBezTo>
                    <a:pt x="12880" y="11655"/>
                    <a:pt x="13337" y="12360"/>
                    <a:pt x="13663" y="12957"/>
                  </a:cubicBezTo>
                  <a:cubicBezTo>
                    <a:pt x="13978" y="13525"/>
                    <a:pt x="14214" y="14134"/>
                    <a:pt x="14364" y="14766"/>
                  </a:cubicBezTo>
                  <a:cubicBezTo>
                    <a:pt x="14502" y="15360"/>
                    <a:pt x="14495" y="15946"/>
                    <a:pt x="14344" y="16508"/>
                  </a:cubicBezTo>
                  <a:cubicBezTo>
                    <a:pt x="14190" y="17079"/>
                    <a:pt x="13876" y="17663"/>
                    <a:pt x="13409" y="18247"/>
                  </a:cubicBezTo>
                  <a:cubicBezTo>
                    <a:pt x="12664" y="19183"/>
                    <a:pt x="11769" y="19781"/>
                    <a:pt x="10750" y="20023"/>
                  </a:cubicBezTo>
                  <a:cubicBezTo>
                    <a:pt x="10360" y="20115"/>
                    <a:pt x="9966" y="20161"/>
                    <a:pt x="9567" y="20161"/>
                  </a:cubicBezTo>
                  <a:cubicBezTo>
                    <a:pt x="8912" y="20161"/>
                    <a:pt x="8247" y="20037"/>
                    <a:pt x="7577" y="19790"/>
                  </a:cubicBezTo>
                  <a:cubicBezTo>
                    <a:pt x="7011" y="19580"/>
                    <a:pt x="6446" y="19295"/>
                    <a:pt x="5884" y="18934"/>
                  </a:cubicBezTo>
                  <a:lnTo>
                    <a:pt x="6481" y="18213"/>
                  </a:lnTo>
                  <a:lnTo>
                    <a:pt x="4169" y="16305"/>
                  </a:lnTo>
                  <a:lnTo>
                    <a:pt x="3582" y="17017"/>
                  </a:lnTo>
                  <a:cubicBezTo>
                    <a:pt x="2170" y="15567"/>
                    <a:pt x="1201" y="13918"/>
                    <a:pt x="697" y="12105"/>
                  </a:cubicBezTo>
                  <a:cubicBezTo>
                    <a:pt x="621" y="11795"/>
                    <a:pt x="640" y="11513"/>
                    <a:pt x="753" y="11242"/>
                  </a:cubicBezTo>
                  <a:cubicBezTo>
                    <a:pt x="869" y="10968"/>
                    <a:pt x="1037" y="10764"/>
                    <a:pt x="1265" y="10618"/>
                  </a:cubicBezTo>
                  <a:cubicBezTo>
                    <a:pt x="1511" y="10464"/>
                    <a:pt x="1789" y="10365"/>
                    <a:pt x="2078" y="10330"/>
                  </a:cubicBezTo>
                  <a:cubicBezTo>
                    <a:pt x="2128" y="10323"/>
                    <a:pt x="2177" y="10320"/>
                    <a:pt x="2225" y="10320"/>
                  </a:cubicBezTo>
                  <a:cubicBezTo>
                    <a:pt x="2437" y="10320"/>
                    <a:pt x="2637" y="10385"/>
                    <a:pt x="2832" y="10518"/>
                  </a:cubicBezTo>
                  <a:cubicBezTo>
                    <a:pt x="3083" y="10688"/>
                    <a:pt x="3298" y="10966"/>
                    <a:pt x="3477" y="11355"/>
                  </a:cubicBezTo>
                  <a:cubicBezTo>
                    <a:pt x="3516" y="11429"/>
                    <a:pt x="3605" y="11644"/>
                    <a:pt x="3749" y="12000"/>
                  </a:cubicBezTo>
                  <a:cubicBezTo>
                    <a:pt x="3901" y="12375"/>
                    <a:pt x="4039" y="12692"/>
                    <a:pt x="4163" y="12954"/>
                  </a:cubicBezTo>
                  <a:cubicBezTo>
                    <a:pt x="4294" y="13230"/>
                    <a:pt x="4507" y="13570"/>
                    <a:pt x="4811" y="13993"/>
                  </a:cubicBezTo>
                  <a:cubicBezTo>
                    <a:pt x="5113" y="14414"/>
                    <a:pt x="5461" y="14801"/>
                    <a:pt x="5847" y="15147"/>
                  </a:cubicBezTo>
                  <a:cubicBezTo>
                    <a:pt x="6107" y="15427"/>
                    <a:pt x="6422" y="15692"/>
                    <a:pt x="6782" y="15933"/>
                  </a:cubicBezTo>
                  <a:cubicBezTo>
                    <a:pt x="7118" y="16162"/>
                    <a:pt x="7471" y="16364"/>
                    <a:pt x="7838" y="16538"/>
                  </a:cubicBezTo>
                  <a:cubicBezTo>
                    <a:pt x="8145" y="16682"/>
                    <a:pt x="8462" y="16755"/>
                    <a:pt x="8781" y="16755"/>
                  </a:cubicBezTo>
                  <a:cubicBezTo>
                    <a:pt x="8857" y="16755"/>
                    <a:pt x="8934" y="16751"/>
                    <a:pt x="9011" y="16743"/>
                  </a:cubicBezTo>
                  <a:cubicBezTo>
                    <a:pt x="9433" y="16698"/>
                    <a:pt x="9795" y="16496"/>
                    <a:pt x="10088" y="16142"/>
                  </a:cubicBezTo>
                  <a:cubicBezTo>
                    <a:pt x="10338" y="15837"/>
                    <a:pt x="10407" y="15413"/>
                    <a:pt x="10293" y="14875"/>
                  </a:cubicBezTo>
                  <a:cubicBezTo>
                    <a:pt x="10188" y="14392"/>
                    <a:pt x="9920" y="13857"/>
                    <a:pt x="9497" y="13290"/>
                  </a:cubicBezTo>
                  <a:lnTo>
                    <a:pt x="8075" y="11290"/>
                  </a:lnTo>
                  <a:cubicBezTo>
                    <a:pt x="7553" y="10536"/>
                    <a:pt x="7140" y="9908"/>
                    <a:pt x="6848" y="9425"/>
                  </a:cubicBezTo>
                  <a:cubicBezTo>
                    <a:pt x="6550" y="8928"/>
                    <a:pt x="6289" y="8407"/>
                    <a:pt x="6069" y="7869"/>
                  </a:cubicBezTo>
                  <a:cubicBezTo>
                    <a:pt x="5848" y="7334"/>
                    <a:pt x="5736" y="6853"/>
                    <a:pt x="5739" y="6443"/>
                  </a:cubicBezTo>
                  <a:cubicBezTo>
                    <a:pt x="5739" y="6029"/>
                    <a:pt x="5828" y="5581"/>
                    <a:pt x="6003" y="5109"/>
                  </a:cubicBezTo>
                  <a:cubicBezTo>
                    <a:pt x="6179" y="4638"/>
                    <a:pt x="6477" y="4144"/>
                    <a:pt x="6892" y="3642"/>
                  </a:cubicBezTo>
                  <a:cubicBezTo>
                    <a:pt x="7752" y="2599"/>
                    <a:pt x="8804" y="2088"/>
                    <a:pt x="10096" y="2088"/>
                  </a:cubicBezTo>
                  <a:close/>
                  <a:moveTo>
                    <a:pt x="3628" y="17912"/>
                  </a:moveTo>
                  <a:cubicBezTo>
                    <a:pt x="3721" y="18001"/>
                    <a:pt x="3818" y="18088"/>
                    <a:pt x="3915" y="18174"/>
                  </a:cubicBezTo>
                  <a:cubicBezTo>
                    <a:pt x="4259" y="18488"/>
                    <a:pt x="4620" y="18783"/>
                    <a:pt x="4996" y="19058"/>
                  </a:cubicBezTo>
                  <a:lnTo>
                    <a:pt x="3082" y="21377"/>
                  </a:lnTo>
                  <a:cubicBezTo>
                    <a:pt x="2888" y="21612"/>
                    <a:pt x="2678" y="21726"/>
                    <a:pt x="2430" y="21726"/>
                  </a:cubicBezTo>
                  <a:cubicBezTo>
                    <a:pt x="2368" y="21726"/>
                    <a:pt x="2305" y="21719"/>
                    <a:pt x="2238" y="21705"/>
                  </a:cubicBezTo>
                  <a:cubicBezTo>
                    <a:pt x="1888" y="21634"/>
                    <a:pt x="1661" y="21452"/>
                    <a:pt x="1522" y="21134"/>
                  </a:cubicBezTo>
                  <a:cubicBezTo>
                    <a:pt x="1440" y="20944"/>
                    <a:pt x="1369" y="20647"/>
                    <a:pt x="1704" y="20240"/>
                  </a:cubicBezTo>
                  <a:lnTo>
                    <a:pt x="3628" y="17912"/>
                  </a:lnTo>
                  <a:close/>
                  <a:moveTo>
                    <a:pt x="17840" y="0"/>
                  </a:moveTo>
                  <a:cubicBezTo>
                    <a:pt x="17835" y="0"/>
                    <a:pt x="17831" y="0"/>
                    <a:pt x="17826" y="1"/>
                  </a:cubicBezTo>
                  <a:cubicBezTo>
                    <a:pt x="17410" y="8"/>
                    <a:pt x="17044" y="201"/>
                    <a:pt x="16738" y="572"/>
                  </a:cubicBezTo>
                  <a:lnTo>
                    <a:pt x="14636" y="3117"/>
                  </a:lnTo>
                  <a:cubicBezTo>
                    <a:pt x="13357" y="2217"/>
                    <a:pt x="12087" y="1684"/>
                    <a:pt x="10842" y="1528"/>
                  </a:cubicBezTo>
                  <a:cubicBezTo>
                    <a:pt x="10590" y="1496"/>
                    <a:pt x="10343" y="1480"/>
                    <a:pt x="10103" y="1480"/>
                  </a:cubicBezTo>
                  <a:cubicBezTo>
                    <a:pt x="8633" y="1480"/>
                    <a:pt x="7397" y="2076"/>
                    <a:pt x="6425" y="3254"/>
                  </a:cubicBezTo>
                  <a:cubicBezTo>
                    <a:pt x="5966" y="3810"/>
                    <a:pt x="5634" y="4361"/>
                    <a:pt x="5435" y="4898"/>
                  </a:cubicBezTo>
                  <a:cubicBezTo>
                    <a:pt x="5235" y="5436"/>
                    <a:pt x="5133" y="5956"/>
                    <a:pt x="5132" y="6440"/>
                  </a:cubicBezTo>
                  <a:cubicBezTo>
                    <a:pt x="5129" y="6931"/>
                    <a:pt x="5257" y="7490"/>
                    <a:pt x="5509" y="8101"/>
                  </a:cubicBezTo>
                  <a:cubicBezTo>
                    <a:pt x="5741" y="8667"/>
                    <a:pt x="6016" y="9214"/>
                    <a:pt x="6330" y="9738"/>
                  </a:cubicBezTo>
                  <a:cubicBezTo>
                    <a:pt x="6627" y="10231"/>
                    <a:pt x="7046" y="10871"/>
                    <a:pt x="7579" y="11638"/>
                  </a:cubicBezTo>
                  <a:lnTo>
                    <a:pt x="9007" y="13646"/>
                  </a:lnTo>
                  <a:cubicBezTo>
                    <a:pt x="9381" y="14148"/>
                    <a:pt x="9614" y="14605"/>
                    <a:pt x="9700" y="15003"/>
                  </a:cubicBezTo>
                  <a:cubicBezTo>
                    <a:pt x="9774" y="15349"/>
                    <a:pt x="9747" y="15602"/>
                    <a:pt x="9621" y="15757"/>
                  </a:cubicBezTo>
                  <a:cubicBezTo>
                    <a:pt x="9429" y="15987"/>
                    <a:pt x="9209" y="16112"/>
                    <a:pt x="8946" y="16141"/>
                  </a:cubicBezTo>
                  <a:cubicBezTo>
                    <a:pt x="8891" y="16147"/>
                    <a:pt x="8836" y="16150"/>
                    <a:pt x="8782" y="16150"/>
                  </a:cubicBezTo>
                  <a:cubicBezTo>
                    <a:pt x="8551" y="16150"/>
                    <a:pt x="8324" y="16096"/>
                    <a:pt x="8093" y="15989"/>
                  </a:cubicBezTo>
                  <a:cubicBezTo>
                    <a:pt x="7754" y="15828"/>
                    <a:pt x="7429" y="15642"/>
                    <a:pt x="7119" y="15430"/>
                  </a:cubicBezTo>
                  <a:cubicBezTo>
                    <a:pt x="6810" y="15225"/>
                    <a:pt x="6525" y="14986"/>
                    <a:pt x="6270" y="14716"/>
                  </a:cubicBezTo>
                  <a:cubicBezTo>
                    <a:pt x="5910" y="14392"/>
                    <a:pt x="5586" y="14031"/>
                    <a:pt x="5302" y="13639"/>
                  </a:cubicBezTo>
                  <a:cubicBezTo>
                    <a:pt x="5022" y="13252"/>
                    <a:pt x="4823" y="12935"/>
                    <a:pt x="4710" y="12695"/>
                  </a:cubicBezTo>
                  <a:cubicBezTo>
                    <a:pt x="4590" y="12442"/>
                    <a:pt x="4456" y="12135"/>
                    <a:pt x="4310" y="11773"/>
                  </a:cubicBezTo>
                  <a:cubicBezTo>
                    <a:pt x="4155" y="11389"/>
                    <a:pt x="4056" y="11158"/>
                    <a:pt x="4021" y="11092"/>
                  </a:cubicBezTo>
                  <a:cubicBezTo>
                    <a:pt x="3802" y="10613"/>
                    <a:pt x="3517" y="10251"/>
                    <a:pt x="3170" y="10018"/>
                  </a:cubicBezTo>
                  <a:cubicBezTo>
                    <a:pt x="2873" y="9816"/>
                    <a:pt x="2555" y="9715"/>
                    <a:pt x="2219" y="9715"/>
                  </a:cubicBezTo>
                  <a:cubicBezTo>
                    <a:pt x="2146" y="9715"/>
                    <a:pt x="2072" y="9720"/>
                    <a:pt x="1997" y="9730"/>
                  </a:cubicBezTo>
                  <a:cubicBezTo>
                    <a:pt x="1622" y="9777"/>
                    <a:pt x="1261" y="9906"/>
                    <a:pt x="941" y="10107"/>
                  </a:cubicBezTo>
                  <a:cubicBezTo>
                    <a:pt x="609" y="10318"/>
                    <a:pt x="358" y="10622"/>
                    <a:pt x="195" y="11009"/>
                  </a:cubicBezTo>
                  <a:cubicBezTo>
                    <a:pt x="29" y="11399"/>
                    <a:pt x="1" y="11819"/>
                    <a:pt x="110" y="12256"/>
                  </a:cubicBezTo>
                  <a:lnTo>
                    <a:pt x="111" y="12264"/>
                  </a:lnTo>
                  <a:cubicBezTo>
                    <a:pt x="651" y="14198"/>
                    <a:pt x="1685" y="15952"/>
                    <a:pt x="3193" y="17489"/>
                  </a:cubicBezTo>
                  <a:lnTo>
                    <a:pt x="1238" y="19856"/>
                  </a:lnTo>
                  <a:cubicBezTo>
                    <a:pt x="733" y="20467"/>
                    <a:pt x="811" y="21020"/>
                    <a:pt x="967" y="21376"/>
                  </a:cubicBezTo>
                  <a:cubicBezTo>
                    <a:pt x="1185" y="21877"/>
                    <a:pt x="1571" y="22187"/>
                    <a:pt x="2116" y="22299"/>
                  </a:cubicBezTo>
                  <a:cubicBezTo>
                    <a:pt x="2219" y="22321"/>
                    <a:pt x="2323" y="22332"/>
                    <a:pt x="2428" y="22332"/>
                  </a:cubicBezTo>
                  <a:cubicBezTo>
                    <a:pt x="2855" y="22332"/>
                    <a:pt x="3238" y="22139"/>
                    <a:pt x="3548" y="21764"/>
                  </a:cubicBezTo>
                  <a:lnTo>
                    <a:pt x="5496" y="19406"/>
                  </a:lnTo>
                  <a:cubicBezTo>
                    <a:pt x="6115" y="19808"/>
                    <a:pt x="6740" y="20127"/>
                    <a:pt x="7368" y="20359"/>
                  </a:cubicBezTo>
                  <a:cubicBezTo>
                    <a:pt x="8105" y="20631"/>
                    <a:pt x="8841" y="20768"/>
                    <a:pt x="9565" y="20768"/>
                  </a:cubicBezTo>
                  <a:cubicBezTo>
                    <a:pt x="10012" y="20768"/>
                    <a:pt x="10454" y="20716"/>
                    <a:pt x="10890" y="20613"/>
                  </a:cubicBezTo>
                  <a:cubicBezTo>
                    <a:pt x="12044" y="20338"/>
                    <a:pt x="13051" y="19670"/>
                    <a:pt x="13883" y="18624"/>
                  </a:cubicBezTo>
                  <a:cubicBezTo>
                    <a:pt x="14401" y="17977"/>
                    <a:pt x="14754" y="17318"/>
                    <a:pt x="14929" y="16666"/>
                  </a:cubicBezTo>
                  <a:cubicBezTo>
                    <a:pt x="15107" y="16007"/>
                    <a:pt x="15115" y="15320"/>
                    <a:pt x="14953" y="14629"/>
                  </a:cubicBezTo>
                  <a:cubicBezTo>
                    <a:pt x="14791" y="13944"/>
                    <a:pt x="14535" y="13284"/>
                    <a:pt x="14194" y="12666"/>
                  </a:cubicBezTo>
                  <a:cubicBezTo>
                    <a:pt x="13856" y="12049"/>
                    <a:pt x="13387" y="11322"/>
                    <a:pt x="12796" y="10503"/>
                  </a:cubicBezTo>
                  <a:lnTo>
                    <a:pt x="11349" y="8546"/>
                  </a:lnTo>
                  <a:cubicBezTo>
                    <a:pt x="10940" y="8013"/>
                    <a:pt x="10692" y="7578"/>
                    <a:pt x="10614" y="7250"/>
                  </a:cubicBezTo>
                  <a:cubicBezTo>
                    <a:pt x="10548" y="6972"/>
                    <a:pt x="10612" y="6728"/>
                    <a:pt x="10816" y="6481"/>
                  </a:cubicBezTo>
                  <a:cubicBezTo>
                    <a:pt x="10888" y="6393"/>
                    <a:pt x="11010" y="6287"/>
                    <a:pt x="11261" y="6287"/>
                  </a:cubicBezTo>
                  <a:cubicBezTo>
                    <a:pt x="11328" y="6287"/>
                    <a:pt x="11403" y="6295"/>
                    <a:pt x="11488" y="6311"/>
                  </a:cubicBezTo>
                  <a:cubicBezTo>
                    <a:pt x="11863" y="6383"/>
                    <a:pt x="12221" y="6547"/>
                    <a:pt x="12549" y="6798"/>
                  </a:cubicBezTo>
                  <a:cubicBezTo>
                    <a:pt x="12908" y="7072"/>
                    <a:pt x="13241" y="7349"/>
                    <a:pt x="13525" y="7612"/>
                  </a:cubicBezTo>
                  <a:cubicBezTo>
                    <a:pt x="14345" y="8460"/>
                    <a:pt x="15060" y="9403"/>
                    <a:pt x="15653" y="10423"/>
                  </a:cubicBezTo>
                  <a:cubicBezTo>
                    <a:pt x="15931" y="10868"/>
                    <a:pt x="16264" y="11191"/>
                    <a:pt x="16641" y="11384"/>
                  </a:cubicBezTo>
                  <a:cubicBezTo>
                    <a:pt x="16883" y="11506"/>
                    <a:pt x="17126" y="11568"/>
                    <a:pt x="17368" y="11568"/>
                  </a:cubicBezTo>
                  <a:cubicBezTo>
                    <a:pt x="17532" y="11568"/>
                    <a:pt x="17695" y="11540"/>
                    <a:pt x="17858" y="11484"/>
                  </a:cubicBezTo>
                  <a:cubicBezTo>
                    <a:pt x="18213" y="11362"/>
                    <a:pt x="18539" y="11162"/>
                    <a:pt x="18807" y="10899"/>
                  </a:cubicBezTo>
                  <a:cubicBezTo>
                    <a:pt x="19088" y="10626"/>
                    <a:pt x="19268" y="10255"/>
                    <a:pt x="19342" y="9799"/>
                  </a:cubicBezTo>
                  <a:cubicBezTo>
                    <a:pt x="19416" y="9344"/>
                    <a:pt x="19343" y="8885"/>
                    <a:pt x="19125" y="8434"/>
                  </a:cubicBezTo>
                  <a:cubicBezTo>
                    <a:pt x="18880" y="7918"/>
                    <a:pt x="18664" y="7496"/>
                    <a:pt x="18484" y="7180"/>
                  </a:cubicBezTo>
                  <a:cubicBezTo>
                    <a:pt x="18302" y="6860"/>
                    <a:pt x="18007" y="6435"/>
                    <a:pt x="17610" y="5918"/>
                  </a:cubicBezTo>
                  <a:cubicBezTo>
                    <a:pt x="17389" y="5630"/>
                    <a:pt x="17146" y="5348"/>
                    <a:pt x="16886" y="5070"/>
                  </a:cubicBezTo>
                  <a:lnTo>
                    <a:pt x="19035" y="2470"/>
                  </a:lnTo>
                  <a:cubicBezTo>
                    <a:pt x="19325" y="2118"/>
                    <a:pt x="19440" y="1730"/>
                    <a:pt x="19375" y="1317"/>
                  </a:cubicBezTo>
                  <a:cubicBezTo>
                    <a:pt x="19312" y="920"/>
                    <a:pt x="19139" y="600"/>
                    <a:pt x="18856" y="356"/>
                  </a:cubicBezTo>
                  <a:cubicBezTo>
                    <a:pt x="18577" y="115"/>
                    <a:pt x="18238" y="0"/>
                    <a:pt x="178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967075" y="2556650"/>
              <a:ext cx="2732675" cy="2817825"/>
            </a:xfrm>
            <a:custGeom>
              <a:avLst/>
              <a:gdLst/>
              <a:ahLst/>
              <a:cxnLst/>
              <a:rect l="l" t="t" r="r" b="b"/>
              <a:pathLst>
                <a:path w="109307" h="112713" extrusionOk="0">
                  <a:moveTo>
                    <a:pt x="40247" y="0"/>
                  </a:moveTo>
                  <a:lnTo>
                    <a:pt x="0" y="36443"/>
                  </a:lnTo>
                  <a:lnTo>
                    <a:pt x="69061" y="112712"/>
                  </a:lnTo>
                  <a:lnTo>
                    <a:pt x="109306" y="76271"/>
                  </a:lnTo>
                  <a:lnTo>
                    <a:pt x="40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958900" y="2549250"/>
              <a:ext cx="2749600" cy="2832900"/>
            </a:xfrm>
            <a:custGeom>
              <a:avLst/>
              <a:gdLst/>
              <a:ahLst/>
              <a:cxnLst/>
              <a:rect l="l" t="t" r="r" b="b"/>
              <a:pathLst>
                <a:path w="109984" h="113316" extrusionOk="0">
                  <a:moveTo>
                    <a:pt x="40560" y="731"/>
                  </a:moveTo>
                  <a:lnTo>
                    <a:pt x="109219" y="76546"/>
                  </a:lnTo>
                  <a:lnTo>
                    <a:pt x="69426" y="112585"/>
                  </a:lnTo>
                  <a:lnTo>
                    <a:pt x="765" y="36770"/>
                  </a:lnTo>
                  <a:lnTo>
                    <a:pt x="40560" y="731"/>
                  </a:lnTo>
                  <a:close/>
                  <a:moveTo>
                    <a:pt x="40581" y="0"/>
                  </a:moveTo>
                  <a:cubicBezTo>
                    <a:pt x="40509" y="0"/>
                    <a:pt x="40436" y="26"/>
                    <a:pt x="40378" y="79"/>
                  </a:cubicBezTo>
                  <a:lnTo>
                    <a:pt x="134" y="36524"/>
                  </a:lnTo>
                  <a:cubicBezTo>
                    <a:pt x="11" y="36636"/>
                    <a:pt x="0" y="36828"/>
                    <a:pt x="114" y="36953"/>
                  </a:cubicBezTo>
                  <a:lnTo>
                    <a:pt x="69180" y="113216"/>
                  </a:lnTo>
                  <a:cubicBezTo>
                    <a:pt x="69233" y="113276"/>
                    <a:pt x="69308" y="113311"/>
                    <a:pt x="69388" y="113315"/>
                  </a:cubicBezTo>
                  <a:lnTo>
                    <a:pt x="69404" y="113315"/>
                  </a:lnTo>
                  <a:cubicBezTo>
                    <a:pt x="69479" y="113315"/>
                    <a:pt x="69551" y="113288"/>
                    <a:pt x="69607" y="113237"/>
                  </a:cubicBezTo>
                  <a:lnTo>
                    <a:pt x="109851" y="76792"/>
                  </a:lnTo>
                  <a:cubicBezTo>
                    <a:pt x="109975" y="76680"/>
                    <a:pt x="109984" y="76488"/>
                    <a:pt x="109872" y="76365"/>
                  </a:cubicBezTo>
                  <a:lnTo>
                    <a:pt x="40806" y="100"/>
                  </a:lnTo>
                  <a:cubicBezTo>
                    <a:pt x="40746" y="34"/>
                    <a:pt x="40664" y="0"/>
                    <a:pt x="40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01475" y="2799675"/>
              <a:ext cx="2245400" cy="2315675"/>
            </a:xfrm>
            <a:custGeom>
              <a:avLst/>
              <a:gdLst/>
              <a:ahLst/>
              <a:cxnLst/>
              <a:rect l="l" t="t" r="r" b="b"/>
              <a:pathLst>
                <a:path w="89816" h="92627" extrusionOk="0">
                  <a:moveTo>
                    <a:pt x="33797" y="1"/>
                  </a:moveTo>
                  <a:cubicBezTo>
                    <a:pt x="32707" y="988"/>
                    <a:pt x="31339" y="1474"/>
                    <a:pt x="29976" y="1474"/>
                  </a:cubicBezTo>
                  <a:cubicBezTo>
                    <a:pt x="28778" y="1474"/>
                    <a:pt x="27583" y="1098"/>
                    <a:pt x="26584" y="356"/>
                  </a:cubicBezTo>
                  <a:lnTo>
                    <a:pt x="1329" y="23227"/>
                  </a:lnTo>
                  <a:cubicBezTo>
                    <a:pt x="2696" y="25511"/>
                    <a:pt x="2309" y="28517"/>
                    <a:pt x="261" y="30371"/>
                  </a:cubicBezTo>
                  <a:cubicBezTo>
                    <a:pt x="178" y="30448"/>
                    <a:pt x="89" y="30514"/>
                    <a:pt x="0" y="30583"/>
                  </a:cubicBezTo>
                  <a:lnTo>
                    <a:pt x="56041" y="92465"/>
                  </a:lnTo>
                  <a:cubicBezTo>
                    <a:pt x="56119" y="92385"/>
                    <a:pt x="56195" y="92303"/>
                    <a:pt x="56278" y="92228"/>
                  </a:cubicBezTo>
                  <a:cubicBezTo>
                    <a:pt x="57369" y="91240"/>
                    <a:pt x="58737" y="90753"/>
                    <a:pt x="60101" y="90753"/>
                  </a:cubicBezTo>
                  <a:cubicBezTo>
                    <a:pt x="61654" y="90753"/>
                    <a:pt x="63202" y="91384"/>
                    <a:pt x="64326" y="92626"/>
                  </a:cubicBezTo>
                  <a:lnTo>
                    <a:pt x="89416" y="69904"/>
                  </a:lnTo>
                  <a:cubicBezTo>
                    <a:pt x="87304" y="67572"/>
                    <a:pt x="87483" y="63968"/>
                    <a:pt x="89816" y="61856"/>
                  </a:cubicBezTo>
                  <a:lnTo>
                    <a:pt x="337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192950" y="2792100"/>
              <a:ext cx="2262350" cy="2330800"/>
            </a:xfrm>
            <a:custGeom>
              <a:avLst/>
              <a:gdLst/>
              <a:ahLst/>
              <a:cxnLst/>
              <a:rect l="l" t="t" r="r" b="b"/>
              <a:pathLst>
                <a:path w="90494" h="93232" extrusionOk="0">
                  <a:moveTo>
                    <a:pt x="34112" y="726"/>
                  </a:moveTo>
                  <a:lnTo>
                    <a:pt x="89733" y="62144"/>
                  </a:lnTo>
                  <a:cubicBezTo>
                    <a:pt x="88680" y="63197"/>
                    <a:pt x="88063" y="64587"/>
                    <a:pt x="87988" y="66086"/>
                  </a:cubicBezTo>
                  <a:cubicBezTo>
                    <a:pt x="87914" y="67586"/>
                    <a:pt x="88391" y="69027"/>
                    <a:pt x="89336" y="70181"/>
                  </a:cubicBezTo>
                  <a:lnTo>
                    <a:pt x="64683" y="92506"/>
                  </a:lnTo>
                  <a:cubicBezTo>
                    <a:pt x="63521" y="91346"/>
                    <a:pt x="61985" y="90756"/>
                    <a:pt x="60441" y="90756"/>
                  </a:cubicBezTo>
                  <a:cubicBezTo>
                    <a:pt x="60438" y="90756"/>
                    <a:pt x="60434" y="90756"/>
                    <a:pt x="60431" y="90756"/>
                  </a:cubicBezTo>
                  <a:cubicBezTo>
                    <a:pt x="58947" y="90756"/>
                    <a:pt x="57516" y="91309"/>
                    <a:pt x="56416" y="92305"/>
                  </a:cubicBezTo>
                  <a:cubicBezTo>
                    <a:pt x="56410" y="92313"/>
                    <a:pt x="56400" y="92320"/>
                    <a:pt x="56393" y="92328"/>
                  </a:cubicBezTo>
                  <a:lnTo>
                    <a:pt x="782" y="30920"/>
                  </a:lnTo>
                  <a:cubicBezTo>
                    <a:pt x="789" y="30914"/>
                    <a:pt x="797" y="30906"/>
                    <a:pt x="805" y="30899"/>
                  </a:cubicBezTo>
                  <a:cubicBezTo>
                    <a:pt x="2857" y="29041"/>
                    <a:pt x="3363" y="26004"/>
                    <a:pt x="2053" y="23592"/>
                  </a:cubicBezTo>
                  <a:lnTo>
                    <a:pt x="26947" y="1046"/>
                  </a:lnTo>
                  <a:cubicBezTo>
                    <a:pt x="27962" y="1736"/>
                    <a:pt x="29137" y="2077"/>
                    <a:pt x="30310" y="2077"/>
                  </a:cubicBezTo>
                  <a:cubicBezTo>
                    <a:pt x="31664" y="2077"/>
                    <a:pt x="33015" y="1622"/>
                    <a:pt x="34112" y="726"/>
                  </a:cubicBezTo>
                  <a:close/>
                  <a:moveTo>
                    <a:pt x="34138" y="0"/>
                  </a:moveTo>
                  <a:cubicBezTo>
                    <a:pt x="34066" y="0"/>
                    <a:pt x="33993" y="26"/>
                    <a:pt x="33935" y="79"/>
                  </a:cubicBezTo>
                  <a:cubicBezTo>
                    <a:pt x="32914" y="1002"/>
                    <a:pt x="31613" y="1471"/>
                    <a:pt x="30309" y="1471"/>
                  </a:cubicBezTo>
                  <a:cubicBezTo>
                    <a:pt x="29184" y="1471"/>
                    <a:pt x="28057" y="1123"/>
                    <a:pt x="27104" y="416"/>
                  </a:cubicBezTo>
                  <a:cubicBezTo>
                    <a:pt x="27051" y="375"/>
                    <a:pt x="26987" y="355"/>
                    <a:pt x="26923" y="355"/>
                  </a:cubicBezTo>
                  <a:cubicBezTo>
                    <a:pt x="26850" y="355"/>
                    <a:pt x="26777" y="382"/>
                    <a:pt x="26720" y="434"/>
                  </a:cubicBezTo>
                  <a:lnTo>
                    <a:pt x="1465" y="23306"/>
                  </a:lnTo>
                  <a:cubicBezTo>
                    <a:pt x="1359" y="23402"/>
                    <a:pt x="1335" y="23561"/>
                    <a:pt x="1409" y="23686"/>
                  </a:cubicBezTo>
                  <a:cubicBezTo>
                    <a:pt x="2725" y="25884"/>
                    <a:pt x="2300" y="28729"/>
                    <a:pt x="397" y="30451"/>
                  </a:cubicBezTo>
                  <a:cubicBezTo>
                    <a:pt x="343" y="30502"/>
                    <a:pt x="284" y="30548"/>
                    <a:pt x="226" y="30593"/>
                  </a:cubicBezTo>
                  <a:lnTo>
                    <a:pt x="153" y="30651"/>
                  </a:lnTo>
                  <a:cubicBezTo>
                    <a:pt x="17" y="30760"/>
                    <a:pt x="0" y="30961"/>
                    <a:pt x="117" y="31091"/>
                  </a:cubicBezTo>
                  <a:lnTo>
                    <a:pt x="56158" y="92972"/>
                  </a:lnTo>
                  <a:cubicBezTo>
                    <a:pt x="56214" y="93033"/>
                    <a:pt x="56292" y="93070"/>
                    <a:pt x="56376" y="93071"/>
                  </a:cubicBezTo>
                  <a:cubicBezTo>
                    <a:pt x="56380" y="93071"/>
                    <a:pt x="56385" y="93072"/>
                    <a:pt x="56389" y="93072"/>
                  </a:cubicBezTo>
                  <a:cubicBezTo>
                    <a:pt x="56469" y="93072"/>
                    <a:pt x="56544" y="93039"/>
                    <a:pt x="56598" y="92981"/>
                  </a:cubicBezTo>
                  <a:lnTo>
                    <a:pt x="56663" y="92914"/>
                  </a:lnTo>
                  <a:cubicBezTo>
                    <a:pt x="56716" y="92860"/>
                    <a:pt x="56768" y="92807"/>
                    <a:pt x="56824" y="92756"/>
                  </a:cubicBezTo>
                  <a:cubicBezTo>
                    <a:pt x="57855" y="91822"/>
                    <a:pt x="59151" y="91362"/>
                    <a:pt x="60443" y="91362"/>
                  </a:cubicBezTo>
                  <a:cubicBezTo>
                    <a:pt x="61915" y="91362"/>
                    <a:pt x="63380" y="91959"/>
                    <a:pt x="64443" y="93132"/>
                  </a:cubicBezTo>
                  <a:cubicBezTo>
                    <a:pt x="64497" y="93192"/>
                    <a:pt x="64572" y="93227"/>
                    <a:pt x="64653" y="93231"/>
                  </a:cubicBezTo>
                  <a:lnTo>
                    <a:pt x="64667" y="93231"/>
                  </a:lnTo>
                  <a:cubicBezTo>
                    <a:pt x="64743" y="93231"/>
                    <a:pt x="64816" y="93204"/>
                    <a:pt x="64870" y="93153"/>
                  </a:cubicBezTo>
                  <a:lnTo>
                    <a:pt x="89961" y="70431"/>
                  </a:lnTo>
                  <a:cubicBezTo>
                    <a:pt x="90021" y="70377"/>
                    <a:pt x="90056" y="70302"/>
                    <a:pt x="90060" y="70222"/>
                  </a:cubicBezTo>
                  <a:cubicBezTo>
                    <a:pt x="90064" y="70141"/>
                    <a:pt x="90035" y="70063"/>
                    <a:pt x="89982" y="70003"/>
                  </a:cubicBezTo>
                  <a:cubicBezTo>
                    <a:pt x="89022" y="68943"/>
                    <a:pt x="88522" y="67544"/>
                    <a:pt x="88593" y="66115"/>
                  </a:cubicBezTo>
                  <a:cubicBezTo>
                    <a:pt x="88664" y="64686"/>
                    <a:pt x="89300" y="63344"/>
                    <a:pt x="90360" y="62383"/>
                  </a:cubicBezTo>
                  <a:cubicBezTo>
                    <a:pt x="90483" y="62271"/>
                    <a:pt x="90494" y="62080"/>
                    <a:pt x="90381" y="61956"/>
                  </a:cubicBezTo>
                  <a:lnTo>
                    <a:pt x="34363" y="101"/>
                  </a:lnTo>
                  <a:cubicBezTo>
                    <a:pt x="34304" y="34"/>
                    <a:pt x="34221" y="0"/>
                    <a:pt x="34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854650" y="3712800"/>
              <a:ext cx="757200" cy="694100"/>
            </a:xfrm>
            <a:custGeom>
              <a:avLst/>
              <a:gdLst/>
              <a:ahLst/>
              <a:cxnLst/>
              <a:rect l="l" t="t" r="r" b="b"/>
              <a:pathLst>
                <a:path w="30288" h="27764" extrusionOk="0">
                  <a:moveTo>
                    <a:pt x="4343" y="1"/>
                  </a:moveTo>
                  <a:cubicBezTo>
                    <a:pt x="4239" y="1"/>
                    <a:pt x="4137" y="54"/>
                    <a:pt x="4081" y="150"/>
                  </a:cubicBezTo>
                  <a:cubicBezTo>
                    <a:pt x="1" y="7095"/>
                    <a:pt x="896" y="15779"/>
                    <a:pt x="6308" y="21758"/>
                  </a:cubicBezTo>
                  <a:cubicBezTo>
                    <a:pt x="9883" y="25705"/>
                    <a:pt x="14902" y="27764"/>
                    <a:pt x="19954" y="27764"/>
                  </a:cubicBezTo>
                  <a:cubicBezTo>
                    <a:pt x="23480" y="27764"/>
                    <a:pt x="27024" y="26761"/>
                    <a:pt x="30104" y="24697"/>
                  </a:cubicBezTo>
                  <a:cubicBezTo>
                    <a:pt x="30248" y="24605"/>
                    <a:pt x="30288" y="24413"/>
                    <a:pt x="30193" y="24272"/>
                  </a:cubicBezTo>
                  <a:cubicBezTo>
                    <a:pt x="30135" y="24186"/>
                    <a:pt x="30039" y="24138"/>
                    <a:pt x="29942" y="24138"/>
                  </a:cubicBezTo>
                  <a:cubicBezTo>
                    <a:pt x="29881" y="24138"/>
                    <a:pt x="29820" y="24156"/>
                    <a:pt x="29767" y="24194"/>
                  </a:cubicBezTo>
                  <a:cubicBezTo>
                    <a:pt x="26788" y="26190"/>
                    <a:pt x="23363" y="27160"/>
                    <a:pt x="19955" y="27160"/>
                  </a:cubicBezTo>
                  <a:cubicBezTo>
                    <a:pt x="15068" y="27160"/>
                    <a:pt x="10214" y="25167"/>
                    <a:pt x="6757" y="21350"/>
                  </a:cubicBezTo>
                  <a:cubicBezTo>
                    <a:pt x="1523" y="15571"/>
                    <a:pt x="657" y="7174"/>
                    <a:pt x="4604" y="456"/>
                  </a:cubicBezTo>
                  <a:cubicBezTo>
                    <a:pt x="4688" y="312"/>
                    <a:pt x="4640" y="127"/>
                    <a:pt x="4496" y="42"/>
                  </a:cubicBezTo>
                  <a:cubicBezTo>
                    <a:pt x="4448" y="14"/>
                    <a:pt x="4395" y="1"/>
                    <a:pt x="43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2024600" y="3515250"/>
              <a:ext cx="187400" cy="120775"/>
            </a:xfrm>
            <a:custGeom>
              <a:avLst/>
              <a:gdLst/>
              <a:ahLst/>
              <a:cxnLst/>
              <a:rect l="l" t="t" r="r" b="b"/>
              <a:pathLst>
                <a:path w="7496" h="4831" extrusionOk="0">
                  <a:moveTo>
                    <a:pt x="7154" y="1"/>
                  </a:moveTo>
                  <a:cubicBezTo>
                    <a:pt x="7121" y="1"/>
                    <a:pt x="7088" y="6"/>
                    <a:pt x="7055" y="17"/>
                  </a:cubicBezTo>
                  <a:cubicBezTo>
                    <a:pt x="4736" y="827"/>
                    <a:pt x="2629" y="2080"/>
                    <a:pt x="794" y="3743"/>
                  </a:cubicBezTo>
                  <a:cubicBezTo>
                    <a:pt x="588" y="3929"/>
                    <a:pt x="388" y="4120"/>
                    <a:pt x="192" y="4312"/>
                  </a:cubicBezTo>
                  <a:cubicBezTo>
                    <a:pt x="1" y="4502"/>
                    <a:pt x="135" y="4831"/>
                    <a:pt x="406" y="4831"/>
                  </a:cubicBezTo>
                  <a:cubicBezTo>
                    <a:pt x="485" y="4831"/>
                    <a:pt x="562" y="4799"/>
                    <a:pt x="618" y="4742"/>
                  </a:cubicBezTo>
                  <a:cubicBezTo>
                    <a:pt x="808" y="4556"/>
                    <a:pt x="1001" y="4372"/>
                    <a:pt x="1200" y="4192"/>
                  </a:cubicBezTo>
                  <a:cubicBezTo>
                    <a:pt x="2975" y="2585"/>
                    <a:pt x="5012" y="1373"/>
                    <a:pt x="7254" y="589"/>
                  </a:cubicBezTo>
                  <a:cubicBezTo>
                    <a:pt x="7413" y="534"/>
                    <a:pt x="7495" y="361"/>
                    <a:pt x="7441" y="204"/>
                  </a:cubicBezTo>
                  <a:cubicBezTo>
                    <a:pt x="7397" y="79"/>
                    <a:pt x="7280" y="1"/>
                    <a:pt x="7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2258500" y="3489950"/>
              <a:ext cx="591975" cy="712700"/>
            </a:xfrm>
            <a:custGeom>
              <a:avLst/>
              <a:gdLst/>
              <a:ahLst/>
              <a:cxnLst/>
              <a:rect l="l" t="t" r="r" b="b"/>
              <a:pathLst>
                <a:path w="23679" h="28508" extrusionOk="0">
                  <a:moveTo>
                    <a:pt x="3802" y="0"/>
                  </a:moveTo>
                  <a:cubicBezTo>
                    <a:pt x="2633" y="0"/>
                    <a:pt x="1452" y="111"/>
                    <a:pt x="273" y="338"/>
                  </a:cubicBezTo>
                  <a:cubicBezTo>
                    <a:pt x="108" y="369"/>
                    <a:pt x="0" y="528"/>
                    <a:pt x="33" y="692"/>
                  </a:cubicBezTo>
                  <a:cubicBezTo>
                    <a:pt x="61" y="837"/>
                    <a:pt x="188" y="938"/>
                    <a:pt x="330" y="938"/>
                  </a:cubicBezTo>
                  <a:cubicBezTo>
                    <a:pt x="349" y="938"/>
                    <a:pt x="368" y="937"/>
                    <a:pt x="387" y="933"/>
                  </a:cubicBezTo>
                  <a:cubicBezTo>
                    <a:pt x="1529" y="714"/>
                    <a:pt x="2672" y="606"/>
                    <a:pt x="3803" y="606"/>
                  </a:cubicBezTo>
                  <a:cubicBezTo>
                    <a:pt x="8759" y="606"/>
                    <a:pt x="13487" y="2673"/>
                    <a:pt x="16904" y="6446"/>
                  </a:cubicBezTo>
                  <a:cubicBezTo>
                    <a:pt x="22313" y="12419"/>
                    <a:pt x="23021" y="21298"/>
                    <a:pt x="18624" y="28039"/>
                  </a:cubicBezTo>
                  <a:cubicBezTo>
                    <a:pt x="18493" y="28240"/>
                    <a:pt x="18637" y="28507"/>
                    <a:pt x="18878" y="28507"/>
                  </a:cubicBezTo>
                  <a:cubicBezTo>
                    <a:pt x="18980" y="28507"/>
                    <a:pt x="19076" y="28455"/>
                    <a:pt x="19132" y="28371"/>
                  </a:cubicBezTo>
                  <a:cubicBezTo>
                    <a:pt x="23678" y="21400"/>
                    <a:pt x="22948" y="12216"/>
                    <a:pt x="17353" y="6039"/>
                  </a:cubicBezTo>
                  <a:cubicBezTo>
                    <a:pt x="13819" y="2138"/>
                    <a:pt x="8928" y="0"/>
                    <a:pt x="3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939025" y="3535500"/>
              <a:ext cx="826625" cy="826650"/>
            </a:xfrm>
            <a:custGeom>
              <a:avLst/>
              <a:gdLst/>
              <a:ahLst/>
              <a:cxnLst/>
              <a:rect l="l" t="t" r="r" b="b"/>
              <a:pathLst>
                <a:path w="33065" h="33066" extrusionOk="0">
                  <a:moveTo>
                    <a:pt x="16532" y="0"/>
                  </a:moveTo>
                  <a:cubicBezTo>
                    <a:pt x="12148" y="0"/>
                    <a:pt x="7943" y="1743"/>
                    <a:pt x="4843" y="4844"/>
                  </a:cubicBezTo>
                  <a:cubicBezTo>
                    <a:pt x="1743" y="7943"/>
                    <a:pt x="0" y="12148"/>
                    <a:pt x="0" y="16533"/>
                  </a:cubicBezTo>
                  <a:cubicBezTo>
                    <a:pt x="0" y="20918"/>
                    <a:pt x="1743" y="25123"/>
                    <a:pt x="4843" y="28222"/>
                  </a:cubicBezTo>
                  <a:cubicBezTo>
                    <a:pt x="7943" y="31323"/>
                    <a:pt x="12148" y="33065"/>
                    <a:pt x="16532" y="33065"/>
                  </a:cubicBezTo>
                  <a:cubicBezTo>
                    <a:pt x="20917" y="33065"/>
                    <a:pt x="25122" y="31323"/>
                    <a:pt x="28222" y="28222"/>
                  </a:cubicBezTo>
                  <a:cubicBezTo>
                    <a:pt x="31322" y="25123"/>
                    <a:pt x="33065" y="20918"/>
                    <a:pt x="33065" y="16533"/>
                  </a:cubicBezTo>
                  <a:cubicBezTo>
                    <a:pt x="33065" y="12148"/>
                    <a:pt x="31322" y="7943"/>
                    <a:pt x="28222" y="4844"/>
                  </a:cubicBezTo>
                  <a:cubicBezTo>
                    <a:pt x="25122" y="1743"/>
                    <a:pt x="20917" y="0"/>
                    <a:pt x="16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2081225" y="3703250"/>
              <a:ext cx="515800" cy="482450"/>
            </a:xfrm>
            <a:custGeom>
              <a:avLst/>
              <a:gdLst/>
              <a:ahLst/>
              <a:cxnLst/>
              <a:rect l="l" t="t" r="r" b="b"/>
              <a:pathLst>
                <a:path w="20632" h="19298" extrusionOk="0">
                  <a:moveTo>
                    <a:pt x="19420" y="1"/>
                  </a:moveTo>
                  <a:cubicBezTo>
                    <a:pt x="19144" y="1"/>
                    <a:pt x="18881" y="114"/>
                    <a:pt x="18631" y="341"/>
                  </a:cubicBezTo>
                  <a:lnTo>
                    <a:pt x="15974" y="2746"/>
                  </a:lnTo>
                  <a:lnTo>
                    <a:pt x="15974" y="2746"/>
                  </a:lnTo>
                  <a:cubicBezTo>
                    <a:pt x="14812" y="1594"/>
                    <a:pt x="13613" y="847"/>
                    <a:pt x="12375" y="505"/>
                  </a:cubicBezTo>
                  <a:cubicBezTo>
                    <a:pt x="11900" y="374"/>
                    <a:pt x="11441" y="309"/>
                    <a:pt x="11000" y="309"/>
                  </a:cubicBezTo>
                  <a:cubicBezTo>
                    <a:pt x="9909" y="309"/>
                    <a:pt x="8922" y="709"/>
                    <a:pt x="8038" y="1509"/>
                  </a:cubicBezTo>
                  <a:cubicBezTo>
                    <a:pt x="7528" y="1970"/>
                    <a:pt x="7143" y="2439"/>
                    <a:pt x="6884" y="2913"/>
                  </a:cubicBezTo>
                  <a:cubicBezTo>
                    <a:pt x="6625" y="3387"/>
                    <a:pt x="6462" y="3848"/>
                    <a:pt x="6396" y="4296"/>
                  </a:cubicBezTo>
                  <a:cubicBezTo>
                    <a:pt x="6330" y="4743"/>
                    <a:pt x="6372" y="5269"/>
                    <a:pt x="6525" y="5873"/>
                  </a:cubicBezTo>
                  <a:cubicBezTo>
                    <a:pt x="6669" y="6451"/>
                    <a:pt x="6857" y="7019"/>
                    <a:pt x="7086" y="7569"/>
                  </a:cubicBezTo>
                  <a:cubicBezTo>
                    <a:pt x="7308" y="8096"/>
                    <a:pt x="7625" y="8775"/>
                    <a:pt x="8038" y="9608"/>
                  </a:cubicBezTo>
                  <a:lnTo>
                    <a:pt x="9161" y="11794"/>
                  </a:lnTo>
                  <a:cubicBezTo>
                    <a:pt x="9481" y="12387"/>
                    <a:pt x="9656" y="12909"/>
                    <a:pt x="9685" y="13361"/>
                  </a:cubicBezTo>
                  <a:cubicBezTo>
                    <a:pt x="9717" y="13813"/>
                    <a:pt x="9620" y="14139"/>
                    <a:pt x="9400" y="14339"/>
                  </a:cubicBezTo>
                  <a:cubicBezTo>
                    <a:pt x="9133" y="14581"/>
                    <a:pt x="8837" y="14702"/>
                    <a:pt x="8512" y="14702"/>
                  </a:cubicBezTo>
                  <a:cubicBezTo>
                    <a:pt x="8496" y="14702"/>
                    <a:pt x="8479" y="14702"/>
                    <a:pt x="8463" y="14701"/>
                  </a:cubicBezTo>
                  <a:cubicBezTo>
                    <a:pt x="8118" y="14688"/>
                    <a:pt x="7792" y="14580"/>
                    <a:pt x="7486" y="14378"/>
                  </a:cubicBezTo>
                  <a:cubicBezTo>
                    <a:pt x="7160" y="14162"/>
                    <a:pt x="6853" y="13921"/>
                    <a:pt x="6565" y="13657"/>
                  </a:cubicBezTo>
                  <a:cubicBezTo>
                    <a:pt x="6258" y="13378"/>
                    <a:pt x="6003" y="13092"/>
                    <a:pt x="5798" y="12797"/>
                  </a:cubicBezTo>
                  <a:cubicBezTo>
                    <a:pt x="5474" y="12408"/>
                    <a:pt x="5193" y="11986"/>
                    <a:pt x="4960" y="11538"/>
                  </a:cubicBezTo>
                  <a:cubicBezTo>
                    <a:pt x="4729" y="11095"/>
                    <a:pt x="4573" y="10738"/>
                    <a:pt x="4488" y="10467"/>
                  </a:cubicBezTo>
                  <a:cubicBezTo>
                    <a:pt x="4405" y="10195"/>
                    <a:pt x="4315" y="9866"/>
                    <a:pt x="4221" y="9479"/>
                  </a:cubicBezTo>
                  <a:cubicBezTo>
                    <a:pt x="4126" y="9092"/>
                    <a:pt x="4065" y="8858"/>
                    <a:pt x="4036" y="8776"/>
                  </a:cubicBezTo>
                  <a:cubicBezTo>
                    <a:pt x="3905" y="8323"/>
                    <a:pt x="3705" y="7974"/>
                    <a:pt x="3437" y="7730"/>
                  </a:cubicBezTo>
                  <a:cubicBezTo>
                    <a:pt x="3169" y="7485"/>
                    <a:pt x="2862" y="7360"/>
                    <a:pt x="2518" y="7355"/>
                  </a:cubicBezTo>
                  <a:cubicBezTo>
                    <a:pt x="2503" y="7355"/>
                    <a:pt x="2488" y="7355"/>
                    <a:pt x="2473" y="7355"/>
                  </a:cubicBezTo>
                  <a:cubicBezTo>
                    <a:pt x="2153" y="7355"/>
                    <a:pt x="1837" y="7421"/>
                    <a:pt x="1546" y="7550"/>
                  </a:cubicBezTo>
                  <a:cubicBezTo>
                    <a:pt x="1243" y="7686"/>
                    <a:pt x="999" y="7907"/>
                    <a:pt x="813" y="8215"/>
                  </a:cubicBezTo>
                  <a:cubicBezTo>
                    <a:pt x="627" y="8522"/>
                    <a:pt x="554" y="8867"/>
                    <a:pt x="592" y="9251"/>
                  </a:cubicBezTo>
                  <a:cubicBezTo>
                    <a:pt x="851" y="11284"/>
                    <a:pt x="1652" y="13181"/>
                    <a:pt x="2995" y="14942"/>
                  </a:cubicBezTo>
                  <a:lnTo>
                    <a:pt x="2995" y="14942"/>
                  </a:lnTo>
                  <a:lnTo>
                    <a:pt x="516" y="17187"/>
                  </a:lnTo>
                  <a:cubicBezTo>
                    <a:pt x="133" y="17534"/>
                    <a:pt x="0" y="17920"/>
                    <a:pt x="118" y="18349"/>
                  </a:cubicBezTo>
                  <a:cubicBezTo>
                    <a:pt x="234" y="18777"/>
                    <a:pt x="506" y="19069"/>
                    <a:pt x="933" y="19224"/>
                  </a:cubicBezTo>
                  <a:cubicBezTo>
                    <a:pt x="1069" y="19273"/>
                    <a:pt x="1201" y="19298"/>
                    <a:pt x="1331" y="19298"/>
                  </a:cubicBezTo>
                  <a:cubicBezTo>
                    <a:pt x="1608" y="19298"/>
                    <a:pt x="1872" y="19185"/>
                    <a:pt x="2121" y="18960"/>
                  </a:cubicBezTo>
                  <a:lnTo>
                    <a:pt x="4590" y="16723"/>
                  </a:lnTo>
                  <a:lnTo>
                    <a:pt x="4590" y="16723"/>
                  </a:lnTo>
                  <a:cubicBezTo>
                    <a:pt x="5187" y="17277"/>
                    <a:pt x="5807" y="17728"/>
                    <a:pt x="6451" y="18078"/>
                  </a:cubicBezTo>
                  <a:cubicBezTo>
                    <a:pt x="7363" y="18574"/>
                    <a:pt x="8293" y="18822"/>
                    <a:pt x="9242" y="18822"/>
                  </a:cubicBezTo>
                  <a:cubicBezTo>
                    <a:pt x="9404" y="18822"/>
                    <a:pt x="9566" y="18815"/>
                    <a:pt x="9728" y="18801"/>
                  </a:cubicBezTo>
                  <a:cubicBezTo>
                    <a:pt x="10846" y="18702"/>
                    <a:pt x="11868" y="18216"/>
                    <a:pt x="12797" y="17345"/>
                  </a:cubicBezTo>
                  <a:cubicBezTo>
                    <a:pt x="13376" y="16806"/>
                    <a:pt x="13792" y="16243"/>
                    <a:pt x="14043" y="15660"/>
                  </a:cubicBezTo>
                  <a:cubicBezTo>
                    <a:pt x="14294" y="15075"/>
                    <a:pt x="14392" y="14452"/>
                    <a:pt x="14336" y="13792"/>
                  </a:cubicBezTo>
                  <a:cubicBezTo>
                    <a:pt x="14276" y="13118"/>
                    <a:pt x="14125" y="12455"/>
                    <a:pt x="13885" y="11822"/>
                  </a:cubicBezTo>
                  <a:cubicBezTo>
                    <a:pt x="13642" y="11168"/>
                    <a:pt x="13290" y="10400"/>
                    <a:pt x="12830" y="9516"/>
                  </a:cubicBezTo>
                  <a:lnTo>
                    <a:pt x="11682" y="7376"/>
                  </a:lnTo>
                  <a:cubicBezTo>
                    <a:pt x="11332" y="6751"/>
                    <a:pt x="11139" y="6247"/>
                    <a:pt x="11105" y="5868"/>
                  </a:cubicBezTo>
                  <a:cubicBezTo>
                    <a:pt x="11071" y="5489"/>
                    <a:pt x="11208" y="5161"/>
                    <a:pt x="11514" y="4883"/>
                  </a:cubicBezTo>
                  <a:cubicBezTo>
                    <a:pt x="11671" y="4741"/>
                    <a:pt x="11858" y="4669"/>
                    <a:pt x="12074" y="4669"/>
                  </a:cubicBezTo>
                  <a:cubicBezTo>
                    <a:pt x="12207" y="4669"/>
                    <a:pt x="12351" y="4696"/>
                    <a:pt x="12506" y="4750"/>
                  </a:cubicBezTo>
                  <a:cubicBezTo>
                    <a:pt x="12914" y="4892"/>
                    <a:pt x="13278" y="5131"/>
                    <a:pt x="13603" y="5463"/>
                  </a:cubicBezTo>
                  <a:cubicBezTo>
                    <a:pt x="13927" y="5796"/>
                    <a:pt x="14220" y="6123"/>
                    <a:pt x="14480" y="6445"/>
                  </a:cubicBezTo>
                  <a:cubicBezTo>
                    <a:pt x="15182" y="7418"/>
                    <a:pt x="15764" y="8472"/>
                    <a:pt x="16212" y="9587"/>
                  </a:cubicBezTo>
                  <a:cubicBezTo>
                    <a:pt x="16403" y="10018"/>
                    <a:pt x="16647" y="10341"/>
                    <a:pt x="16950" y="10555"/>
                  </a:cubicBezTo>
                  <a:cubicBezTo>
                    <a:pt x="17182" y="10719"/>
                    <a:pt x="17424" y="10801"/>
                    <a:pt x="17676" y="10801"/>
                  </a:cubicBezTo>
                  <a:cubicBezTo>
                    <a:pt x="17752" y="10801"/>
                    <a:pt x="17829" y="10794"/>
                    <a:pt x="17907" y="10779"/>
                  </a:cubicBezTo>
                  <a:cubicBezTo>
                    <a:pt x="18232" y="10719"/>
                    <a:pt x="18541" y="10586"/>
                    <a:pt x="18809" y="10392"/>
                  </a:cubicBezTo>
                  <a:cubicBezTo>
                    <a:pt x="19074" y="10197"/>
                    <a:pt x="19266" y="9910"/>
                    <a:pt x="19386" y="9530"/>
                  </a:cubicBezTo>
                  <a:cubicBezTo>
                    <a:pt x="19507" y="9151"/>
                    <a:pt x="19501" y="8750"/>
                    <a:pt x="19367" y="8329"/>
                  </a:cubicBezTo>
                  <a:cubicBezTo>
                    <a:pt x="19200" y="7785"/>
                    <a:pt x="19050" y="7347"/>
                    <a:pt x="18921" y="7016"/>
                  </a:cubicBezTo>
                  <a:cubicBezTo>
                    <a:pt x="18791" y="6686"/>
                    <a:pt x="18570" y="6240"/>
                    <a:pt x="18256" y="5680"/>
                  </a:cubicBezTo>
                  <a:cubicBezTo>
                    <a:pt x="18034" y="5288"/>
                    <a:pt x="17789" y="4909"/>
                    <a:pt x="17522" y="4545"/>
                  </a:cubicBezTo>
                  <a:lnTo>
                    <a:pt x="17522" y="4545"/>
                  </a:lnTo>
                  <a:lnTo>
                    <a:pt x="20225" y="2099"/>
                  </a:lnTo>
                  <a:cubicBezTo>
                    <a:pt x="20497" y="1853"/>
                    <a:pt x="20631" y="1565"/>
                    <a:pt x="20626" y="1237"/>
                  </a:cubicBezTo>
                  <a:cubicBezTo>
                    <a:pt x="20622" y="907"/>
                    <a:pt x="20522" y="631"/>
                    <a:pt x="20326" y="406"/>
                  </a:cubicBezTo>
                  <a:cubicBezTo>
                    <a:pt x="20131" y="181"/>
                    <a:pt x="19871" y="48"/>
                    <a:pt x="19549" y="9"/>
                  </a:cubicBezTo>
                  <a:cubicBezTo>
                    <a:pt x="19506" y="4"/>
                    <a:pt x="19463" y="1"/>
                    <a:pt x="19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2074250" y="3695675"/>
              <a:ext cx="530325" cy="497600"/>
            </a:xfrm>
            <a:custGeom>
              <a:avLst/>
              <a:gdLst/>
              <a:ahLst/>
              <a:cxnLst/>
              <a:rect l="l" t="t" r="r" b="b"/>
              <a:pathLst>
                <a:path w="21213" h="19904" extrusionOk="0">
                  <a:moveTo>
                    <a:pt x="19708" y="607"/>
                  </a:moveTo>
                  <a:cubicBezTo>
                    <a:pt x="19735" y="607"/>
                    <a:pt x="19763" y="608"/>
                    <a:pt x="19791" y="611"/>
                  </a:cubicBezTo>
                  <a:cubicBezTo>
                    <a:pt x="20039" y="643"/>
                    <a:pt x="20230" y="740"/>
                    <a:pt x="20377" y="907"/>
                  </a:cubicBezTo>
                  <a:cubicBezTo>
                    <a:pt x="20526" y="1079"/>
                    <a:pt x="20599" y="1287"/>
                    <a:pt x="20603" y="1544"/>
                  </a:cubicBezTo>
                  <a:cubicBezTo>
                    <a:pt x="20605" y="1783"/>
                    <a:pt x="20506" y="1992"/>
                    <a:pt x="20301" y="2178"/>
                  </a:cubicBezTo>
                  <a:lnTo>
                    <a:pt x="17845" y="4402"/>
                  </a:lnTo>
                  <a:cubicBezTo>
                    <a:pt x="17777" y="4315"/>
                    <a:pt x="17708" y="4229"/>
                    <a:pt x="17636" y="4142"/>
                  </a:cubicBezTo>
                  <a:cubicBezTo>
                    <a:pt x="17325" y="3753"/>
                    <a:pt x="17010" y="3393"/>
                    <a:pt x="16691" y="3061"/>
                  </a:cubicBezTo>
                  <a:lnTo>
                    <a:pt x="19114" y="868"/>
                  </a:lnTo>
                  <a:cubicBezTo>
                    <a:pt x="19310" y="691"/>
                    <a:pt x="19506" y="607"/>
                    <a:pt x="19708" y="607"/>
                  </a:cubicBezTo>
                  <a:close/>
                  <a:moveTo>
                    <a:pt x="16241" y="3469"/>
                  </a:moveTo>
                  <a:cubicBezTo>
                    <a:pt x="16553" y="3790"/>
                    <a:pt x="16861" y="4142"/>
                    <a:pt x="17166" y="4523"/>
                  </a:cubicBezTo>
                  <a:cubicBezTo>
                    <a:pt x="17244" y="4619"/>
                    <a:pt x="17320" y="4715"/>
                    <a:pt x="17394" y="4811"/>
                  </a:cubicBezTo>
                  <a:lnTo>
                    <a:pt x="17312" y="4885"/>
                  </a:lnTo>
                  <a:lnTo>
                    <a:pt x="16126" y="3574"/>
                  </a:lnTo>
                  <a:lnTo>
                    <a:pt x="16241" y="3469"/>
                  </a:lnTo>
                  <a:close/>
                  <a:moveTo>
                    <a:pt x="3961" y="15032"/>
                  </a:moveTo>
                  <a:lnTo>
                    <a:pt x="5160" y="16355"/>
                  </a:lnTo>
                  <a:lnTo>
                    <a:pt x="4875" y="16612"/>
                  </a:lnTo>
                  <a:cubicBezTo>
                    <a:pt x="4548" y="16292"/>
                    <a:pt x="4238" y="15955"/>
                    <a:pt x="3948" y="15601"/>
                  </a:cubicBezTo>
                  <a:cubicBezTo>
                    <a:pt x="3858" y="15495"/>
                    <a:pt x="3771" y="15388"/>
                    <a:pt x="3686" y="15280"/>
                  </a:cubicBezTo>
                  <a:lnTo>
                    <a:pt x="3961" y="15032"/>
                  </a:lnTo>
                  <a:close/>
                  <a:moveTo>
                    <a:pt x="11271" y="913"/>
                  </a:moveTo>
                  <a:cubicBezTo>
                    <a:pt x="11687" y="913"/>
                    <a:pt x="12120" y="976"/>
                    <a:pt x="12573" y="1101"/>
                  </a:cubicBezTo>
                  <a:cubicBezTo>
                    <a:pt x="13673" y="1405"/>
                    <a:pt x="14757" y="2056"/>
                    <a:pt x="15809" y="3044"/>
                  </a:cubicBezTo>
                  <a:lnTo>
                    <a:pt x="15269" y="3532"/>
                  </a:lnTo>
                  <a:lnTo>
                    <a:pt x="17270" y="5740"/>
                  </a:lnTo>
                  <a:lnTo>
                    <a:pt x="17753" y="5301"/>
                  </a:lnTo>
                  <a:cubicBezTo>
                    <a:pt x="17945" y="5577"/>
                    <a:pt x="18117" y="5853"/>
                    <a:pt x="18272" y="6130"/>
                  </a:cubicBezTo>
                  <a:cubicBezTo>
                    <a:pt x="18578" y="6675"/>
                    <a:pt x="18795" y="7112"/>
                    <a:pt x="18919" y="7429"/>
                  </a:cubicBezTo>
                  <a:cubicBezTo>
                    <a:pt x="19047" y="7757"/>
                    <a:pt x="19194" y="8191"/>
                    <a:pt x="19359" y="8723"/>
                  </a:cubicBezTo>
                  <a:cubicBezTo>
                    <a:pt x="19474" y="9087"/>
                    <a:pt x="19480" y="9420"/>
                    <a:pt x="19379" y="9740"/>
                  </a:cubicBezTo>
                  <a:cubicBezTo>
                    <a:pt x="19277" y="10061"/>
                    <a:pt x="19123" y="10291"/>
                    <a:pt x="18910" y="10448"/>
                  </a:cubicBezTo>
                  <a:cubicBezTo>
                    <a:pt x="18678" y="10617"/>
                    <a:pt x="18411" y="10731"/>
                    <a:pt x="18128" y="10782"/>
                  </a:cubicBezTo>
                  <a:cubicBezTo>
                    <a:pt x="18070" y="10794"/>
                    <a:pt x="18012" y="10799"/>
                    <a:pt x="17955" y="10799"/>
                  </a:cubicBezTo>
                  <a:cubicBezTo>
                    <a:pt x="17765" y="10799"/>
                    <a:pt x="17583" y="10736"/>
                    <a:pt x="17403" y="10609"/>
                  </a:cubicBezTo>
                  <a:cubicBezTo>
                    <a:pt x="17148" y="10428"/>
                    <a:pt x="16936" y="10145"/>
                    <a:pt x="16773" y="9776"/>
                  </a:cubicBezTo>
                  <a:cubicBezTo>
                    <a:pt x="16325" y="8657"/>
                    <a:pt x="15730" y="7577"/>
                    <a:pt x="14994" y="6555"/>
                  </a:cubicBezTo>
                  <a:cubicBezTo>
                    <a:pt x="14729" y="6227"/>
                    <a:pt x="14427" y="5890"/>
                    <a:pt x="14099" y="5552"/>
                  </a:cubicBezTo>
                  <a:cubicBezTo>
                    <a:pt x="13742" y="5188"/>
                    <a:pt x="13335" y="4923"/>
                    <a:pt x="12884" y="4767"/>
                  </a:cubicBezTo>
                  <a:cubicBezTo>
                    <a:pt x="12686" y="4698"/>
                    <a:pt x="12510" y="4669"/>
                    <a:pt x="12354" y="4669"/>
                  </a:cubicBezTo>
                  <a:cubicBezTo>
                    <a:pt x="12001" y="4669"/>
                    <a:pt x="11752" y="4814"/>
                    <a:pt x="11588" y="4962"/>
                  </a:cubicBezTo>
                  <a:cubicBezTo>
                    <a:pt x="11209" y="5305"/>
                    <a:pt x="11039" y="5722"/>
                    <a:pt x="11082" y="6198"/>
                  </a:cubicBezTo>
                  <a:cubicBezTo>
                    <a:pt x="11120" y="6624"/>
                    <a:pt x="11321" y="7157"/>
                    <a:pt x="11694" y="7822"/>
                  </a:cubicBezTo>
                  <a:lnTo>
                    <a:pt x="12840" y="9958"/>
                  </a:lnTo>
                  <a:cubicBezTo>
                    <a:pt x="13292" y="10826"/>
                    <a:pt x="13642" y="11591"/>
                    <a:pt x="13880" y="12230"/>
                  </a:cubicBezTo>
                  <a:cubicBezTo>
                    <a:pt x="14110" y="12837"/>
                    <a:pt x="14254" y="13474"/>
                    <a:pt x="14313" y="14121"/>
                  </a:cubicBezTo>
                  <a:cubicBezTo>
                    <a:pt x="14365" y="14728"/>
                    <a:pt x="14274" y="15306"/>
                    <a:pt x="14043" y="15842"/>
                  </a:cubicBezTo>
                  <a:cubicBezTo>
                    <a:pt x="13809" y="16386"/>
                    <a:pt x="13413" y="16918"/>
                    <a:pt x="12867" y="17428"/>
                  </a:cubicBezTo>
                  <a:cubicBezTo>
                    <a:pt x="11993" y="18247"/>
                    <a:pt x="11022" y="18709"/>
                    <a:pt x="9979" y="18802"/>
                  </a:cubicBezTo>
                  <a:cubicBezTo>
                    <a:pt x="9827" y="18815"/>
                    <a:pt x="9676" y="18822"/>
                    <a:pt x="9525" y="18822"/>
                  </a:cubicBezTo>
                  <a:cubicBezTo>
                    <a:pt x="8628" y="18822"/>
                    <a:pt x="7738" y="18584"/>
                    <a:pt x="6874" y="18114"/>
                  </a:cubicBezTo>
                  <a:cubicBezTo>
                    <a:pt x="6343" y="17825"/>
                    <a:pt x="5826" y="17462"/>
                    <a:pt x="5322" y="17024"/>
                  </a:cubicBezTo>
                  <a:lnTo>
                    <a:pt x="6013" y="16398"/>
                  </a:lnTo>
                  <a:lnTo>
                    <a:pt x="4003" y="14177"/>
                  </a:lnTo>
                  <a:lnTo>
                    <a:pt x="3318" y="14797"/>
                  </a:lnTo>
                  <a:cubicBezTo>
                    <a:pt x="2131" y="13158"/>
                    <a:pt x="1410" y="11388"/>
                    <a:pt x="1172" y="9520"/>
                  </a:cubicBezTo>
                  <a:cubicBezTo>
                    <a:pt x="1140" y="9203"/>
                    <a:pt x="1199" y="8926"/>
                    <a:pt x="1351" y="8674"/>
                  </a:cubicBezTo>
                  <a:cubicBezTo>
                    <a:pt x="1506" y="8419"/>
                    <a:pt x="1702" y="8241"/>
                    <a:pt x="1949" y="8131"/>
                  </a:cubicBezTo>
                  <a:cubicBezTo>
                    <a:pt x="2209" y="8014"/>
                    <a:pt x="2495" y="7963"/>
                    <a:pt x="2793" y="7961"/>
                  </a:cubicBezTo>
                  <a:cubicBezTo>
                    <a:pt x="3064" y="7964"/>
                    <a:pt x="3298" y="8062"/>
                    <a:pt x="3513" y="8257"/>
                  </a:cubicBezTo>
                  <a:cubicBezTo>
                    <a:pt x="3737" y="8462"/>
                    <a:pt x="3910" y="8766"/>
                    <a:pt x="4030" y="9178"/>
                  </a:cubicBezTo>
                  <a:cubicBezTo>
                    <a:pt x="4057" y="9257"/>
                    <a:pt x="4115" y="9483"/>
                    <a:pt x="4206" y="9855"/>
                  </a:cubicBezTo>
                  <a:cubicBezTo>
                    <a:pt x="4302" y="10248"/>
                    <a:pt x="4393" y="10583"/>
                    <a:pt x="4479" y="10859"/>
                  </a:cubicBezTo>
                  <a:cubicBezTo>
                    <a:pt x="4568" y="11151"/>
                    <a:pt x="4733" y="11526"/>
                    <a:pt x="4970" y="11980"/>
                  </a:cubicBezTo>
                  <a:cubicBezTo>
                    <a:pt x="5210" y="12440"/>
                    <a:pt x="5498" y="12872"/>
                    <a:pt x="5828" y="13272"/>
                  </a:cubicBezTo>
                  <a:cubicBezTo>
                    <a:pt x="6046" y="13585"/>
                    <a:pt x="6319" y="13892"/>
                    <a:pt x="6641" y="14184"/>
                  </a:cubicBezTo>
                  <a:cubicBezTo>
                    <a:pt x="6939" y="14459"/>
                    <a:pt x="7260" y="14709"/>
                    <a:pt x="7598" y="14934"/>
                  </a:cubicBezTo>
                  <a:cubicBezTo>
                    <a:pt x="7951" y="15166"/>
                    <a:pt x="8331" y="15289"/>
                    <a:pt x="8730" y="15306"/>
                  </a:cubicBezTo>
                  <a:cubicBezTo>
                    <a:pt x="8746" y="15307"/>
                    <a:pt x="8762" y="15307"/>
                    <a:pt x="8778" y="15307"/>
                  </a:cubicBezTo>
                  <a:cubicBezTo>
                    <a:pt x="9186" y="15307"/>
                    <a:pt x="9554" y="15163"/>
                    <a:pt x="9882" y="14866"/>
                  </a:cubicBezTo>
                  <a:cubicBezTo>
                    <a:pt x="10174" y="14602"/>
                    <a:pt x="10303" y="14190"/>
                    <a:pt x="10267" y="13643"/>
                  </a:cubicBezTo>
                  <a:cubicBezTo>
                    <a:pt x="10233" y="13150"/>
                    <a:pt x="10045" y="12582"/>
                    <a:pt x="9709" y="11958"/>
                  </a:cubicBezTo>
                  <a:lnTo>
                    <a:pt x="8589" y="9777"/>
                  </a:lnTo>
                  <a:cubicBezTo>
                    <a:pt x="8180" y="8952"/>
                    <a:pt x="7863" y="8273"/>
                    <a:pt x="7645" y="7756"/>
                  </a:cubicBezTo>
                  <a:cubicBezTo>
                    <a:pt x="7422" y="7219"/>
                    <a:pt x="7239" y="6666"/>
                    <a:pt x="7098" y="6102"/>
                  </a:cubicBezTo>
                  <a:cubicBezTo>
                    <a:pt x="6956" y="5539"/>
                    <a:pt x="6915" y="5048"/>
                    <a:pt x="6976" y="4643"/>
                  </a:cubicBezTo>
                  <a:cubicBezTo>
                    <a:pt x="7037" y="4234"/>
                    <a:pt x="7189" y="3803"/>
                    <a:pt x="7430" y="3362"/>
                  </a:cubicBezTo>
                  <a:cubicBezTo>
                    <a:pt x="7671" y="2920"/>
                    <a:pt x="8038" y="2474"/>
                    <a:pt x="8520" y="2036"/>
                  </a:cubicBezTo>
                  <a:cubicBezTo>
                    <a:pt x="9350" y="1286"/>
                    <a:pt x="10258" y="913"/>
                    <a:pt x="11271" y="913"/>
                  </a:cubicBezTo>
                  <a:close/>
                  <a:moveTo>
                    <a:pt x="3236" y="15687"/>
                  </a:moveTo>
                  <a:lnTo>
                    <a:pt x="3236" y="15688"/>
                  </a:lnTo>
                  <a:cubicBezTo>
                    <a:pt x="3315" y="15788"/>
                    <a:pt x="3398" y="15888"/>
                    <a:pt x="3483" y="15987"/>
                  </a:cubicBezTo>
                  <a:cubicBezTo>
                    <a:pt x="3779" y="16348"/>
                    <a:pt x="4094" y="16692"/>
                    <a:pt x="4426" y="17019"/>
                  </a:cubicBezTo>
                  <a:lnTo>
                    <a:pt x="2195" y="19037"/>
                  </a:lnTo>
                  <a:cubicBezTo>
                    <a:pt x="2004" y="19212"/>
                    <a:pt x="1813" y="19296"/>
                    <a:pt x="1611" y="19296"/>
                  </a:cubicBezTo>
                  <a:cubicBezTo>
                    <a:pt x="1515" y="19296"/>
                    <a:pt x="1417" y="19277"/>
                    <a:pt x="1315" y="19240"/>
                  </a:cubicBezTo>
                  <a:cubicBezTo>
                    <a:pt x="979" y="19119"/>
                    <a:pt x="780" y="18906"/>
                    <a:pt x="688" y="18571"/>
                  </a:cubicBezTo>
                  <a:cubicBezTo>
                    <a:pt x="634" y="18373"/>
                    <a:pt x="606" y="18068"/>
                    <a:pt x="997" y="17714"/>
                  </a:cubicBezTo>
                  <a:lnTo>
                    <a:pt x="3236" y="15687"/>
                  </a:lnTo>
                  <a:close/>
                  <a:moveTo>
                    <a:pt x="19695" y="0"/>
                  </a:moveTo>
                  <a:cubicBezTo>
                    <a:pt x="19345" y="0"/>
                    <a:pt x="19013" y="140"/>
                    <a:pt x="18705" y="419"/>
                  </a:cubicBezTo>
                  <a:lnTo>
                    <a:pt x="16258" y="2634"/>
                  </a:lnTo>
                  <a:cubicBezTo>
                    <a:pt x="15123" y="1559"/>
                    <a:pt x="13943" y="851"/>
                    <a:pt x="12734" y="516"/>
                  </a:cubicBezTo>
                  <a:cubicBezTo>
                    <a:pt x="12233" y="379"/>
                    <a:pt x="11748" y="310"/>
                    <a:pt x="11279" y="310"/>
                  </a:cubicBezTo>
                  <a:cubicBezTo>
                    <a:pt x="10114" y="310"/>
                    <a:pt x="9053" y="736"/>
                    <a:pt x="8114" y="1587"/>
                  </a:cubicBezTo>
                  <a:cubicBezTo>
                    <a:pt x="7581" y="2070"/>
                    <a:pt x="7172" y="2567"/>
                    <a:pt x="6898" y="3071"/>
                  </a:cubicBezTo>
                  <a:cubicBezTo>
                    <a:pt x="6623" y="3575"/>
                    <a:pt x="6447" y="4074"/>
                    <a:pt x="6375" y="4553"/>
                  </a:cubicBezTo>
                  <a:cubicBezTo>
                    <a:pt x="6302" y="5038"/>
                    <a:pt x="6347" y="5608"/>
                    <a:pt x="6510" y="6250"/>
                  </a:cubicBezTo>
                  <a:cubicBezTo>
                    <a:pt x="6658" y="6843"/>
                    <a:pt x="6851" y="7425"/>
                    <a:pt x="7086" y="7989"/>
                  </a:cubicBezTo>
                  <a:cubicBezTo>
                    <a:pt x="7308" y="8518"/>
                    <a:pt x="7631" y="9209"/>
                    <a:pt x="8049" y="10049"/>
                  </a:cubicBezTo>
                  <a:lnTo>
                    <a:pt x="9174" y="12242"/>
                  </a:lnTo>
                  <a:cubicBezTo>
                    <a:pt x="9471" y="12793"/>
                    <a:pt x="9636" y="13277"/>
                    <a:pt x="9664" y="13685"/>
                  </a:cubicBezTo>
                  <a:cubicBezTo>
                    <a:pt x="9687" y="14038"/>
                    <a:pt x="9625" y="14285"/>
                    <a:pt x="9476" y="14418"/>
                  </a:cubicBezTo>
                  <a:cubicBezTo>
                    <a:pt x="9266" y="14609"/>
                    <a:pt x="9038" y="14703"/>
                    <a:pt x="8793" y="14703"/>
                  </a:cubicBezTo>
                  <a:cubicBezTo>
                    <a:pt x="8781" y="14703"/>
                    <a:pt x="8768" y="14703"/>
                    <a:pt x="8755" y="14702"/>
                  </a:cubicBezTo>
                  <a:cubicBezTo>
                    <a:pt x="8464" y="14692"/>
                    <a:pt x="8195" y="14602"/>
                    <a:pt x="7933" y="14429"/>
                  </a:cubicBezTo>
                  <a:cubicBezTo>
                    <a:pt x="7620" y="14221"/>
                    <a:pt x="7325" y="13990"/>
                    <a:pt x="7049" y="13736"/>
                  </a:cubicBezTo>
                  <a:cubicBezTo>
                    <a:pt x="6773" y="13488"/>
                    <a:pt x="6525" y="13210"/>
                    <a:pt x="6312" y="12906"/>
                  </a:cubicBezTo>
                  <a:cubicBezTo>
                    <a:pt x="6002" y="12534"/>
                    <a:pt x="5732" y="12130"/>
                    <a:pt x="5508" y="11700"/>
                  </a:cubicBezTo>
                  <a:cubicBezTo>
                    <a:pt x="5288" y="11278"/>
                    <a:pt x="5137" y="10935"/>
                    <a:pt x="5059" y="10681"/>
                  </a:cubicBezTo>
                  <a:cubicBezTo>
                    <a:pt x="4975" y="10414"/>
                    <a:pt x="4888" y="10091"/>
                    <a:pt x="4796" y="9710"/>
                  </a:cubicBezTo>
                  <a:cubicBezTo>
                    <a:pt x="4698" y="9309"/>
                    <a:pt x="4633" y="9067"/>
                    <a:pt x="4608" y="8994"/>
                  </a:cubicBezTo>
                  <a:cubicBezTo>
                    <a:pt x="4460" y="8489"/>
                    <a:pt x="4229" y="8089"/>
                    <a:pt x="3922" y="7809"/>
                  </a:cubicBezTo>
                  <a:cubicBezTo>
                    <a:pt x="3598" y="7513"/>
                    <a:pt x="3221" y="7361"/>
                    <a:pt x="2802" y="7355"/>
                  </a:cubicBezTo>
                  <a:cubicBezTo>
                    <a:pt x="2419" y="7355"/>
                    <a:pt x="2044" y="7424"/>
                    <a:pt x="1703" y="7577"/>
                  </a:cubicBezTo>
                  <a:cubicBezTo>
                    <a:pt x="1343" y="7737"/>
                    <a:pt x="1050" y="8001"/>
                    <a:pt x="834" y="8361"/>
                  </a:cubicBezTo>
                  <a:cubicBezTo>
                    <a:pt x="614" y="8723"/>
                    <a:pt x="526" y="9136"/>
                    <a:pt x="570" y="9584"/>
                  </a:cubicBezTo>
                  <a:lnTo>
                    <a:pt x="571" y="9592"/>
                  </a:lnTo>
                  <a:cubicBezTo>
                    <a:pt x="824" y="11584"/>
                    <a:pt x="1596" y="13467"/>
                    <a:pt x="2866" y="15205"/>
                  </a:cubicBezTo>
                  <a:lnTo>
                    <a:pt x="591" y="17266"/>
                  </a:lnTo>
                  <a:cubicBezTo>
                    <a:pt x="3" y="17799"/>
                    <a:pt x="1" y="18358"/>
                    <a:pt x="104" y="18731"/>
                  </a:cubicBezTo>
                  <a:cubicBezTo>
                    <a:pt x="247" y="19259"/>
                    <a:pt x="586" y="19622"/>
                    <a:pt x="1108" y="19811"/>
                  </a:cubicBezTo>
                  <a:cubicBezTo>
                    <a:pt x="1268" y="19871"/>
                    <a:pt x="1437" y="19902"/>
                    <a:pt x="1609" y="19903"/>
                  </a:cubicBezTo>
                  <a:cubicBezTo>
                    <a:pt x="1961" y="19903"/>
                    <a:pt x="2298" y="19763"/>
                    <a:pt x="2603" y="19487"/>
                  </a:cubicBezTo>
                  <a:lnTo>
                    <a:pt x="4870" y="17434"/>
                  </a:lnTo>
                  <a:cubicBezTo>
                    <a:pt x="5426" y="17924"/>
                    <a:pt x="5998" y="18328"/>
                    <a:pt x="6585" y="18647"/>
                  </a:cubicBezTo>
                  <a:cubicBezTo>
                    <a:pt x="7538" y="19165"/>
                    <a:pt x="8524" y="19428"/>
                    <a:pt x="9521" y="19428"/>
                  </a:cubicBezTo>
                  <a:cubicBezTo>
                    <a:pt x="9691" y="19428"/>
                    <a:pt x="9862" y="19420"/>
                    <a:pt x="10033" y="19405"/>
                  </a:cubicBezTo>
                  <a:cubicBezTo>
                    <a:pt x="11213" y="19300"/>
                    <a:pt x="12307" y="18783"/>
                    <a:pt x="13281" y="17870"/>
                  </a:cubicBezTo>
                  <a:cubicBezTo>
                    <a:pt x="13888" y="17303"/>
                    <a:pt x="14332" y="16702"/>
                    <a:pt x="14599" y="16082"/>
                  </a:cubicBezTo>
                  <a:cubicBezTo>
                    <a:pt x="14870" y="15453"/>
                    <a:pt x="14977" y="14776"/>
                    <a:pt x="14917" y="14069"/>
                  </a:cubicBezTo>
                  <a:cubicBezTo>
                    <a:pt x="14855" y="13367"/>
                    <a:pt x="14697" y="12677"/>
                    <a:pt x="14448" y="12018"/>
                  </a:cubicBezTo>
                  <a:cubicBezTo>
                    <a:pt x="14202" y="11356"/>
                    <a:pt x="13841" y="10569"/>
                    <a:pt x="13376" y="9675"/>
                  </a:cubicBezTo>
                  <a:lnTo>
                    <a:pt x="12225" y="7532"/>
                  </a:lnTo>
                  <a:cubicBezTo>
                    <a:pt x="11898" y="6946"/>
                    <a:pt x="11716" y="6479"/>
                    <a:pt x="11686" y="6143"/>
                  </a:cubicBezTo>
                  <a:cubicBezTo>
                    <a:pt x="11660" y="5858"/>
                    <a:pt x="11759" y="5625"/>
                    <a:pt x="11996" y="5412"/>
                  </a:cubicBezTo>
                  <a:cubicBezTo>
                    <a:pt x="12067" y="5347"/>
                    <a:pt x="12174" y="5275"/>
                    <a:pt x="12354" y="5275"/>
                  </a:cubicBezTo>
                  <a:cubicBezTo>
                    <a:pt x="12445" y="5275"/>
                    <a:pt x="12553" y="5293"/>
                    <a:pt x="12685" y="5339"/>
                  </a:cubicBezTo>
                  <a:cubicBezTo>
                    <a:pt x="13046" y="5465"/>
                    <a:pt x="13375" y="5680"/>
                    <a:pt x="13666" y="5977"/>
                  </a:cubicBezTo>
                  <a:cubicBezTo>
                    <a:pt x="13982" y="6301"/>
                    <a:pt x="14270" y="6624"/>
                    <a:pt x="14513" y="6924"/>
                  </a:cubicBezTo>
                  <a:cubicBezTo>
                    <a:pt x="15204" y="7879"/>
                    <a:pt x="15774" y="8916"/>
                    <a:pt x="16214" y="10011"/>
                  </a:cubicBezTo>
                  <a:cubicBezTo>
                    <a:pt x="16425" y="10492"/>
                    <a:pt x="16708" y="10860"/>
                    <a:pt x="17054" y="11104"/>
                  </a:cubicBezTo>
                  <a:cubicBezTo>
                    <a:pt x="17338" y="11306"/>
                    <a:pt x="17639" y="11406"/>
                    <a:pt x="17954" y="11406"/>
                  </a:cubicBezTo>
                  <a:cubicBezTo>
                    <a:pt x="18050" y="11406"/>
                    <a:pt x="18146" y="11397"/>
                    <a:pt x="18244" y="11379"/>
                  </a:cubicBezTo>
                  <a:cubicBezTo>
                    <a:pt x="18613" y="11310"/>
                    <a:pt x="18963" y="11160"/>
                    <a:pt x="19267" y="10938"/>
                  </a:cubicBezTo>
                  <a:cubicBezTo>
                    <a:pt x="19583" y="10707"/>
                    <a:pt x="19816" y="10367"/>
                    <a:pt x="19956" y="9925"/>
                  </a:cubicBezTo>
                  <a:cubicBezTo>
                    <a:pt x="20095" y="9486"/>
                    <a:pt x="20088" y="9022"/>
                    <a:pt x="19937" y="8544"/>
                  </a:cubicBezTo>
                  <a:cubicBezTo>
                    <a:pt x="19769" y="7999"/>
                    <a:pt x="19617" y="7551"/>
                    <a:pt x="19483" y="7209"/>
                  </a:cubicBezTo>
                  <a:cubicBezTo>
                    <a:pt x="19349" y="6866"/>
                    <a:pt x="19118" y="6405"/>
                    <a:pt x="18800" y="5835"/>
                  </a:cubicBezTo>
                  <a:cubicBezTo>
                    <a:pt x="18618" y="5511"/>
                    <a:pt x="18420" y="5197"/>
                    <a:pt x="18207" y="4892"/>
                  </a:cubicBezTo>
                  <a:lnTo>
                    <a:pt x="20706" y="2627"/>
                  </a:lnTo>
                  <a:cubicBezTo>
                    <a:pt x="21044" y="2321"/>
                    <a:pt x="21212" y="1954"/>
                    <a:pt x="21207" y="1536"/>
                  </a:cubicBezTo>
                  <a:cubicBezTo>
                    <a:pt x="21202" y="1135"/>
                    <a:pt x="21077" y="791"/>
                    <a:pt x="20833" y="510"/>
                  </a:cubicBezTo>
                  <a:cubicBezTo>
                    <a:pt x="20587" y="229"/>
                    <a:pt x="20262" y="61"/>
                    <a:pt x="19864" y="11"/>
                  </a:cubicBezTo>
                  <a:cubicBezTo>
                    <a:pt x="19807" y="4"/>
                    <a:pt x="19751" y="0"/>
                    <a:pt x="196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823725" y="2560975"/>
              <a:ext cx="2451850" cy="2906950"/>
            </a:xfrm>
            <a:custGeom>
              <a:avLst/>
              <a:gdLst/>
              <a:ahLst/>
              <a:cxnLst/>
              <a:rect l="l" t="t" r="r" b="b"/>
              <a:pathLst>
                <a:path w="98074" h="116278" extrusionOk="0">
                  <a:moveTo>
                    <a:pt x="47189" y="1"/>
                  </a:moveTo>
                  <a:lnTo>
                    <a:pt x="0" y="26851"/>
                  </a:lnTo>
                  <a:lnTo>
                    <a:pt x="50884" y="116278"/>
                  </a:lnTo>
                  <a:lnTo>
                    <a:pt x="98073" y="89426"/>
                  </a:lnTo>
                  <a:lnTo>
                    <a:pt x="47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15175" y="2553525"/>
              <a:ext cx="2469250" cy="2922125"/>
            </a:xfrm>
            <a:custGeom>
              <a:avLst/>
              <a:gdLst/>
              <a:ahLst/>
              <a:cxnLst/>
              <a:rect l="l" t="t" r="r" b="b"/>
              <a:pathLst>
                <a:path w="98770" h="116885" extrusionOk="0">
                  <a:moveTo>
                    <a:pt x="47421" y="718"/>
                  </a:moveTo>
                  <a:lnTo>
                    <a:pt x="98011" y="89615"/>
                  </a:lnTo>
                  <a:lnTo>
                    <a:pt x="51350" y="116168"/>
                  </a:lnTo>
                  <a:lnTo>
                    <a:pt x="759" y="27271"/>
                  </a:lnTo>
                  <a:lnTo>
                    <a:pt x="47421" y="718"/>
                  </a:lnTo>
                  <a:close/>
                  <a:moveTo>
                    <a:pt x="47534" y="1"/>
                  </a:moveTo>
                  <a:cubicBezTo>
                    <a:pt x="47483" y="1"/>
                    <a:pt x="47432" y="14"/>
                    <a:pt x="47385" y="41"/>
                  </a:cubicBezTo>
                  <a:lnTo>
                    <a:pt x="198" y="26894"/>
                  </a:lnTo>
                  <a:cubicBezTo>
                    <a:pt x="52" y="26977"/>
                    <a:pt x="1" y="27162"/>
                    <a:pt x="83" y="27308"/>
                  </a:cubicBezTo>
                  <a:lnTo>
                    <a:pt x="50973" y="116731"/>
                  </a:lnTo>
                  <a:cubicBezTo>
                    <a:pt x="51027" y="116826"/>
                    <a:pt x="51127" y="116885"/>
                    <a:pt x="51236" y="116885"/>
                  </a:cubicBezTo>
                  <a:cubicBezTo>
                    <a:pt x="51288" y="116885"/>
                    <a:pt x="51339" y="116870"/>
                    <a:pt x="51385" y="116845"/>
                  </a:cubicBezTo>
                  <a:lnTo>
                    <a:pt x="98573" y="89991"/>
                  </a:lnTo>
                  <a:cubicBezTo>
                    <a:pt x="98718" y="89909"/>
                    <a:pt x="98769" y="89724"/>
                    <a:pt x="98687" y="89578"/>
                  </a:cubicBezTo>
                  <a:lnTo>
                    <a:pt x="47798" y="155"/>
                  </a:lnTo>
                  <a:cubicBezTo>
                    <a:pt x="47742" y="57"/>
                    <a:pt x="47639" y="1"/>
                    <a:pt x="47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1031550" y="2783600"/>
              <a:ext cx="2022475" cy="2456475"/>
            </a:xfrm>
            <a:custGeom>
              <a:avLst/>
              <a:gdLst/>
              <a:ahLst/>
              <a:cxnLst/>
              <a:rect l="l" t="t" r="r" b="b"/>
              <a:pathLst>
                <a:path w="80899" h="98259" extrusionOk="0">
                  <a:moveTo>
                    <a:pt x="32503" y="0"/>
                  </a:moveTo>
                  <a:lnTo>
                    <a:pt x="2891" y="16852"/>
                  </a:lnTo>
                  <a:cubicBezTo>
                    <a:pt x="3731" y="19378"/>
                    <a:pt x="2703" y="22229"/>
                    <a:pt x="300" y="23595"/>
                  </a:cubicBezTo>
                  <a:cubicBezTo>
                    <a:pt x="203" y="23651"/>
                    <a:pt x="101" y="23697"/>
                    <a:pt x="1" y="23746"/>
                  </a:cubicBezTo>
                  <a:lnTo>
                    <a:pt x="41292" y="96306"/>
                  </a:lnTo>
                  <a:cubicBezTo>
                    <a:pt x="41386" y="96245"/>
                    <a:pt x="41477" y="96181"/>
                    <a:pt x="41575" y="96125"/>
                  </a:cubicBezTo>
                  <a:cubicBezTo>
                    <a:pt x="42464" y="95619"/>
                    <a:pt x="43433" y="95378"/>
                    <a:pt x="44388" y="95378"/>
                  </a:cubicBezTo>
                  <a:cubicBezTo>
                    <a:pt x="46370" y="95378"/>
                    <a:pt x="48295" y="96413"/>
                    <a:pt x="49345" y="98258"/>
                  </a:cubicBezTo>
                  <a:lnTo>
                    <a:pt x="78765" y="81516"/>
                  </a:lnTo>
                  <a:cubicBezTo>
                    <a:pt x="77207" y="78781"/>
                    <a:pt x="78163" y="75303"/>
                    <a:pt x="80898" y="73747"/>
                  </a:cubicBezTo>
                  <a:lnTo>
                    <a:pt x="39624" y="1218"/>
                  </a:lnTo>
                  <a:cubicBezTo>
                    <a:pt x="38735" y="1724"/>
                    <a:pt x="37768" y="1964"/>
                    <a:pt x="36813" y="1964"/>
                  </a:cubicBezTo>
                  <a:cubicBezTo>
                    <a:pt x="35189" y="1964"/>
                    <a:pt x="33601" y="1268"/>
                    <a:pt x="32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1022825" y="2776025"/>
              <a:ext cx="2039850" cy="2471625"/>
            </a:xfrm>
            <a:custGeom>
              <a:avLst/>
              <a:gdLst/>
              <a:ahLst/>
              <a:cxnLst/>
              <a:rect l="l" t="t" r="r" b="b"/>
              <a:pathLst>
                <a:path w="81594" h="98865" extrusionOk="0">
                  <a:moveTo>
                    <a:pt x="32790" y="688"/>
                  </a:moveTo>
                  <a:cubicBezTo>
                    <a:pt x="33948" y="1916"/>
                    <a:pt x="35544" y="2567"/>
                    <a:pt x="37162" y="2567"/>
                  </a:cubicBezTo>
                  <a:cubicBezTo>
                    <a:pt x="38078" y="2567"/>
                    <a:pt x="39001" y="2358"/>
                    <a:pt x="39854" y="1927"/>
                  </a:cubicBezTo>
                  <a:lnTo>
                    <a:pt x="80838" y="73943"/>
                  </a:lnTo>
                  <a:cubicBezTo>
                    <a:pt x="78247" y="75594"/>
                    <a:pt x="77323" y="78959"/>
                    <a:pt x="78706" y="81702"/>
                  </a:cubicBezTo>
                  <a:lnTo>
                    <a:pt x="49801" y="98154"/>
                  </a:lnTo>
                  <a:cubicBezTo>
                    <a:pt x="48667" y="96373"/>
                    <a:pt x="46726" y="95381"/>
                    <a:pt x="44733" y="95381"/>
                  </a:cubicBezTo>
                  <a:lnTo>
                    <a:pt x="44733" y="95380"/>
                  </a:lnTo>
                  <a:cubicBezTo>
                    <a:pt x="43695" y="95380"/>
                    <a:pt x="42675" y="95651"/>
                    <a:pt x="41774" y="96165"/>
                  </a:cubicBezTo>
                  <a:lnTo>
                    <a:pt x="41747" y="96181"/>
                  </a:lnTo>
                  <a:lnTo>
                    <a:pt x="771" y="24177"/>
                  </a:lnTo>
                  <a:cubicBezTo>
                    <a:pt x="780" y="24173"/>
                    <a:pt x="790" y="24168"/>
                    <a:pt x="799" y="24162"/>
                  </a:cubicBezTo>
                  <a:cubicBezTo>
                    <a:pt x="3206" y="22792"/>
                    <a:pt x="4357" y="19938"/>
                    <a:pt x="3600" y="17298"/>
                  </a:cubicBezTo>
                  <a:lnTo>
                    <a:pt x="32790" y="688"/>
                  </a:lnTo>
                  <a:close/>
                  <a:moveTo>
                    <a:pt x="32852" y="1"/>
                  </a:moveTo>
                  <a:cubicBezTo>
                    <a:pt x="32801" y="1"/>
                    <a:pt x="32749" y="14"/>
                    <a:pt x="32702" y="40"/>
                  </a:cubicBezTo>
                  <a:lnTo>
                    <a:pt x="3090" y="16893"/>
                  </a:lnTo>
                  <a:cubicBezTo>
                    <a:pt x="2965" y="16965"/>
                    <a:pt x="2906" y="17115"/>
                    <a:pt x="2952" y="17251"/>
                  </a:cubicBezTo>
                  <a:cubicBezTo>
                    <a:pt x="3761" y="19683"/>
                    <a:pt x="2729" y="22367"/>
                    <a:pt x="500" y="23635"/>
                  </a:cubicBezTo>
                  <a:cubicBezTo>
                    <a:pt x="436" y="23671"/>
                    <a:pt x="369" y="23704"/>
                    <a:pt x="304" y="23735"/>
                  </a:cubicBezTo>
                  <a:lnTo>
                    <a:pt x="214" y="23778"/>
                  </a:lnTo>
                  <a:cubicBezTo>
                    <a:pt x="59" y="23855"/>
                    <a:pt x="1" y="24048"/>
                    <a:pt x="87" y="24199"/>
                  </a:cubicBezTo>
                  <a:lnTo>
                    <a:pt x="41378" y="96758"/>
                  </a:lnTo>
                  <a:cubicBezTo>
                    <a:pt x="41434" y="96856"/>
                    <a:pt x="41537" y="96911"/>
                    <a:pt x="41642" y="96911"/>
                  </a:cubicBezTo>
                  <a:cubicBezTo>
                    <a:pt x="41698" y="96911"/>
                    <a:pt x="41756" y="96895"/>
                    <a:pt x="41806" y="96862"/>
                  </a:cubicBezTo>
                  <a:lnTo>
                    <a:pt x="41882" y="96812"/>
                  </a:lnTo>
                  <a:cubicBezTo>
                    <a:pt x="41944" y="96771"/>
                    <a:pt x="42008" y="96729"/>
                    <a:pt x="42073" y="96691"/>
                  </a:cubicBezTo>
                  <a:cubicBezTo>
                    <a:pt x="42913" y="96213"/>
                    <a:pt x="43829" y="95986"/>
                    <a:pt x="44733" y="95986"/>
                  </a:cubicBezTo>
                  <a:cubicBezTo>
                    <a:pt x="46611" y="95986"/>
                    <a:pt x="48438" y="96966"/>
                    <a:pt x="49431" y="98711"/>
                  </a:cubicBezTo>
                  <a:cubicBezTo>
                    <a:pt x="49485" y="98806"/>
                    <a:pt x="49585" y="98865"/>
                    <a:pt x="49694" y="98865"/>
                  </a:cubicBezTo>
                  <a:cubicBezTo>
                    <a:pt x="49746" y="98865"/>
                    <a:pt x="49798" y="98850"/>
                    <a:pt x="49844" y="98824"/>
                  </a:cubicBezTo>
                  <a:lnTo>
                    <a:pt x="79262" y="82082"/>
                  </a:lnTo>
                  <a:cubicBezTo>
                    <a:pt x="79408" y="82000"/>
                    <a:pt x="79459" y="81815"/>
                    <a:pt x="79377" y="81669"/>
                  </a:cubicBezTo>
                  <a:cubicBezTo>
                    <a:pt x="77905" y="79084"/>
                    <a:pt x="78812" y="75785"/>
                    <a:pt x="81397" y="74313"/>
                  </a:cubicBezTo>
                  <a:cubicBezTo>
                    <a:pt x="81543" y="74231"/>
                    <a:pt x="81593" y="74046"/>
                    <a:pt x="81511" y="73900"/>
                  </a:cubicBezTo>
                  <a:lnTo>
                    <a:pt x="40236" y="1371"/>
                  </a:lnTo>
                  <a:cubicBezTo>
                    <a:pt x="40180" y="1273"/>
                    <a:pt x="40077" y="1218"/>
                    <a:pt x="39972" y="1218"/>
                  </a:cubicBezTo>
                  <a:cubicBezTo>
                    <a:pt x="39921" y="1218"/>
                    <a:pt x="39870" y="1230"/>
                    <a:pt x="39823" y="1257"/>
                  </a:cubicBezTo>
                  <a:cubicBezTo>
                    <a:pt x="38989" y="1732"/>
                    <a:pt x="38071" y="1961"/>
                    <a:pt x="37160" y="1961"/>
                  </a:cubicBezTo>
                  <a:cubicBezTo>
                    <a:pt x="35635" y="1961"/>
                    <a:pt x="34130" y="1318"/>
                    <a:pt x="33081" y="106"/>
                  </a:cubicBezTo>
                  <a:cubicBezTo>
                    <a:pt x="33022" y="37"/>
                    <a:pt x="32938" y="1"/>
                    <a:pt x="32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1573275" y="3687225"/>
              <a:ext cx="670375" cy="773400"/>
            </a:xfrm>
            <a:custGeom>
              <a:avLst/>
              <a:gdLst/>
              <a:ahLst/>
              <a:cxnLst/>
              <a:rect l="l" t="t" r="r" b="b"/>
              <a:pathLst>
                <a:path w="26815" h="30936" extrusionOk="0">
                  <a:moveTo>
                    <a:pt x="6722" y="0"/>
                  </a:moveTo>
                  <a:cubicBezTo>
                    <a:pt x="6640" y="0"/>
                    <a:pt x="6559" y="32"/>
                    <a:pt x="6500" y="96"/>
                  </a:cubicBezTo>
                  <a:cubicBezTo>
                    <a:pt x="1010" y="5993"/>
                    <a:pt x="0" y="14664"/>
                    <a:pt x="3989" y="21673"/>
                  </a:cubicBezTo>
                  <a:cubicBezTo>
                    <a:pt x="7320" y="27526"/>
                    <a:pt x="13564" y="30936"/>
                    <a:pt x="20007" y="30936"/>
                  </a:cubicBezTo>
                  <a:cubicBezTo>
                    <a:pt x="20011" y="30936"/>
                    <a:pt x="20014" y="30936"/>
                    <a:pt x="20018" y="30936"/>
                  </a:cubicBezTo>
                  <a:cubicBezTo>
                    <a:pt x="22263" y="30936"/>
                    <a:pt x="24489" y="30518"/>
                    <a:pt x="26582" y="29702"/>
                  </a:cubicBezTo>
                  <a:cubicBezTo>
                    <a:pt x="26737" y="29641"/>
                    <a:pt x="26814" y="29465"/>
                    <a:pt x="26754" y="29310"/>
                  </a:cubicBezTo>
                  <a:cubicBezTo>
                    <a:pt x="26707" y="29190"/>
                    <a:pt x="26592" y="29117"/>
                    <a:pt x="26471" y="29117"/>
                  </a:cubicBezTo>
                  <a:cubicBezTo>
                    <a:pt x="26435" y="29117"/>
                    <a:pt x="26398" y="29123"/>
                    <a:pt x="26362" y="29137"/>
                  </a:cubicBezTo>
                  <a:cubicBezTo>
                    <a:pt x="24290" y="29945"/>
                    <a:pt x="22137" y="30331"/>
                    <a:pt x="20006" y="30331"/>
                  </a:cubicBezTo>
                  <a:cubicBezTo>
                    <a:pt x="13774" y="30331"/>
                    <a:pt x="7739" y="27034"/>
                    <a:pt x="4517" y="21373"/>
                  </a:cubicBezTo>
                  <a:cubicBezTo>
                    <a:pt x="658" y="14595"/>
                    <a:pt x="1635" y="6212"/>
                    <a:pt x="6943" y="509"/>
                  </a:cubicBezTo>
                  <a:cubicBezTo>
                    <a:pt x="7057" y="387"/>
                    <a:pt x="7051" y="195"/>
                    <a:pt x="6929" y="81"/>
                  </a:cubicBezTo>
                  <a:cubicBezTo>
                    <a:pt x="6870" y="27"/>
                    <a:pt x="6796" y="0"/>
                    <a:pt x="67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1822800" y="3546450"/>
              <a:ext cx="203850" cy="81700"/>
            </a:xfrm>
            <a:custGeom>
              <a:avLst/>
              <a:gdLst/>
              <a:ahLst/>
              <a:cxnLst/>
              <a:rect l="l" t="t" r="r" b="b"/>
              <a:pathLst>
                <a:path w="8154" h="3268" extrusionOk="0">
                  <a:moveTo>
                    <a:pt x="7843" y="0"/>
                  </a:moveTo>
                  <a:cubicBezTo>
                    <a:pt x="7828" y="0"/>
                    <a:pt x="7813" y="1"/>
                    <a:pt x="7798" y="4"/>
                  </a:cubicBezTo>
                  <a:cubicBezTo>
                    <a:pt x="5360" y="290"/>
                    <a:pt x="3032" y="1057"/>
                    <a:pt x="879" y="2283"/>
                  </a:cubicBezTo>
                  <a:cubicBezTo>
                    <a:pt x="637" y="2420"/>
                    <a:pt x="400" y="2562"/>
                    <a:pt x="168" y="2709"/>
                  </a:cubicBezTo>
                  <a:cubicBezTo>
                    <a:pt x="53" y="2780"/>
                    <a:pt x="0" y="2920"/>
                    <a:pt x="38" y="3050"/>
                  </a:cubicBezTo>
                  <a:cubicBezTo>
                    <a:pt x="76" y="3179"/>
                    <a:pt x="195" y="3267"/>
                    <a:pt x="331" y="3267"/>
                  </a:cubicBezTo>
                  <a:cubicBezTo>
                    <a:pt x="387" y="3267"/>
                    <a:pt x="443" y="3252"/>
                    <a:pt x="491" y="3221"/>
                  </a:cubicBezTo>
                  <a:cubicBezTo>
                    <a:pt x="716" y="3079"/>
                    <a:pt x="944" y="2942"/>
                    <a:pt x="1177" y="2809"/>
                  </a:cubicBezTo>
                  <a:cubicBezTo>
                    <a:pt x="3261" y="1624"/>
                    <a:pt x="5511" y="882"/>
                    <a:pt x="7870" y="604"/>
                  </a:cubicBezTo>
                  <a:cubicBezTo>
                    <a:pt x="8035" y="585"/>
                    <a:pt x="8154" y="435"/>
                    <a:pt x="8134" y="268"/>
                  </a:cubicBezTo>
                  <a:cubicBezTo>
                    <a:pt x="8116" y="118"/>
                    <a:pt x="7990" y="0"/>
                    <a:pt x="78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076450" y="3543575"/>
              <a:ext cx="496925" cy="788550"/>
            </a:xfrm>
            <a:custGeom>
              <a:avLst/>
              <a:gdLst/>
              <a:ahLst/>
              <a:cxnLst/>
              <a:rect l="l" t="t" r="r" b="b"/>
              <a:pathLst>
                <a:path w="19877" h="31542" extrusionOk="0">
                  <a:moveTo>
                    <a:pt x="314" y="0"/>
                  </a:moveTo>
                  <a:cubicBezTo>
                    <a:pt x="156" y="0"/>
                    <a:pt x="9" y="129"/>
                    <a:pt x="4" y="295"/>
                  </a:cubicBezTo>
                  <a:cubicBezTo>
                    <a:pt x="0" y="463"/>
                    <a:pt x="132" y="602"/>
                    <a:pt x="298" y="606"/>
                  </a:cubicBezTo>
                  <a:cubicBezTo>
                    <a:pt x="6554" y="786"/>
                    <a:pt x="12136" y="4135"/>
                    <a:pt x="15228" y="9568"/>
                  </a:cubicBezTo>
                  <a:cubicBezTo>
                    <a:pt x="19212" y="16573"/>
                    <a:pt x="17978" y="25395"/>
                    <a:pt x="12226" y="31022"/>
                  </a:cubicBezTo>
                  <a:cubicBezTo>
                    <a:pt x="12030" y="31212"/>
                    <a:pt x="12166" y="31541"/>
                    <a:pt x="12437" y="31541"/>
                  </a:cubicBezTo>
                  <a:cubicBezTo>
                    <a:pt x="12516" y="31541"/>
                    <a:pt x="12592" y="31510"/>
                    <a:pt x="12649" y="31456"/>
                  </a:cubicBezTo>
                  <a:cubicBezTo>
                    <a:pt x="18599" y="25636"/>
                    <a:pt x="19877" y="16512"/>
                    <a:pt x="15754" y="9269"/>
                  </a:cubicBezTo>
                  <a:cubicBezTo>
                    <a:pt x="12558" y="3651"/>
                    <a:pt x="6785" y="185"/>
                    <a:pt x="316" y="0"/>
                  </a:cubicBezTo>
                  <a:cubicBezTo>
                    <a:pt x="316" y="0"/>
                    <a:pt x="315" y="0"/>
                    <a:pt x="3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1658350" y="3588850"/>
              <a:ext cx="826600" cy="826625"/>
            </a:xfrm>
            <a:custGeom>
              <a:avLst/>
              <a:gdLst/>
              <a:ahLst/>
              <a:cxnLst/>
              <a:rect l="l" t="t" r="r" b="b"/>
              <a:pathLst>
                <a:path w="33064" h="33065" extrusionOk="0">
                  <a:moveTo>
                    <a:pt x="16533" y="1"/>
                  </a:moveTo>
                  <a:cubicBezTo>
                    <a:pt x="12148" y="1"/>
                    <a:pt x="7943" y="1742"/>
                    <a:pt x="4842" y="4843"/>
                  </a:cubicBezTo>
                  <a:cubicBezTo>
                    <a:pt x="1741" y="7943"/>
                    <a:pt x="0" y="12149"/>
                    <a:pt x="0" y="16533"/>
                  </a:cubicBezTo>
                  <a:cubicBezTo>
                    <a:pt x="0" y="20917"/>
                    <a:pt x="1741" y="25122"/>
                    <a:pt x="4842" y="28222"/>
                  </a:cubicBezTo>
                  <a:cubicBezTo>
                    <a:pt x="7943" y="31323"/>
                    <a:pt x="12148" y="33064"/>
                    <a:pt x="16533" y="33064"/>
                  </a:cubicBezTo>
                  <a:cubicBezTo>
                    <a:pt x="20917" y="33064"/>
                    <a:pt x="25121" y="31323"/>
                    <a:pt x="28222" y="28222"/>
                  </a:cubicBezTo>
                  <a:cubicBezTo>
                    <a:pt x="31323" y="25122"/>
                    <a:pt x="33064" y="20917"/>
                    <a:pt x="33064" y="16533"/>
                  </a:cubicBezTo>
                  <a:cubicBezTo>
                    <a:pt x="33064" y="12149"/>
                    <a:pt x="31323" y="7943"/>
                    <a:pt x="28222" y="4843"/>
                  </a:cubicBezTo>
                  <a:cubicBezTo>
                    <a:pt x="25121" y="1742"/>
                    <a:pt x="20917" y="1"/>
                    <a:pt x="1653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1763050" y="3768275"/>
              <a:ext cx="595550" cy="447975"/>
            </a:xfrm>
            <a:custGeom>
              <a:avLst/>
              <a:gdLst/>
              <a:ahLst/>
              <a:cxnLst/>
              <a:rect l="l" t="t" r="r" b="b"/>
              <a:pathLst>
                <a:path w="23822" h="17919" extrusionOk="0">
                  <a:moveTo>
                    <a:pt x="13646" y="0"/>
                  </a:moveTo>
                  <a:cubicBezTo>
                    <a:pt x="12892" y="0"/>
                    <a:pt x="12146" y="210"/>
                    <a:pt x="11407" y="631"/>
                  </a:cubicBezTo>
                  <a:cubicBezTo>
                    <a:pt x="10809" y="972"/>
                    <a:pt x="10333" y="1346"/>
                    <a:pt x="9977" y="1752"/>
                  </a:cubicBezTo>
                  <a:cubicBezTo>
                    <a:pt x="9622" y="2160"/>
                    <a:pt x="9362" y="2574"/>
                    <a:pt x="9200" y="2996"/>
                  </a:cubicBezTo>
                  <a:cubicBezTo>
                    <a:pt x="9038" y="3418"/>
                    <a:pt x="8965" y="3940"/>
                    <a:pt x="8983" y="4564"/>
                  </a:cubicBezTo>
                  <a:cubicBezTo>
                    <a:pt x="8999" y="5160"/>
                    <a:pt x="9059" y="5754"/>
                    <a:pt x="9164" y="6342"/>
                  </a:cubicBezTo>
                  <a:cubicBezTo>
                    <a:pt x="9266" y="6903"/>
                    <a:pt x="9429" y="7636"/>
                    <a:pt x="9653" y="8538"/>
                  </a:cubicBezTo>
                  <a:lnTo>
                    <a:pt x="10274" y="10916"/>
                  </a:lnTo>
                  <a:cubicBezTo>
                    <a:pt x="10456" y="11564"/>
                    <a:pt x="10515" y="12111"/>
                    <a:pt x="10446" y="12559"/>
                  </a:cubicBezTo>
                  <a:cubicBezTo>
                    <a:pt x="10377" y="13007"/>
                    <a:pt x="10214" y="13303"/>
                    <a:pt x="9955" y="13452"/>
                  </a:cubicBezTo>
                  <a:cubicBezTo>
                    <a:pt x="9730" y="13579"/>
                    <a:pt x="9504" y="13643"/>
                    <a:pt x="9278" y="13643"/>
                  </a:cubicBezTo>
                  <a:cubicBezTo>
                    <a:pt x="9172" y="13643"/>
                    <a:pt x="9067" y="13629"/>
                    <a:pt x="8961" y="13602"/>
                  </a:cubicBezTo>
                  <a:cubicBezTo>
                    <a:pt x="8628" y="13514"/>
                    <a:pt x="8334" y="13339"/>
                    <a:pt x="8078" y="13074"/>
                  </a:cubicBezTo>
                  <a:cubicBezTo>
                    <a:pt x="7807" y="12793"/>
                    <a:pt x="7560" y="12491"/>
                    <a:pt x="7336" y="12170"/>
                  </a:cubicBezTo>
                  <a:cubicBezTo>
                    <a:pt x="7096" y="11832"/>
                    <a:pt x="6909" y="11497"/>
                    <a:pt x="6773" y="11165"/>
                  </a:cubicBezTo>
                  <a:cubicBezTo>
                    <a:pt x="6542" y="10716"/>
                    <a:pt x="6359" y="10242"/>
                    <a:pt x="6228" y="9753"/>
                  </a:cubicBezTo>
                  <a:cubicBezTo>
                    <a:pt x="6099" y="9273"/>
                    <a:pt x="6023" y="8890"/>
                    <a:pt x="6000" y="8606"/>
                  </a:cubicBezTo>
                  <a:cubicBezTo>
                    <a:pt x="5976" y="8322"/>
                    <a:pt x="5961" y="7982"/>
                    <a:pt x="5953" y="7584"/>
                  </a:cubicBezTo>
                  <a:cubicBezTo>
                    <a:pt x="5944" y="7187"/>
                    <a:pt x="5935" y="6944"/>
                    <a:pt x="5926" y="6857"/>
                  </a:cubicBezTo>
                  <a:cubicBezTo>
                    <a:pt x="5896" y="6387"/>
                    <a:pt x="5776" y="6003"/>
                    <a:pt x="5568" y="5706"/>
                  </a:cubicBezTo>
                  <a:cubicBezTo>
                    <a:pt x="5358" y="5409"/>
                    <a:pt x="5086" y="5220"/>
                    <a:pt x="4751" y="5141"/>
                  </a:cubicBezTo>
                  <a:cubicBezTo>
                    <a:pt x="4574" y="5098"/>
                    <a:pt x="4393" y="5076"/>
                    <a:pt x="4212" y="5076"/>
                  </a:cubicBezTo>
                  <a:cubicBezTo>
                    <a:pt x="4060" y="5076"/>
                    <a:pt x="3909" y="5091"/>
                    <a:pt x="3760" y="5121"/>
                  </a:cubicBezTo>
                  <a:cubicBezTo>
                    <a:pt x="3434" y="5188"/>
                    <a:pt x="3148" y="5350"/>
                    <a:pt x="2901" y="5611"/>
                  </a:cubicBezTo>
                  <a:cubicBezTo>
                    <a:pt x="2652" y="5870"/>
                    <a:pt x="2505" y="6192"/>
                    <a:pt x="2459" y="6575"/>
                  </a:cubicBezTo>
                  <a:cubicBezTo>
                    <a:pt x="2271" y="8615"/>
                    <a:pt x="2642" y="10640"/>
                    <a:pt x="3571" y="12650"/>
                  </a:cubicBezTo>
                  <a:lnTo>
                    <a:pt x="3571" y="12650"/>
                  </a:lnTo>
                  <a:lnTo>
                    <a:pt x="663" y="14306"/>
                  </a:lnTo>
                  <a:cubicBezTo>
                    <a:pt x="214" y="14561"/>
                    <a:pt x="0" y="14910"/>
                    <a:pt x="22" y="15353"/>
                  </a:cubicBezTo>
                  <a:cubicBezTo>
                    <a:pt x="43" y="15796"/>
                    <a:pt x="245" y="16140"/>
                    <a:pt x="629" y="16383"/>
                  </a:cubicBezTo>
                  <a:cubicBezTo>
                    <a:pt x="821" y="16505"/>
                    <a:pt x="1018" y="16566"/>
                    <a:pt x="1220" y="16566"/>
                  </a:cubicBezTo>
                  <a:cubicBezTo>
                    <a:pt x="1423" y="16566"/>
                    <a:pt x="1631" y="16505"/>
                    <a:pt x="1846" y="16383"/>
                  </a:cubicBezTo>
                  <a:lnTo>
                    <a:pt x="4742" y="14735"/>
                  </a:lnTo>
                  <a:lnTo>
                    <a:pt x="4742" y="14735"/>
                  </a:lnTo>
                  <a:cubicBezTo>
                    <a:pt x="5205" y="15405"/>
                    <a:pt x="5713" y="15981"/>
                    <a:pt x="6266" y="16461"/>
                  </a:cubicBezTo>
                  <a:cubicBezTo>
                    <a:pt x="7181" y="17260"/>
                    <a:pt x="8196" y="17732"/>
                    <a:pt x="9308" y="17878"/>
                  </a:cubicBezTo>
                  <a:cubicBezTo>
                    <a:pt x="9511" y="17905"/>
                    <a:pt x="9715" y="17918"/>
                    <a:pt x="9918" y="17918"/>
                  </a:cubicBezTo>
                  <a:cubicBezTo>
                    <a:pt x="10823" y="17918"/>
                    <a:pt x="11723" y="17653"/>
                    <a:pt x="12618" y="17122"/>
                  </a:cubicBezTo>
                  <a:cubicBezTo>
                    <a:pt x="13300" y="16721"/>
                    <a:pt x="13828" y="16262"/>
                    <a:pt x="14200" y="15747"/>
                  </a:cubicBezTo>
                  <a:cubicBezTo>
                    <a:pt x="14573" y="15231"/>
                    <a:pt x="14803" y="14645"/>
                    <a:pt x="14892" y="13988"/>
                  </a:cubicBezTo>
                  <a:cubicBezTo>
                    <a:pt x="14979" y="13316"/>
                    <a:pt x="14975" y="12637"/>
                    <a:pt x="14879" y="11967"/>
                  </a:cubicBezTo>
                  <a:cubicBezTo>
                    <a:pt x="14782" y="11276"/>
                    <a:pt x="14607" y="10450"/>
                    <a:pt x="14349" y="9488"/>
                  </a:cubicBezTo>
                  <a:lnTo>
                    <a:pt x="13692" y="7150"/>
                  </a:lnTo>
                  <a:cubicBezTo>
                    <a:pt x="13485" y="6463"/>
                    <a:pt x="13406" y="5930"/>
                    <a:pt x="13455" y="5552"/>
                  </a:cubicBezTo>
                  <a:cubicBezTo>
                    <a:pt x="13505" y="5175"/>
                    <a:pt x="13708" y="4884"/>
                    <a:pt x="14068" y="4680"/>
                  </a:cubicBezTo>
                  <a:cubicBezTo>
                    <a:pt x="14195" y="4607"/>
                    <a:pt x="14330" y="4570"/>
                    <a:pt x="14470" y="4570"/>
                  </a:cubicBezTo>
                  <a:cubicBezTo>
                    <a:pt x="14658" y="4570"/>
                    <a:pt x="14857" y="4635"/>
                    <a:pt x="15066" y="4764"/>
                  </a:cubicBezTo>
                  <a:cubicBezTo>
                    <a:pt x="15432" y="4992"/>
                    <a:pt x="15738" y="5302"/>
                    <a:pt x="15983" y="5698"/>
                  </a:cubicBezTo>
                  <a:cubicBezTo>
                    <a:pt x="16227" y="6093"/>
                    <a:pt x="16442" y="6476"/>
                    <a:pt x="16626" y="6845"/>
                  </a:cubicBezTo>
                  <a:cubicBezTo>
                    <a:pt x="17101" y="7949"/>
                    <a:pt x="17440" y="9105"/>
                    <a:pt x="17636" y="10290"/>
                  </a:cubicBezTo>
                  <a:cubicBezTo>
                    <a:pt x="17727" y="10752"/>
                    <a:pt x="17896" y="11121"/>
                    <a:pt x="18145" y="11394"/>
                  </a:cubicBezTo>
                  <a:cubicBezTo>
                    <a:pt x="18394" y="11668"/>
                    <a:pt x="18689" y="11810"/>
                    <a:pt x="19030" y="11820"/>
                  </a:cubicBezTo>
                  <a:cubicBezTo>
                    <a:pt x="19057" y="11821"/>
                    <a:pt x="19083" y="11822"/>
                    <a:pt x="19109" y="11822"/>
                  </a:cubicBezTo>
                  <a:cubicBezTo>
                    <a:pt x="19415" y="11822"/>
                    <a:pt x="19716" y="11759"/>
                    <a:pt x="19995" y="11638"/>
                  </a:cubicBezTo>
                  <a:cubicBezTo>
                    <a:pt x="20296" y="11506"/>
                    <a:pt x="20548" y="11268"/>
                    <a:pt x="20747" y="10923"/>
                  </a:cubicBezTo>
                  <a:cubicBezTo>
                    <a:pt x="20947" y="10578"/>
                    <a:pt x="21027" y="10186"/>
                    <a:pt x="20988" y="9747"/>
                  </a:cubicBezTo>
                  <a:cubicBezTo>
                    <a:pt x="20942" y="9179"/>
                    <a:pt x="20893" y="8719"/>
                    <a:pt x="20837" y="8368"/>
                  </a:cubicBezTo>
                  <a:cubicBezTo>
                    <a:pt x="20782" y="8016"/>
                    <a:pt x="20662" y="7533"/>
                    <a:pt x="20477" y="6920"/>
                  </a:cubicBezTo>
                  <a:cubicBezTo>
                    <a:pt x="20346" y="6488"/>
                    <a:pt x="20189" y="6064"/>
                    <a:pt x="20008" y="5652"/>
                  </a:cubicBezTo>
                  <a:lnTo>
                    <a:pt x="20008" y="5652"/>
                  </a:lnTo>
                  <a:lnTo>
                    <a:pt x="23176" y="3850"/>
                  </a:lnTo>
                  <a:cubicBezTo>
                    <a:pt x="23495" y="3668"/>
                    <a:pt x="23687" y="3417"/>
                    <a:pt x="23755" y="3095"/>
                  </a:cubicBezTo>
                  <a:cubicBezTo>
                    <a:pt x="23822" y="2773"/>
                    <a:pt x="23784" y="2480"/>
                    <a:pt x="23642" y="2219"/>
                  </a:cubicBezTo>
                  <a:cubicBezTo>
                    <a:pt x="23500" y="1957"/>
                    <a:pt x="23276" y="1771"/>
                    <a:pt x="22969" y="1661"/>
                  </a:cubicBezTo>
                  <a:cubicBezTo>
                    <a:pt x="22858" y="1622"/>
                    <a:pt x="22746" y="1602"/>
                    <a:pt x="22631" y="1602"/>
                  </a:cubicBezTo>
                  <a:cubicBezTo>
                    <a:pt x="22428" y="1602"/>
                    <a:pt x="22218" y="1664"/>
                    <a:pt x="22001" y="1787"/>
                  </a:cubicBezTo>
                  <a:lnTo>
                    <a:pt x="18886" y="3560"/>
                  </a:lnTo>
                  <a:lnTo>
                    <a:pt x="18886" y="3560"/>
                  </a:lnTo>
                  <a:cubicBezTo>
                    <a:pt x="18002" y="2183"/>
                    <a:pt x="16993" y="1194"/>
                    <a:pt x="15858" y="592"/>
                  </a:cubicBezTo>
                  <a:cubicBezTo>
                    <a:pt x="15114" y="198"/>
                    <a:pt x="14376" y="0"/>
                    <a:pt x="136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1755550" y="3760675"/>
              <a:ext cx="610825" cy="463100"/>
            </a:xfrm>
            <a:custGeom>
              <a:avLst/>
              <a:gdLst/>
              <a:ahLst/>
              <a:cxnLst/>
              <a:rect l="l" t="t" r="r" b="b"/>
              <a:pathLst>
                <a:path w="24433" h="18524" extrusionOk="0">
                  <a:moveTo>
                    <a:pt x="22931" y="2210"/>
                  </a:moveTo>
                  <a:cubicBezTo>
                    <a:pt x="23012" y="2210"/>
                    <a:pt x="23090" y="2223"/>
                    <a:pt x="23167" y="2250"/>
                  </a:cubicBezTo>
                  <a:cubicBezTo>
                    <a:pt x="23403" y="2335"/>
                    <a:pt x="23569" y="2472"/>
                    <a:pt x="23676" y="2667"/>
                  </a:cubicBezTo>
                  <a:cubicBezTo>
                    <a:pt x="23783" y="2866"/>
                    <a:pt x="23810" y="3085"/>
                    <a:pt x="23758" y="3336"/>
                  </a:cubicBezTo>
                  <a:cubicBezTo>
                    <a:pt x="23709" y="3572"/>
                    <a:pt x="23567" y="3753"/>
                    <a:pt x="23326" y="3891"/>
                  </a:cubicBezTo>
                  <a:lnTo>
                    <a:pt x="20445" y="5529"/>
                  </a:lnTo>
                  <a:cubicBezTo>
                    <a:pt x="20398" y="5429"/>
                    <a:pt x="20349" y="5330"/>
                    <a:pt x="20299" y="5231"/>
                  </a:cubicBezTo>
                  <a:cubicBezTo>
                    <a:pt x="20079" y="4783"/>
                    <a:pt x="19850" y="4363"/>
                    <a:pt x="19610" y="3971"/>
                  </a:cubicBezTo>
                  <a:lnTo>
                    <a:pt x="22451" y="2355"/>
                  </a:lnTo>
                  <a:cubicBezTo>
                    <a:pt x="22621" y="2258"/>
                    <a:pt x="22780" y="2210"/>
                    <a:pt x="22931" y="2210"/>
                  </a:cubicBezTo>
                  <a:close/>
                  <a:moveTo>
                    <a:pt x="19083" y="4270"/>
                  </a:moveTo>
                  <a:cubicBezTo>
                    <a:pt x="19317" y="4652"/>
                    <a:pt x="19541" y="5062"/>
                    <a:pt x="19756" y="5501"/>
                  </a:cubicBezTo>
                  <a:cubicBezTo>
                    <a:pt x="19812" y="5610"/>
                    <a:pt x="19866" y="5720"/>
                    <a:pt x="19918" y="5830"/>
                  </a:cubicBezTo>
                  <a:lnTo>
                    <a:pt x="19820" y="5885"/>
                  </a:lnTo>
                  <a:lnTo>
                    <a:pt x="18946" y="4348"/>
                  </a:lnTo>
                  <a:lnTo>
                    <a:pt x="19083" y="4270"/>
                  </a:lnTo>
                  <a:close/>
                  <a:moveTo>
                    <a:pt x="4587" y="12895"/>
                  </a:moveTo>
                  <a:lnTo>
                    <a:pt x="5470" y="14447"/>
                  </a:lnTo>
                  <a:lnTo>
                    <a:pt x="5137" y="14638"/>
                  </a:lnTo>
                  <a:cubicBezTo>
                    <a:pt x="4887" y="14253"/>
                    <a:pt x="4658" y="13856"/>
                    <a:pt x="4451" y="13449"/>
                  </a:cubicBezTo>
                  <a:cubicBezTo>
                    <a:pt x="4387" y="13326"/>
                    <a:pt x="4324" y="13202"/>
                    <a:pt x="4266" y="13080"/>
                  </a:cubicBezTo>
                  <a:lnTo>
                    <a:pt x="4587" y="12895"/>
                  </a:lnTo>
                  <a:close/>
                  <a:moveTo>
                    <a:pt x="3737" y="13380"/>
                  </a:moveTo>
                  <a:cubicBezTo>
                    <a:pt x="3794" y="13495"/>
                    <a:pt x="3853" y="13610"/>
                    <a:pt x="3913" y="13726"/>
                  </a:cubicBezTo>
                  <a:cubicBezTo>
                    <a:pt x="4124" y="14141"/>
                    <a:pt x="4356" y="14546"/>
                    <a:pt x="4610" y="14937"/>
                  </a:cubicBezTo>
                  <a:lnTo>
                    <a:pt x="1996" y="16424"/>
                  </a:lnTo>
                  <a:cubicBezTo>
                    <a:pt x="1828" y="16520"/>
                    <a:pt x="1672" y="16568"/>
                    <a:pt x="1521" y="16568"/>
                  </a:cubicBezTo>
                  <a:cubicBezTo>
                    <a:pt x="1375" y="16568"/>
                    <a:pt x="1233" y="16523"/>
                    <a:pt x="1092" y="16432"/>
                  </a:cubicBezTo>
                  <a:cubicBezTo>
                    <a:pt x="790" y="16241"/>
                    <a:pt x="642" y="15989"/>
                    <a:pt x="625" y="15643"/>
                  </a:cubicBezTo>
                  <a:cubicBezTo>
                    <a:pt x="616" y="15437"/>
                    <a:pt x="655" y="15134"/>
                    <a:pt x="1113" y="14873"/>
                  </a:cubicBezTo>
                  <a:lnTo>
                    <a:pt x="3737" y="13380"/>
                  </a:lnTo>
                  <a:close/>
                  <a:moveTo>
                    <a:pt x="13948" y="604"/>
                  </a:moveTo>
                  <a:cubicBezTo>
                    <a:pt x="14628" y="604"/>
                    <a:pt x="15315" y="791"/>
                    <a:pt x="16017" y="1164"/>
                  </a:cubicBezTo>
                  <a:cubicBezTo>
                    <a:pt x="17025" y="1699"/>
                    <a:pt x="17941" y="2569"/>
                    <a:pt x="18755" y="3761"/>
                  </a:cubicBezTo>
                  <a:lnTo>
                    <a:pt x="18121" y="4123"/>
                  </a:lnTo>
                  <a:lnTo>
                    <a:pt x="19594" y="6711"/>
                  </a:lnTo>
                  <a:lnTo>
                    <a:pt x="20163" y="6388"/>
                  </a:lnTo>
                  <a:cubicBezTo>
                    <a:pt x="20288" y="6698"/>
                    <a:pt x="20397" y="7005"/>
                    <a:pt x="20488" y="7310"/>
                  </a:cubicBezTo>
                  <a:cubicBezTo>
                    <a:pt x="20668" y="7906"/>
                    <a:pt x="20785" y="8380"/>
                    <a:pt x="20839" y="8717"/>
                  </a:cubicBezTo>
                  <a:cubicBezTo>
                    <a:pt x="20892" y="9064"/>
                    <a:pt x="20943" y="9520"/>
                    <a:pt x="20987" y="10076"/>
                  </a:cubicBezTo>
                  <a:cubicBezTo>
                    <a:pt x="21021" y="10455"/>
                    <a:pt x="20953" y="10784"/>
                    <a:pt x="20785" y="11073"/>
                  </a:cubicBezTo>
                  <a:cubicBezTo>
                    <a:pt x="20617" y="11364"/>
                    <a:pt x="20418" y="11556"/>
                    <a:pt x="20176" y="11663"/>
                  </a:cubicBezTo>
                  <a:cubicBezTo>
                    <a:pt x="19934" y="11768"/>
                    <a:pt x="19674" y="11822"/>
                    <a:pt x="19411" y="11822"/>
                  </a:cubicBezTo>
                  <a:cubicBezTo>
                    <a:pt x="19388" y="11822"/>
                    <a:pt x="19364" y="11822"/>
                    <a:pt x="19341" y="11821"/>
                  </a:cubicBezTo>
                  <a:cubicBezTo>
                    <a:pt x="19082" y="11813"/>
                    <a:pt x="18863" y="11706"/>
                    <a:pt x="18670" y="11493"/>
                  </a:cubicBezTo>
                  <a:cubicBezTo>
                    <a:pt x="18461" y="11262"/>
                    <a:pt x="18313" y="10939"/>
                    <a:pt x="18235" y="10543"/>
                  </a:cubicBezTo>
                  <a:cubicBezTo>
                    <a:pt x="18033" y="9328"/>
                    <a:pt x="17684" y="8143"/>
                    <a:pt x="17197" y="7013"/>
                  </a:cubicBezTo>
                  <a:cubicBezTo>
                    <a:pt x="17010" y="6636"/>
                    <a:pt x="16788" y="6242"/>
                    <a:pt x="16541" y="5841"/>
                  </a:cubicBezTo>
                  <a:cubicBezTo>
                    <a:pt x="16271" y="5407"/>
                    <a:pt x="15930" y="5061"/>
                    <a:pt x="15525" y="4811"/>
                  </a:cubicBezTo>
                  <a:cubicBezTo>
                    <a:pt x="15241" y="4634"/>
                    <a:pt x="14987" y="4571"/>
                    <a:pt x="14770" y="4571"/>
                  </a:cubicBezTo>
                  <a:cubicBezTo>
                    <a:pt x="14545" y="4571"/>
                    <a:pt x="14358" y="4639"/>
                    <a:pt x="14218" y="4719"/>
                  </a:cubicBezTo>
                  <a:cubicBezTo>
                    <a:pt x="13774" y="4972"/>
                    <a:pt x="13517" y="5341"/>
                    <a:pt x="13456" y="5816"/>
                  </a:cubicBezTo>
                  <a:cubicBezTo>
                    <a:pt x="13400" y="6240"/>
                    <a:pt x="13481" y="6804"/>
                    <a:pt x="13699" y="7535"/>
                  </a:cubicBezTo>
                  <a:lnTo>
                    <a:pt x="14356" y="9869"/>
                  </a:lnTo>
                  <a:cubicBezTo>
                    <a:pt x="14610" y="10815"/>
                    <a:pt x="14786" y="11637"/>
                    <a:pt x="14879" y="12312"/>
                  </a:cubicBezTo>
                  <a:cubicBezTo>
                    <a:pt x="14970" y="12954"/>
                    <a:pt x="14974" y="13606"/>
                    <a:pt x="14891" y="14251"/>
                  </a:cubicBezTo>
                  <a:cubicBezTo>
                    <a:pt x="14810" y="14854"/>
                    <a:pt x="14597" y="15401"/>
                    <a:pt x="14254" y="15872"/>
                  </a:cubicBezTo>
                  <a:cubicBezTo>
                    <a:pt x="13908" y="16351"/>
                    <a:pt x="13406" y="16786"/>
                    <a:pt x="12763" y="17165"/>
                  </a:cubicBezTo>
                  <a:cubicBezTo>
                    <a:pt x="11919" y="17666"/>
                    <a:pt x="11062" y="17919"/>
                    <a:pt x="10210" y="17919"/>
                  </a:cubicBezTo>
                  <a:cubicBezTo>
                    <a:pt x="10022" y="17919"/>
                    <a:pt x="9834" y="17906"/>
                    <a:pt x="9647" y="17882"/>
                  </a:cubicBezTo>
                  <a:cubicBezTo>
                    <a:pt x="8600" y="17745"/>
                    <a:pt x="7630" y="17293"/>
                    <a:pt x="6764" y="16538"/>
                  </a:cubicBezTo>
                  <a:cubicBezTo>
                    <a:pt x="6308" y="16140"/>
                    <a:pt x="5882" y="15673"/>
                    <a:pt x="5485" y="15136"/>
                  </a:cubicBezTo>
                  <a:lnTo>
                    <a:pt x="6295" y="14674"/>
                  </a:lnTo>
                  <a:lnTo>
                    <a:pt x="4813" y="12069"/>
                  </a:lnTo>
                  <a:lnTo>
                    <a:pt x="4009" y="12525"/>
                  </a:lnTo>
                  <a:cubicBezTo>
                    <a:pt x="3207" y="10668"/>
                    <a:pt x="2887" y="8784"/>
                    <a:pt x="3059" y="6910"/>
                  </a:cubicBezTo>
                  <a:cubicBezTo>
                    <a:pt x="3098" y="6593"/>
                    <a:pt x="3215" y="6336"/>
                    <a:pt x="3418" y="6123"/>
                  </a:cubicBezTo>
                  <a:cubicBezTo>
                    <a:pt x="3624" y="5907"/>
                    <a:pt x="3853" y="5776"/>
                    <a:pt x="4119" y="5722"/>
                  </a:cubicBezTo>
                  <a:cubicBezTo>
                    <a:pt x="4249" y="5696"/>
                    <a:pt x="4380" y="5683"/>
                    <a:pt x="4512" y="5683"/>
                  </a:cubicBezTo>
                  <a:cubicBezTo>
                    <a:pt x="4669" y="5683"/>
                    <a:pt x="4826" y="5702"/>
                    <a:pt x="4979" y="5739"/>
                  </a:cubicBezTo>
                  <a:cubicBezTo>
                    <a:pt x="5242" y="5802"/>
                    <a:pt x="5451" y="5947"/>
                    <a:pt x="5618" y="6184"/>
                  </a:cubicBezTo>
                  <a:cubicBezTo>
                    <a:pt x="5792" y="6433"/>
                    <a:pt x="5895" y="6768"/>
                    <a:pt x="5922" y="7194"/>
                  </a:cubicBezTo>
                  <a:cubicBezTo>
                    <a:pt x="5931" y="7278"/>
                    <a:pt x="5941" y="7512"/>
                    <a:pt x="5948" y="7894"/>
                  </a:cubicBezTo>
                  <a:cubicBezTo>
                    <a:pt x="5957" y="8299"/>
                    <a:pt x="5974" y="8646"/>
                    <a:pt x="5997" y="8934"/>
                  </a:cubicBezTo>
                  <a:cubicBezTo>
                    <a:pt x="6023" y="9241"/>
                    <a:pt x="6099" y="9633"/>
                    <a:pt x="6234" y="10136"/>
                  </a:cubicBezTo>
                  <a:cubicBezTo>
                    <a:pt x="6369" y="10637"/>
                    <a:pt x="6555" y="11123"/>
                    <a:pt x="6792" y="11585"/>
                  </a:cubicBezTo>
                  <a:cubicBezTo>
                    <a:pt x="6937" y="11937"/>
                    <a:pt x="7137" y="12295"/>
                    <a:pt x="7387" y="12649"/>
                  </a:cubicBezTo>
                  <a:cubicBezTo>
                    <a:pt x="7620" y="12982"/>
                    <a:pt x="7878" y="13296"/>
                    <a:pt x="8160" y="13589"/>
                  </a:cubicBezTo>
                  <a:cubicBezTo>
                    <a:pt x="8454" y="13893"/>
                    <a:pt x="8798" y="14097"/>
                    <a:pt x="9183" y="14197"/>
                  </a:cubicBezTo>
                  <a:cubicBezTo>
                    <a:pt x="9316" y="14233"/>
                    <a:pt x="9449" y="14250"/>
                    <a:pt x="9581" y="14250"/>
                  </a:cubicBezTo>
                  <a:cubicBezTo>
                    <a:pt x="9859" y="14250"/>
                    <a:pt x="10134" y="14173"/>
                    <a:pt x="10405" y="14019"/>
                  </a:cubicBezTo>
                  <a:cubicBezTo>
                    <a:pt x="10747" y="13824"/>
                    <a:pt x="10962" y="13450"/>
                    <a:pt x="11045" y="12908"/>
                  </a:cubicBezTo>
                  <a:cubicBezTo>
                    <a:pt x="11121" y="12418"/>
                    <a:pt x="11060" y="11823"/>
                    <a:pt x="10867" y="11142"/>
                  </a:cubicBezTo>
                  <a:lnTo>
                    <a:pt x="10247" y="8770"/>
                  </a:lnTo>
                  <a:cubicBezTo>
                    <a:pt x="10026" y="7877"/>
                    <a:pt x="9863" y="7144"/>
                    <a:pt x="9763" y="6591"/>
                  </a:cubicBezTo>
                  <a:cubicBezTo>
                    <a:pt x="9661" y="6019"/>
                    <a:pt x="9602" y="5440"/>
                    <a:pt x="9587" y="4859"/>
                  </a:cubicBezTo>
                  <a:cubicBezTo>
                    <a:pt x="9570" y="4278"/>
                    <a:pt x="9636" y="3791"/>
                    <a:pt x="9784" y="3408"/>
                  </a:cubicBezTo>
                  <a:cubicBezTo>
                    <a:pt x="9932" y="3023"/>
                    <a:pt x="10174" y="2636"/>
                    <a:pt x="10505" y="2256"/>
                  </a:cubicBezTo>
                  <a:cubicBezTo>
                    <a:pt x="10837" y="1877"/>
                    <a:pt x="11293" y="1521"/>
                    <a:pt x="11858" y="1199"/>
                  </a:cubicBezTo>
                  <a:cubicBezTo>
                    <a:pt x="12554" y="803"/>
                    <a:pt x="13248" y="604"/>
                    <a:pt x="13948" y="604"/>
                  </a:cubicBezTo>
                  <a:close/>
                  <a:moveTo>
                    <a:pt x="13943" y="0"/>
                  </a:moveTo>
                  <a:cubicBezTo>
                    <a:pt x="13138" y="0"/>
                    <a:pt x="12340" y="224"/>
                    <a:pt x="11555" y="671"/>
                  </a:cubicBezTo>
                  <a:cubicBezTo>
                    <a:pt x="10930" y="1026"/>
                    <a:pt x="10423" y="1425"/>
                    <a:pt x="10047" y="1856"/>
                  </a:cubicBezTo>
                  <a:cubicBezTo>
                    <a:pt x="9669" y="2289"/>
                    <a:pt x="9389" y="2739"/>
                    <a:pt x="9216" y="3191"/>
                  </a:cubicBezTo>
                  <a:cubicBezTo>
                    <a:pt x="9040" y="3646"/>
                    <a:pt x="8960" y="4214"/>
                    <a:pt x="8979" y="4876"/>
                  </a:cubicBezTo>
                  <a:cubicBezTo>
                    <a:pt x="8996" y="5486"/>
                    <a:pt x="9057" y="6096"/>
                    <a:pt x="9164" y="6699"/>
                  </a:cubicBezTo>
                  <a:cubicBezTo>
                    <a:pt x="9267" y="7265"/>
                    <a:pt x="9433" y="8010"/>
                    <a:pt x="9657" y="8918"/>
                  </a:cubicBezTo>
                  <a:lnTo>
                    <a:pt x="10280" y="11302"/>
                  </a:lnTo>
                  <a:cubicBezTo>
                    <a:pt x="10450" y="11904"/>
                    <a:pt x="10506" y="12413"/>
                    <a:pt x="10445" y="12816"/>
                  </a:cubicBezTo>
                  <a:cubicBezTo>
                    <a:pt x="10392" y="13167"/>
                    <a:pt x="10276" y="13394"/>
                    <a:pt x="10104" y="13493"/>
                  </a:cubicBezTo>
                  <a:cubicBezTo>
                    <a:pt x="9924" y="13594"/>
                    <a:pt x="9750" y="13644"/>
                    <a:pt x="9576" y="13644"/>
                  </a:cubicBezTo>
                  <a:cubicBezTo>
                    <a:pt x="9496" y="13644"/>
                    <a:pt x="9417" y="13633"/>
                    <a:pt x="9337" y="13613"/>
                  </a:cubicBezTo>
                  <a:cubicBezTo>
                    <a:pt x="9056" y="13538"/>
                    <a:pt x="8812" y="13393"/>
                    <a:pt x="8593" y="13167"/>
                  </a:cubicBezTo>
                  <a:cubicBezTo>
                    <a:pt x="8334" y="12898"/>
                    <a:pt x="8096" y="12607"/>
                    <a:pt x="7882" y="12300"/>
                  </a:cubicBezTo>
                  <a:cubicBezTo>
                    <a:pt x="7666" y="11999"/>
                    <a:pt x="7485" y="11674"/>
                    <a:pt x="7342" y="11331"/>
                  </a:cubicBezTo>
                  <a:cubicBezTo>
                    <a:pt x="7120" y="10901"/>
                    <a:pt x="6945" y="10448"/>
                    <a:pt x="6818" y="9981"/>
                  </a:cubicBezTo>
                  <a:cubicBezTo>
                    <a:pt x="6696" y="9520"/>
                    <a:pt x="6622" y="9151"/>
                    <a:pt x="6601" y="8887"/>
                  </a:cubicBezTo>
                  <a:cubicBezTo>
                    <a:pt x="6577" y="8608"/>
                    <a:pt x="6563" y="8273"/>
                    <a:pt x="6554" y="7883"/>
                  </a:cubicBezTo>
                  <a:cubicBezTo>
                    <a:pt x="6545" y="7470"/>
                    <a:pt x="6534" y="7220"/>
                    <a:pt x="6527" y="7143"/>
                  </a:cubicBezTo>
                  <a:cubicBezTo>
                    <a:pt x="6491" y="6617"/>
                    <a:pt x="6353" y="6178"/>
                    <a:pt x="6112" y="5837"/>
                  </a:cubicBezTo>
                  <a:cubicBezTo>
                    <a:pt x="5862" y="5479"/>
                    <a:pt x="5526" y="5248"/>
                    <a:pt x="5120" y="5152"/>
                  </a:cubicBezTo>
                  <a:cubicBezTo>
                    <a:pt x="4919" y="5103"/>
                    <a:pt x="4713" y="5078"/>
                    <a:pt x="4507" y="5078"/>
                  </a:cubicBezTo>
                  <a:cubicBezTo>
                    <a:pt x="4336" y="5078"/>
                    <a:pt x="4166" y="5095"/>
                    <a:pt x="3999" y="5128"/>
                  </a:cubicBezTo>
                  <a:cubicBezTo>
                    <a:pt x="3613" y="5208"/>
                    <a:pt x="3271" y="5402"/>
                    <a:pt x="2980" y="5705"/>
                  </a:cubicBezTo>
                  <a:cubicBezTo>
                    <a:pt x="2687" y="6013"/>
                    <a:pt x="2510" y="6395"/>
                    <a:pt x="2457" y="6842"/>
                  </a:cubicBezTo>
                  <a:lnTo>
                    <a:pt x="2456" y="6851"/>
                  </a:lnTo>
                  <a:cubicBezTo>
                    <a:pt x="2273" y="8850"/>
                    <a:pt x="2617" y="10857"/>
                    <a:pt x="3482" y="12829"/>
                  </a:cubicBezTo>
                  <a:lnTo>
                    <a:pt x="813" y="14347"/>
                  </a:lnTo>
                  <a:cubicBezTo>
                    <a:pt x="123" y="14739"/>
                    <a:pt x="1" y="15285"/>
                    <a:pt x="19" y="15673"/>
                  </a:cubicBezTo>
                  <a:cubicBezTo>
                    <a:pt x="46" y="16217"/>
                    <a:pt x="296" y="16644"/>
                    <a:pt x="765" y="16944"/>
                  </a:cubicBezTo>
                  <a:cubicBezTo>
                    <a:pt x="1006" y="17097"/>
                    <a:pt x="1260" y="17173"/>
                    <a:pt x="1520" y="17173"/>
                  </a:cubicBezTo>
                  <a:cubicBezTo>
                    <a:pt x="1775" y="17173"/>
                    <a:pt x="2036" y="17100"/>
                    <a:pt x="2295" y="16952"/>
                  </a:cubicBezTo>
                  <a:lnTo>
                    <a:pt x="4955" y="15438"/>
                  </a:lnTo>
                  <a:cubicBezTo>
                    <a:pt x="5390" y="16034"/>
                    <a:pt x="5861" y="16554"/>
                    <a:pt x="6366" y="16995"/>
                  </a:cubicBezTo>
                  <a:cubicBezTo>
                    <a:pt x="7324" y="17828"/>
                    <a:pt x="8400" y="18329"/>
                    <a:pt x="9567" y="18482"/>
                  </a:cubicBezTo>
                  <a:cubicBezTo>
                    <a:pt x="9781" y="18509"/>
                    <a:pt x="9997" y="18524"/>
                    <a:pt x="10212" y="18524"/>
                  </a:cubicBezTo>
                  <a:cubicBezTo>
                    <a:pt x="11173" y="18524"/>
                    <a:pt x="12133" y="18244"/>
                    <a:pt x="13070" y="17686"/>
                  </a:cubicBezTo>
                  <a:cubicBezTo>
                    <a:pt x="13785" y="17266"/>
                    <a:pt x="14349" y="16775"/>
                    <a:pt x="14745" y="16228"/>
                  </a:cubicBezTo>
                  <a:cubicBezTo>
                    <a:pt x="15146" y="15673"/>
                    <a:pt x="15398" y="15036"/>
                    <a:pt x="15491" y="14332"/>
                  </a:cubicBezTo>
                  <a:cubicBezTo>
                    <a:pt x="15583" y="13632"/>
                    <a:pt x="15579" y="12925"/>
                    <a:pt x="15478" y="12227"/>
                  </a:cubicBezTo>
                  <a:cubicBezTo>
                    <a:pt x="15382" y="11529"/>
                    <a:pt x="15201" y="10683"/>
                    <a:pt x="14941" y="9708"/>
                  </a:cubicBezTo>
                  <a:lnTo>
                    <a:pt x="14282" y="7366"/>
                  </a:lnTo>
                  <a:cubicBezTo>
                    <a:pt x="14088" y="6722"/>
                    <a:pt x="14012" y="6227"/>
                    <a:pt x="14055" y="5894"/>
                  </a:cubicBezTo>
                  <a:cubicBezTo>
                    <a:pt x="14093" y="5610"/>
                    <a:pt x="14239" y="5403"/>
                    <a:pt x="14517" y="5246"/>
                  </a:cubicBezTo>
                  <a:cubicBezTo>
                    <a:pt x="14579" y="5211"/>
                    <a:pt x="14660" y="5176"/>
                    <a:pt x="14770" y="5176"/>
                  </a:cubicBezTo>
                  <a:cubicBezTo>
                    <a:pt x="14882" y="5176"/>
                    <a:pt x="15025" y="5213"/>
                    <a:pt x="15206" y="5325"/>
                  </a:cubicBezTo>
                  <a:cubicBezTo>
                    <a:pt x="15530" y="5527"/>
                    <a:pt x="15807" y="5807"/>
                    <a:pt x="16024" y="6160"/>
                  </a:cubicBezTo>
                  <a:cubicBezTo>
                    <a:pt x="16262" y="6545"/>
                    <a:pt x="16475" y="6923"/>
                    <a:pt x="16648" y="7268"/>
                  </a:cubicBezTo>
                  <a:cubicBezTo>
                    <a:pt x="17113" y="8351"/>
                    <a:pt x="17446" y="9487"/>
                    <a:pt x="17638" y="10650"/>
                  </a:cubicBezTo>
                  <a:cubicBezTo>
                    <a:pt x="17740" y="11166"/>
                    <a:pt x="17936" y="11586"/>
                    <a:pt x="18221" y="11900"/>
                  </a:cubicBezTo>
                  <a:cubicBezTo>
                    <a:pt x="18526" y="12236"/>
                    <a:pt x="18896" y="12413"/>
                    <a:pt x="19323" y="12426"/>
                  </a:cubicBezTo>
                  <a:cubicBezTo>
                    <a:pt x="19349" y="12427"/>
                    <a:pt x="19376" y="12428"/>
                    <a:pt x="19402" y="12428"/>
                  </a:cubicBezTo>
                  <a:cubicBezTo>
                    <a:pt x="19751" y="12428"/>
                    <a:pt x="20096" y="12356"/>
                    <a:pt x="20417" y="12218"/>
                  </a:cubicBezTo>
                  <a:cubicBezTo>
                    <a:pt x="20777" y="12060"/>
                    <a:pt x="21078" y="11776"/>
                    <a:pt x="21309" y="11378"/>
                  </a:cubicBezTo>
                  <a:cubicBezTo>
                    <a:pt x="21540" y="10979"/>
                    <a:pt x="21634" y="10524"/>
                    <a:pt x="21590" y="10025"/>
                  </a:cubicBezTo>
                  <a:cubicBezTo>
                    <a:pt x="21544" y="9457"/>
                    <a:pt x="21492" y="8984"/>
                    <a:pt x="21436" y="8624"/>
                  </a:cubicBezTo>
                  <a:cubicBezTo>
                    <a:pt x="21379" y="8259"/>
                    <a:pt x="21255" y="7758"/>
                    <a:pt x="21068" y="7136"/>
                  </a:cubicBezTo>
                  <a:cubicBezTo>
                    <a:pt x="20961" y="6780"/>
                    <a:pt x="20835" y="6429"/>
                    <a:pt x="20693" y="6086"/>
                  </a:cubicBezTo>
                  <a:lnTo>
                    <a:pt x="23625" y="4417"/>
                  </a:lnTo>
                  <a:cubicBezTo>
                    <a:pt x="24021" y="4191"/>
                    <a:pt x="24265" y="3869"/>
                    <a:pt x="24351" y="3460"/>
                  </a:cubicBezTo>
                  <a:cubicBezTo>
                    <a:pt x="24433" y="3068"/>
                    <a:pt x="24387" y="2706"/>
                    <a:pt x="24207" y="2378"/>
                  </a:cubicBezTo>
                  <a:cubicBezTo>
                    <a:pt x="24029" y="2048"/>
                    <a:pt x="23748" y="1815"/>
                    <a:pt x="23370" y="1680"/>
                  </a:cubicBezTo>
                  <a:cubicBezTo>
                    <a:pt x="23225" y="1627"/>
                    <a:pt x="23077" y="1601"/>
                    <a:pt x="22928" y="1601"/>
                  </a:cubicBezTo>
                  <a:cubicBezTo>
                    <a:pt x="22674" y="1601"/>
                    <a:pt x="22414" y="1677"/>
                    <a:pt x="22151" y="1827"/>
                  </a:cubicBezTo>
                  <a:lnTo>
                    <a:pt x="19280" y="3460"/>
                  </a:lnTo>
                  <a:cubicBezTo>
                    <a:pt x="18403" y="2163"/>
                    <a:pt x="17404" y="1215"/>
                    <a:pt x="16297" y="628"/>
                  </a:cubicBezTo>
                  <a:cubicBezTo>
                    <a:pt x="15509" y="210"/>
                    <a:pt x="14723" y="0"/>
                    <a:pt x="13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115447" y="1643628"/>
              <a:ext cx="3558192" cy="2207409"/>
            </a:xfrm>
            <a:custGeom>
              <a:avLst/>
              <a:gdLst/>
              <a:ahLst/>
              <a:cxnLst/>
              <a:rect l="l" t="t" r="r" b="b"/>
              <a:pathLst>
                <a:path w="143331" h="92797" extrusionOk="0">
                  <a:moveTo>
                    <a:pt x="138140" y="1"/>
                  </a:moveTo>
                  <a:cubicBezTo>
                    <a:pt x="138136" y="1"/>
                    <a:pt x="138133" y="1"/>
                    <a:pt x="138130" y="1"/>
                  </a:cubicBezTo>
                  <a:lnTo>
                    <a:pt x="130" y="8281"/>
                  </a:lnTo>
                  <a:cubicBezTo>
                    <a:pt x="57" y="8285"/>
                    <a:pt x="1" y="8347"/>
                    <a:pt x="5" y="8422"/>
                  </a:cubicBezTo>
                  <a:lnTo>
                    <a:pt x="5060" y="92671"/>
                  </a:lnTo>
                  <a:cubicBezTo>
                    <a:pt x="5065" y="92743"/>
                    <a:pt x="5124" y="92796"/>
                    <a:pt x="5193" y="92796"/>
                  </a:cubicBezTo>
                  <a:cubicBezTo>
                    <a:pt x="5196" y="92796"/>
                    <a:pt x="5198" y="92796"/>
                    <a:pt x="5201" y="92796"/>
                  </a:cubicBezTo>
                  <a:lnTo>
                    <a:pt x="143201" y="84516"/>
                  </a:lnTo>
                  <a:cubicBezTo>
                    <a:pt x="143274" y="84511"/>
                    <a:pt x="143330" y="84448"/>
                    <a:pt x="143326" y="84375"/>
                  </a:cubicBezTo>
                  <a:lnTo>
                    <a:pt x="138271" y="125"/>
                  </a:lnTo>
                  <a:cubicBezTo>
                    <a:pt x="138266" y="55"/>
                    <a:pt x="138208" y="1"/>
                    <a:pt x="1381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089550" y="1554725"/>
              <a:ext cx="3594275" cy="2331250"/>
            </a:xfrm>
            <a:custGeom>
              <a:avLst/>
              <a:gdLst/>
              <a:ahLst/>
              <a:cxnLst/>
              <a:rect l="l" t="t" r="r" b="b"/>
              <a:pathLst>
                <a:path w="143771" h="93250" extrusionOk="0">
                  <a:moveTo>
                    <a:pt x="133562" y="607"/>
                  </a:moveTo>
                  <a:cubicBezTo>
                    <a:pt x="135995" y="609"/>
                    <a:pt x="138008" y="2500"/>
                    <a:pt x="138164" y="4929"/>
                  </a:cubicBezTo>
                  <a:lnTo>
                    <a:pt x="142981" y="79444"/>
                  </a:lnTo>
                  <a:cubicBezTo>
                    <a:pt x="143145" y="81986"/>
                    <a:pt x="141210" y="84187"/>
                    <a:pt x="138668" y="84352"/>
                  </a:cubicBezTo>
                  <a:lnTo>
                    <a:pt x="10515" y="92633"/>
                  </a:lnTo>
                  <a:cubicBezTo>
                    <a:pt x="10416" y="92639"/>
                    <a:pt x="10317" y="92642"/>
                    <a:pt x="10218" y="92642"/>
                  </a:cubicBezTo>
                  <a:cubicBezTo>
                    <a:pt x="9094" y="92642"/>
                    <a:pt x="8021" y="92242"/>
                    <a:pt x="7169" y="91494"/>
                  </a:cubicBezTo>
                  <a:cubicBezTo>
                    <a:pt x="6245" y="90688"/>
                    <a:pt x="5683" y="89545"/>
                    <a:pt x="5607" y="88321"/>
                  </a:cubicBezTo>
                  <a:lnTo>
                    <a:pt x="791" y="13807"/>
                  </a:lnTo>
                  <a:cubicBezTo>
                    <a:pt x="627" y="11266"/>
                    <a:pt x="2561" y="9064"/>
                    <a:pt x="5103" y="8900"/>
                  </a:cubicBezTo>
                  <a:lnTo>
                    <a:pt x="133257" y="616"/>
                  </a:lnTo>
                  <a:cubicBezTo>
                    <a:pt x="133359" y="609"/>
                    <a:pt x="133460" y="607"/>
                    <a:pt x="133562" y="607"/>
                  </a:cubicBezTo>
                  <a:close/>
                  <a:moveTo>
                    <a:pt x="133559" y="1"/>
                  </a:moveTo>
                  <a:cubicBezTo>
                    <a:pt x="133446" y="1"/>
                    <a:pt x="133332" y="4"/>
                    <a:pt x="133218" y="12"/>
                  </a:cubicBezTo>
                  <a:lnTo>
                    <a:pt x="5064" y="8294"/>
                  </a:lnTo>
                  <a:cubicBezTo>
                    <a:pt x="2189" y="8480"/>
                    <a:pt x="1" y="10972"/>
                    <a:pt x="187" y="13846"/>
                  </a:cubicBezTo>
                  <a:lnTo>
                    <a:pt x="5003" y="88360"/>
                  </a:lnTo>
                  <a:cubicBezTo>
                    <a:pt x="5181" y="91107"/>
                    <a:pt x="7458" y="93244"/>
                    <a:pt x="10209" y="93249"/>
                  </a:cubicBezTo>
                  <a:cubicBezTo>
                    <a:pt x="10324" y="93249"/>
                    <a:pt x="10440" y="93245"/>
                    <a:pt x="10554" y="93237"/>
                  </a:cubicBezTo>
                  <a:lnTo>
                    <a:pt x="138707" y="84956"/>
                  </a:lnTo>
                  <a:cubicBezTo>
                    <a:pt x="141583" y="84769"/>
                    <a:pt x="143770" y="82279"/>
                    <a:pt x="143586" y="79403"/>
                  </a:cubicBezTo>
                  <a:lnTo>
                    <a:pt x="138768" y="4889"/>
                  </a:lnTo>
                  <a:cubicBezTo>
                    <a:pt x="138684" y="3506"/>
                    <a:pt x="138047" y="2212"/>
                    <a:pt x="137004" y="1301"/>
                  </a:cubicBezTo>
                  <a:cubicBezTo>
                    <a:pt x="136041" y="455"/>
                    <a:pt x="134833" y="1"/>
                    <a:pt x="13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096875" y="1561250"/>
              <a:ext cx="3488525" cy="867725"/>
            </a:xfrm>
            <a:custGeom>
              <a:avLst/>
              <a:gdLst/>
              <a:ahLst/>
              <a:cxnLst/>
              <a:rect l="l" t="t" r="r" b="b"/>
              <a:pathLst>
                <a:path w="139541" h="34709" extrusionOk="0">
                  <a:moveTo>
                    <a:pt x="133900" y="1"/>
                  </a:moveTo>
                  <a:cubicBezTo>
                    <a:pt x="133808" y="1"/>
                    <a:pt x="133715" y="4"/>
                    <a:pt x="133622" y="10"/>
                  </a:cubicBezTo>
                  <a:lnTo>
                    <a:pt x="4113" y="8379"/>
                  </a:lnTo>
                  <a:cubicBezTo>
                    <a:pt x="1775" y="8531"/>
                    <a:pt x="1" y="10549"/>
                    <a:pt x="152" y="12888"/>
                  </a:cubicBezTo>
                  <a:lnTo>
                    <a:pt x="1562" y="34709"/>
                  </a:lnTo>
                  <a:lnTo>
                    <a:pt x="139541" y="25791"/>
                  </a:lnTo>
                  <a:lnTo>
                    <a:pt x="138130" y="3970"/>
                  </a:lnTo>
                  <a:cubicBezTo>
                    <a:pt x="137985" y="1724"/>
                    <a:pt x="136119" y="1"/>
                    <a:pt x="133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089100" y="1553675"/>
              <a:ext cx="3504125" cy="882850"/>
            </a:xfrm>
            <a:custGeom>
              <a:avLst/>
              <a:gdLst/>
              <a:ahLst/>
              <a:cxnLst/>
              <a:rect l="l" t="t" r="r" b="b"/>
              <a:pathLst>
                <a:path w="140165" h="35314" extrusionOk="0">
                  <a:moveTo>
                    <a:pt x="134211" y="607"/>
                  </a:moveTo>
                  <a:cubicBezTo>
                    <a:pt x="136271" y="607"/>
                    <a:pt x="138004" y="2207"/>
                    <a:pt x="138139" y="4293"/>
                  </a:cubicBezTo>
                  <a:lnTo>
                    <a:pt x="139530" y="25811"/>
                  </a:lnTo>
                  <a:lnTo>
                    <a:pt x="2156" y="34690"/>
                  </a:lnTo>
                  <a:lnTo>
                    <a:pt x="765" y="13171"/>
                  </a:lnTo>
                  <a:cubicBezTo>
                    <a:pt x="626" y="11003"/>
                    <a:pt x="2276" y="9125"/>
                    <a:pt x="4444" y="8985"/>
                  </a:cubicBezTo>
                  <a:lnTo>
                    <a:pt x="133952" y="615"/>
                  </a:lnTo>
                  <a:cubicBezTo>
                    <a:pt x="134039" y="609"/>
                    <a:pt x="134125" y="607"/>
                    <a:pt x="134211" y="607"/>
                  </a:cubicBezTo>
                  <a:close/>
                  <a:moveTo>
                    <a:pt x="134212" y="1"/>
                  </a:moveTo>
                  <a:cubicBezTo>
                    <a:pt x="134113" y="1"/>
                    <a:pt x="134014" y="4"/>
                    <a:pt x="133913" y="11"/>
                  </a:cubicBezTo>
                  <a:lnTo>
                    <a:pt x="4405" y="8380"/>
                  </a:lnTo>
                  <a:cubicBezTo>
                    <a:pt x="1903" y="8542"/>
                    <a:pt x="1" y="10709"/>
                    <a:pt x="162" y="13210"/>
                  </a:cubicBezTo>
                  <a:lnTo>
                    <a:pt x="1571" y="35031"/>
                  </a:lnTo>
                  <a:cubicBezTo>
                    <a:pt x="1582" y="35190"/>
                    <a:pt x="1714" y="35314"/>
                    <a:pt x="1873" y="35314"/>
                  </a:cubicBezTo>
                  <a:lnTo>
                    <a:pt x="1893" y="35314"/>
                  </a:lnTo>
                  <a:lnTo>
                    <a:pt x="139871" y="26396"/>
                  </a:lnTo>
                  <a:cubicBezTo>
                    <a:pt x="140038" y="26384"/>
                    <a:pt x="140164" y="26241"/>
                    <a:pt x="140154" y="26074"/>
                  </a:cubicBezTo>
                  <a:lnTo>
                    <a:pt x="138743" y="4253"/>
                  </a:lnTo>
                  <a:cubicBezTo>
                    <a:pt x="138588" y="1848"/>
                    <a:pt x="136589" y="1"/>
                    <a:pt x="134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219450" y="2499725"/>
              <a:ext cx="3457050" cy="1379725"/>
            </a:xfrm>
            <a:custGeom>
              <a:avLst/>
              <a:gdLst/>
              <a:ahLst/>
              <a:cxnLst/>
              <a:rect l="l" t="t" r="r" b="b"/>
              <a:pathLst>
                <a:path w="138282" h="55189" extrusionOk="0">
                  <a:moveTo>
                    <a:pt x="135397" y="1"/>
                  </a:moveTo>
                  <a:cubicBezTo>
                    <a:pt x="98259" y="695"/>
                    <a:pt x="87738" y="13847"/>
                    <a:pt x="48423" y="34078"/>
                  </a:cubicBezTo>
                  <a:cubicBezTo>
                    <a:pt x="25223" y="46016"/>
                    <a:pt x="9916" y="48867"/>
                    <a:pt x="577" y="48867"/>
                  </a:cubicBezTo>
                  <a:cubicBezTo>
                    <a:pt x="382" y="48867"/>
                    <a:pt x="190" y="48866"/>
                    <a:pt x="1" y="48864"/>
                  </a:cubicBezTo>
                  <a:lnTo>
                    <a:pt x="1" y="48864"/>
                  </a:lnTo>
                  <a:lnTo>
                    <a:pt x="153" y="51218"/>
                  </a:lnTo>
                  <a:cubicBezTo>
                    <a:pt x="298" y="53464"/>
                    <a:pt x="2165" y="55189"/>
                    <a:pt x="4384" y="55189"/>
                  </a:cubicBezTo>
                  <a:cubicBezTo>
                    <a:pt x="4476" y="55189"/>
                    <a:pt x="4569" y="55186"/>
                    <a:pt x="4662" y="55180"/>
                  </a:cubicBezTo>
                  <a:lnTo>
                    <a:pt x="134170" y="46809"/>
                  </a:lnTo>
                  <a:cubicBezTo>
                    <a:pt x="136509" y="46658"/>
                    <a:pt x="138281" y="44639"/>
                    <a:pt x="138130" y="42300"/>
                  </a:cubicBezTo>
                  <a:lnTo>
                    <a:pt x="135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211775" y="2492175"/>
              <a:ext cx="3472575" cy="1394825"/>
            </a:xfrm>
            <a:custGeom>
              <a:avLst/>
              <a:gdLst/>
              <a:ahLst/>
              <a:cxnLst/>
              <a:rect l="l" t="t" r="r" b="b"/>
              <a:pathLst>
                <a:path w="138903" h="55793" extrusionOk="0">
                  <a:moveTo>
                    <a:pt x="135421" y="612"/>
                  </a:moveTo>
                  <a:lnTo>
                    <a:pt x="138137" y="42622"/>
                  </a:lnTo>
                  <a:cubicBezTo>
                    <a:pt x="138275" y="44791"/>
                    <a:pt x="136625" y="46669"/>
                    <a:pt x="134458" y="46810"/>
                  </a:cubicBezTo>
                  <a:lnTo>
                    <a:pt x="4949" y="55179"/>
                  </a:lnTo>
                  <a:cubicBezTo>
                    <a:pt x="4858" y="55186"/>
                    <a:pt x="4768" y="55189"/>
                    <a:pt x="4677" y="55189"/>
                  </a:cubicBezTo>
                  <a:cubicBezTo>
                    <a:pt x="3727" y="55189"/>
                    <a:pt x="2816" y="54842"/>
                    <a:pt x="2093" y="54207"/>
                  </a:cubicBezTo>
                  <a:cubicBezTo>
                    <a:pt x="1307" y="53519"/>
                    <a:pt x="828" y="52545"/>
                    <a:pt x="762" y="51502"/>
                  </a:cubicBezTo>
                  <a:lnTo>
                    <a:pt x="631" y="49472"/>
                  </a:lnTo>
                  <a:lnTo>
                    <a:pt x="871" y="49472"/>
                  </a:lnTo>
                  <a:cubicBezTo>
                    <a:pt x="9764" y="49472"/>
                    <a:pt x="25180" y="46838"/>
                    <a:pt x="48870" y="34648"/>
                  </a:cubicBezTo>
                  <a:cubicBezTo>
                    <a:pt x="58900" y="29487"/>
                    <a:pt x="67059" y="24784"/>
                    <a:pt x="74256" y="20637"/>
                  </a:cubicBezTo>
                  <a:cubicBezTo>
                    <a:pt x="95300" y="8510"/>
                    <a:pt x="108028" y="1173"/>
                    <a:pt x="135421" y="612"/>
                  </a:cubicBezTo>
                  <a:close/>
                  <a:moveTo>
                    <a:pt x="135697" y="1"/>
                  </a:moveTo>
                  <a:cubicBezTo>
                    <a:pt x="107950" y="519"/>
                    <a:pt x="95154" y="7894"/>
                    <a:pt x="73953" y="20112"/>
                  </a:cubicBezTo>
                  <a:cubicBezTo>
                    <a:pt x="66760" y="24257"/>
                    <a:pt x="58608" y="28956"/>
                    <a:pt x="48591" y="34110"/>
                  </a:cubicBezTo>
                  <a:cubicBezTo>
                    <a:pt x="25031" y="46234"/>
                    <a:pt x="9732" y="48867"/>
                    <a:pt x="897" y="48867"/>
                  </a:cubicBezTo>
                  <a:cubicBezTo>
                    <a:pt x="698" y="48867"/>
                    <a:pt x="503" y="48866"/>
                    <a:pt x="312" y="48863"/>
                  </a:cubicBezTo>
                  <a:cubicBezTo>
                    <a:pt x="228" y="48870"/>
                    <a:pt x="146" y="48897"/>
                    <a:pt x="88" y="48957"/>
                  </a:cubicBezTo>
                  <a:cubicBezTo>
                    <a:pt x="31" y="49018"/>
                    <a:pt x="1" y="49100"/>
                    <a:pt x="6" y="49185"/>
                  </a:cubicBezTo>
                  <a:lnTo>
                    <a:pt x="158" y="51541"/>
                  </a:lnTo>
                  <a:cubicBezTo>
                    <a:pt x="312" y="53931"/>
                    <a:pt x="2294" y="55790"/>
                    <a:pt x="4687" y="55793"/>
                  </a:cubicBezTo>
                  <a:cubicBezTo>
                    <a:pt x="4788" y="55793"/>
                    <a:pt x="4888" y="55790"/>
                    <a:pt x="4988" y="55784"/>
                  </a:cubicBezTo>
                  <a:lnTo>
                    <a:pt x="134497" y="47414"/>
                  </a:lnTo>
                  <a:cubicBezTo>
                    <a:pt x="136997" y="47253"/>
                    <a:pt x="138902" y="45086"/>
                    <a:pt x="138741" y="42584"/>
                  </a:cubicBezTo>
                  <a:lnTo>
                    <a:pt x="136006" y="283"/>
                  </a:lnTo>
                  <a:cubicBezTo>
                    <a:pt x="135994" y="125"/>
                    <a:pt x="135863" y="1"/>
                    <a:pt x="135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2448899" y="2256033"/>
              <a:ext cx="373216" cy="362188"/>
            </a:xfrm>
            <a:custGeom>
              <a:avLst/>
              <a:gdLst/>
              <a:ahLst/>
              <a:cxnLst/>
              <a:rect l="l" t="t" r="r" b="b"/>
              <a:pathLst>
                <a:path w="15683" h="15218" extrusionOk="0">
                  <a:moveTo>
                    <a:pt x="14715" y="0"/>
                  </a:moveTo>
                  <a:cubicBezTo>
                    <a:pt x="14714" y="0"/>
                    <a:pt x="14712" y="0"/>
                    <a:pt x="14711" y="0"/>
                  </a:cubicBezTo>
                  <a:lnTo>
                    <a:pt x="50" y="949"/>
                  </a:lnTo>
                  <a:cubicBezTo>
                    <a:pt x="21" y="950"/>
                    <a:pt x="0" y="973"/>
                    <a:pt x="3" y="1001"/>
                  </a:cubicBezTo>
                  <a:lnTo>
                    <a:pt x="918" y="15171"/>
                  </a:lnTo>
                  <a:cubicBezTo>
                    <a:pt x="921" y="15197"/>
                    <a:pt x="943" y="15218"/>
                    <a:pt x="969" y="15218"/>
                  </a:cubicBezTo>
                  <a:cubicBezTo>
                    <a:pt x="970" y="15218"/>
                    <a:pt x="971" y="15218"/>
                    <a:pt x="972" y="15218"/>
                  </a:cubicBezTo>
                  <a:lnTo>
                    <a:pt x="15634" y="14269"/>
                  </a:lnTo>
                  <a:cubicBezTo>
                    <a:pt x="15661" y="14267"/>
                    <a:pt x="15682" y="14243"/>
                    <a:pt x="15679" y="14216"/>
                  </a:cubicBezTo>
                  <a:lnTo>
                    <a:pt x="14764" y="46"/>
                  </a:lnTo>
                  <a:cubicBezTo>
                    <a:pt x="14762" y="20"/>
                    <a:pt x="14741" y="0"/>
                    <a:pt x="14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2432100" y="2242950"/>
              <a:ext cx="405075" cy="389975"/>
            </a:xfrm>
            <a:custGeom>
              <a:avLst/>
              <a:gdLst/>
              <a:ahLst/>
              <a:cxnLst/>
              <a:rect l="l" t="t" r="r" b="b"/>
              <a:pathLst>
                <a:path w="16203" h="15599" extrusionOk="0">
                  <a:moveTo>
                    <a:pt x="13288" y="607"/>
                  </a:moveTo>
                  <a:cubicBezTo>
                    <a:pt x="14108" y="608"/>
                    <a:pt x="14786" y="1245"/>
                    <a:pt x="14839" y="2062"/>
                  </a:cubicBezTo>
                  <a:lnTo>
                    <a:pt x="15521" y="12621"/>
                  </a:lnTo>
                  <a:cubicBezTo>
                    <a:pt x="15577" y="13479"/>
                    <a:pt x="14927" y="14219"/>
                    <a:pt x="14069" y="14275"/>
                  </a:cubicBezTo>
                  <a:lnTo>
                    <a:pt x="3017" y="14989"/>
                  </a:lnTo>
                  <a:cubicBezTo>
                    <a:pt x="2980" y="14991"/>
                    <a:pt x="2943" y="14993"/>
                    <a:pt x="2907" y="14993"/>
                  </a:cubicBezTo>
                  <a:cubicBezTo>
                    <a:pt x="2095" y="14993"/>
                    <a:pt x="1417" y="14355"/>
                    <a:pt x="1364" y="13537"/>
                  </a:cubicBezTo>
                  <a:lnTo>
                    <a:pt x="681" y="2977"/>
                  </a:lnTo>
                  <a:cubicBezTo>
                    <a:pt x="626" y="2120"/>
                    <a:pt x="1276" y="1379"/>
                    <a:pt x="2134" y="1324"/>
                  </a:cubicBezTo>
                  <a:lnTo>
                    <a:pt x="13186" y="609"/>
                  </a:lnTo>
                  <a:cubicBezTo>
                    <a:pt x="13221" y="608"/>
                    <a:pt x="13255" y="607"/>
                    <a:pt x="13288" y="607"/>
                  </a:cubicBezTo>
                  <a:close/>
                  <a:moveTo>
                    <a:pt x="13289" y="0"/>
                  </a:moveTo>
                  <a:cubicBezTo>
                    <a:pt x="13242" y="0"/>
                    <a:pt x="13195" y="2"/>
                    <a:pt x="13148" y="5"/>
                  </a:cubicBezTo>
                  <a:lnTo>
                    <a:pt x="2097" y="720"/>
                  </a:lnTo>
                  <a:cubicBezTo>
                    <a:pt x="905" y="797"/>
                    <a:pt x="0" y="1827"/>
                    <a:pt x="78" y="3016"/>
                  </a:cubicBezTo>
                  <a:lnTo>
                    <a:pt x="759" y="13576"/>
                  </a:lnTo>
                  <a:cubicBezTo>
                    <a:pt x="834" y="14711"/>
                    <a:pt x="1775" y="15596"/>
                    <a:pt x="2915" y="15598"/>
                  </a:cubicBezTo>
                  <a:cubicBezTo>
                    <a:pt x="2961" y="15598"/>
                    <a:pt x="3010" y="15597"/>
                    <a:pt x="3057" y="15594"/>
                  </a:cubicBezTo>
                  <a:lnTo>
                    <a:pt x="14108" y="14879"/>
                  </a:lnTo>
                  <a:cubicBezTo>
                    <a:pt x="15300" y="14803"/>
                    <a:pt x="16203" y="13774"/>
                    <a:pt x="16126" y="12582"/>
                  </a:cubicBezTo>
                  <a:lnTo>
                    <a:pt x="15444" y="2023"/>
                  </a:lnTo>
                  <a:cubicBezTo>
                    <a:pt x="15371" y="879"/>
                    <a:pt x="14420" y="0"/>
                    <a:pt x="13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2573950" y="2378925"/>
              <a:ext cx="121525" cy="117900"/>
            </a:xfrm>
            <a:custGeom>
              <a:avLst/>
              <a:gdLst/>
              <a:ahLst/>
              <a:cxnLst/>
              <a:rect l="l" t="t" r="r" b="b"/>
              <a:pathLst>
                <a:path w="4861" h="4716" extrusionOk="0">
                  <a:moveTo>
                    <a:pt x="4552" y="0"/>
                  </a:moveTo>
                  <a:cubicBezTo>
                    <a:pt x="4552" y="0"/>
                    <a:pt x="4551" y="0"/>
                    <a:pt x="4550" y="0"/>
                  </a:cubicBezTo>
                  <a:lnTo>
                    <a:pt x="24" y="293"/>
                  </a:lnTo>
                  <a:cubicBezTo>
                    <a:pt x="10" y="295"/>
                    <a:pt x="0" y="305"/>
                    <a:pt x="1" y="319"/>
                  </a:cubicBezTo>
                  <a:lnTo>
                    <a:pt x="284" y="4694"/>
                  </a:lnTo>
                  <a:cubicBezTo>
                    <a:pt x="285" y="4706"/>
                    <a:pt x="295" y="4716"/>
                    <a:pt x="308" y="4716"/>
                  </a:cubicBezTo>
                  <a:cubicBezTo>
                    <a:pt x="308" y="4716"/>
                    <a:pt x="309" y="4716"/>
                    <a:pt x="310" y="4716"/>
                  </a:cubicBezTo>
                  <a:lnTo>
                    <a:pt x="4837" y="4423"/>
                  </a:lnTo>
                  <a:cubicBezTo>
                    <a:pt x="4850" y="4423"/>
                    <a:pt x="4860" y="4411"/>
                    <a:pt x="4859" y="4397"/>
                  </a:cubicBezTo>
                  <a:lnTo>
                    <a:pt x="4576" y="24"/>
                  </a:lnTo>
                  <a:cubicBezTo>
                    <a:pt x="4575" y="10"/>
                    <a:pt x="4565" y="0"/>
                    <a:pt x="4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2566750" y="2372775"/>
              <a:ext cx="135850" cy="130300"/>
            </a:xfrm>
            <a:custGeom>
              <a:avLst/>
              <a:gdLst/>
              <a:ahLst/>
              <a:cxnLst/>
              <a:rect l="l" t="t" r="r" b="b"/>
              <a:pathLst>
                <a:path w="5434" h="5212" extrusionOk="0">
                  <a:moveTo>
                    <a:pt x="4013" y="607"/>
                  </a:moveTo>
                  <a:cubicBezTo>
                    <a:pt x="4333" y="607"/>
                    <a:pt x="4597" y="854"/>
                    <a:pt x="4617" y="1173"/>
                  </a:cubicBezTo>
                  <a:lnTo>
                    <a:pt x="4786" y="3782"/>
                  </a:lnTo>
                  <a:cubicBezTo>
                    <a:pt x="4808" y="4117"/>
                    <a:pt x="4554" y="4404"/>
                    <a:pt x="4220" y="4427"/>
                  </a:cubicBezTo>
                  <a:lnTo>
                    <a:pt x="1459" y="4605"/>
                  </a:lnTo>
                  <a:cubicBezTo>
                    <a:pt x="1447" y="4606"/>
                    <a:pt x="1435" y="4606"/>
                    <a:pt x="1423" y="4606"/>
                  </a:cubicBezTo>
                  <a:cubicBezTo>
                    <a:pt x="1105" y="4606"/>
                    <a:pt x="838" y="4360"/>
                    <a:pt x="815" y="4038"/>
                  </a:cubicBezTo>
                  <a:lnTo>
                    <a:pt x="646" y="1431"/>
                  </a:lnTo>
                  <a:cubicBezTo>
                    <a:pt x="625" y="1097"/>
                    <a:pt x="878" y="809"/>
                    <a:pt x="1213" y="787"/>
                  </a:cubicBezTo>
                  <a:lnTo>
                    <a:pt x="3974" y="608"/>
                  </a:lnTo>
                  <a:cubicBezTo>
                    <a:pt x="3987" y="607"/>
                    <a:pt x="4000" y="607"/>
                    <a:pt x="4013" y="607"/>
                  </a:cubicBezTo>
                  <a:close/>
                  <a:moveTo>
                    <a:pt x="4011" y="0"/>
                  </a:moveTo>
                  <a:cubicBezTo>
                    <a:pt x="3986" y="0"/>
                    <a:pt x="3960" y="1"/>
                    <a:pt x="3934" y="3"/>
                  </a:cubicBezTo>
                  <a:lnTo>
                    <a:pt x="1174" y="182"/>
                  </a:lnTo>
                  <a:cubicBezTo>
                    <a:pt x="506" y="225"/>
                    <a:pt x="0" y="801"/>
                    <a:pt x="42" y="1469"/>
                  </a:cubicBezTo>
                  <a:lnTo>
                    <a:pt x="211" y="4078"/>
                  </a:lnTo>
                  <a:cubicBezTo>
                    <a:pt x="253" y="4714"/>
                    <a:pt x="782" y="5211"/>
                    <a:pt x="1420" y="5212"/>
                  </a:cubicBezTo>
                  <a:cubicBezTo>
                    <a:pt x="1446" y="5212"/>
                    <a:pt x="1472" y="5211"/>
                    <a:pt x="1498" y="5209"/>
                  </a:cubicBezTo>
                  <a:lnTo>
                    <a:pt x="4259" y="5031"/>
                  </a:lnTo>
                  <a:cubicBezTo>
                    <a:pt x="4927" y="4988"/>
                    <a:pt x="5433" y="4411"/>
                    <a:pt x="5390" y="3743"/>
                  </a:cubicBezTo>
                  <a:lnTo>
                    <a:pt x="5222" y="1134"/>
                  </a:lnTo>
                  <a:cubicBezTo>
                    <a:pt x="5180" y="492"/>
                    <a:pt x="4646" y="0"/>
                    <a:pt x="40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2433350" y="2296850"/>
              <a:ext cx="167300" cy="95875"/>
            </a:xfrm>
            <a:custGeom>
              <a:avLst/>
              <a:gdLst/>
              <a:ahLst/>
              <a:cxnLst/>
              <a:rect l="l" t="t" r="r" b="b"/>
              <a:pathLst>
                <a:path w="6692" h="3835" extrusionOk="0">
                  <a:moveTo>
                    <a:pt x="4741" y="0"/>
                  </a:moveTo>
                  <a:cubicBezTo>
                    <a:pt x="4700" y="0"/>
                    <a:pt x="4660" y="1"/>
                    <a:pt x="4619" y="4"/>
                  </a:cubicBezTo>
                  <a:lnTo>
                    <a:pt x="294" y="283"/>
                  </a:lnTo>
                  <a:cubicBezTo>
                    <a:pt x="127" y="293"/>
                    <a:pt x="1" y="438"/>
                    <a:pt x="11" y="604"/>
                  </a:cubicBezTo>
                  <a:cubicBezTo>
                    <a:pt x="24" y="764"/>
                    <a:pt x="158" y="888"/>
                    <a:pt x="316" y="888"/>
                  </a:cubicBezTo>
                  <a:cubicBezTo>
                    <a:pt x="322" y="888"/>
                    <a:pt x="327" y="887"/>
                    <a:pt x="333" y="887"/>
                  </a:cubicBezTo>
                  <a:lnTo>
                    <a:pt x="4658" y="607"/>
                  </a:lnTo>
                  <a:cubicBezTo>
                    <a:pt x="4684" y="605"/>
                    <a:pt x="4709" y="605"/>
                    <a:pt x="4735" y="605"/>
                  </a:cubicBezTo>
                  <a:cubicBezTo>
                    <a:pt x="5377" y="605"/>
                    <a:pt x="5917" y="1103"/>
                    <a:pt x="5960" y="1752"/>
                  </a:cubicBezTo>
                  <a:lnTo>
                    <a:pt x="6077" y="3550"/>
                  </a:lnTo>
                  <a:cubicBezTo>
                    <a:pt x="6086" y="3709"/>
                    <a:pt x="6219" y="3833"/>
                    <a:pt x="6378" y="3834"/>
                  </a:cubicBezTo>
                  <a:cubicBezTo>
                    <a:pt x="6385" y="3834"/>
                    <a:pt x="6392" y="3833"/>
                    <a:pt x="6399" y="3833"/>
                  </a:cubicBezTo>
                  <a:cubicBezTo>
                    <a:pt x="6566" y="3822"/>
                    <a:pt x="6692" y="3678"/>
                    <a:pt x="6682" y="3511"/>
                  </a:cubicBezTo>
                  <a:lnTo>
                    <a:pt x="6566" y="1713"/>
                  </a:lnTo>
                  <a:cubicBezTo>
                    <a:pt x="6502" y="744"/>
                    <a:pt x="5697" y="0"/>
                    <a:pt x="4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2658550" y="2280025"/>
              <a:ext cx="159500" cy="107650"/>
            </a:xfrm>
            <a:custGeom>
              <a:avLst/>
              <a:gdLst/>
              <a:ahLst/>
              <a:cxnLst/>
              <a:rect l="l" t="t" r="r" b="b"/>
              <a:pathLst>
                <a:path w="6380" h="4306" extrusionOk="0">
                  <a:moveTo>
                    <a:pt x="6064" y="1"/>
                  </a:moveTo>
                  <a:cubicBezTo>
                    <a:pt x="6058" y="1"/>
                    <a:pt x="6053" y="1"/>
                    <a:pt x="6047" y="1"/>
                  </a:cubicBezTo>
                  <a:lnTo>
                    <a:pt x="1774" y="277"/>
                  </a:lnTo>
                  <a:cubicBezTo>
                    <a:pt x="765" y="344"/>
                    <a:pt x="1" y="1215"/>
                    <a:pt x="66" y="2224"/>
                  </a:cubicBezTo>
                  <a:lnTo>
                    <a:pt x="182" y="4023"/>
                  </a:lnTo>
                  <a:cubicBezTo>
                    <a:pt x="192" y="4182"/>
                    <a:pt x="325" y="4305"/>
                    <a:pt x="484" y="4305"/>
                  </a:cubicBezTo>
                  <a:cubicBezTo>
                    <a:pt x="490" y="4305"/>
                    <a:pt x="497" y="4305"/>
                    <a:pt x="503" y="4304"/>
                  </a:cubicBezTo>
                  <a:cubicBezTo>
                    <a:pt x="670" y="4294"/>
                    <a:pt x="796" y="4149"/>
                    <a:pt x="786" y="3982"/>
                  </a:cubicBezTo>
                  <a:lnTo>
                    <a:pt x="670" y="2184"/>
                  </a:lnTo>
                  <a:cubicBezTo>
                    <a:pt x="626" y="1509"/>
                    <a:pt x="1139" y="926"/>
                    <a:pt x="1813" y="882"/>
                  </a:cubicBezTo>
                  <a:lnTo>
                    <a:pt x="6086" y="605"/>
                  </a:lnTo>
                  <a:cubicBezTo>
                    <a:pt x="6253" y="595"/>
                    <a:pt x="6379" y="451"/>
                    <a:pt x="6369" y="284"/>
                  </a:cubicBezTo>
                  <a:cubicBezTo>
                    <a:pt x="6356" y="123"/>
                    <a:pt x="6222" y="1"/>
                    <a:pt x="6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2451550" y="2491200"/>
              <a:ext cx="160700" cy="107725"/>
            </a:xfrm>
            <a:custGeom>
              <a:avLst/>
              <a:gdLst/>
              <a:ahLst/>
              <a:cxnLst/>
              <a:rect l="l" t="t" r="r" b="b"/>
              <a:pathLst>
                <a:path w="6428" h="4309" extrusionOk="0">
                  <a:moveTo>
                    <a:pt x="5937" y="1"/>
                  </a:moveTo>
                  <a:cubicBezTo>
                    <a:pt x="5933" y="1"/>
                    <a:pt x="5929" y="1"/>
                    <a:pt x="5925" y="1"/>
                  </a:cubicBezTo>
                  <a:cubicBezTo>
                    <a:pt x="5758" y="11"/>
                    <a:pt x="5632" y="156"/>
                    <a:pt x="5642" y="322"/>
                  </a:cubicBezTo>
                  <a:lnTo>
                    <a:pt x="5758" y="2121"/>
                  </a:lnTo>
                  <a:cubicBezTo>
                    <a:pt x="5802" y="2797"/>
                    <a:pt x="5289" y="3380"/>
                    <a:pt x="4615" y="3423"/>
                  </a:cubicBezTo>
                  <a:lnTo>
                    <a:pt x="289" y="3703"/>
                  </a:lnTo>
                  <a:cubicBezTo>
                    <a:pt x="126" y="3714"/>
                    <a:pt x="1" y="3852"/>
                    <a:pt x="6" y="4014"/>
                  </a:cubicBezTo>
                  <a:cubicBezTo>
                    <a:pt x="11" y="4178"/>
                    <a:pt x="145" y="4307"/>
                    <a:pt x="308" y="4309"/>
                  </a:cubicBezTo>
                  <a:cubicBezTo>
                    <a:pt x="315" y="4309"/>
                    <a:pt x="321" y="4309"/>
                    <a:pt x="329" y="4307"/>
                  </a:cubicBezTo>
                  <a:lnTo>
                    <a:pt x="4654" y="4027"/>
                  </a:lnTo>
                  <a:cubicBezTo>
                    <a:pt x="5663" y="3962"/>
                    <a:pt x="6428" y="3091"/>
                    <a:pt x="6364" y="2082"/>
                  </a:cubicBezTo>
                  <a:lnTo>
                    <a:pt x="6247" y="283"/>
                  </a:lnTo>
                  <a:cubicBezTo>
                    <a:pt x="6236" y="121"/>
                    <a:pt x="6096" y="1"/>
                    <a:pt x="5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2670175" y="2486150"/>
              <a:ext cx="165975" cy="95875"/>
            </a:xfrm>
            <a:custGeom>
              <a:avLst/>
              <a:gdLst/>
              <a:ahLst/>
              <a:cxnLst/>
              <a:rect l="l" t="t" r="r" b="b"/>
              <a:pathLst>
                <a:path w="6639" h="3835" extrusionOk="0">
                  <a:moveTo>
                    <a:pt x="312" y="0"/>
                  </a:moveTo>
                  <a:cubicBezTo>
                    <a:pt x="306" y="0"/>
                    <a:pt x="301" y="1"/>
                    <a:pt x="295" y="1"/>
                  </a:cubicBezTo>
                  <a:cubicBezTo>
                    <a:pt x="127" y="11"/>
                    <a:pt x="1" y="156"/>
                    <a:pt x="11" y="323"/>
                  </a:cubicBezTo>
                  <a:lnTo>
                    <a:pt x="128" y="2121"/>
                  </a:lnTo>
                  <a:cubicBezTo>
                    <a:pt x="191" y="3083"/>
                    <a:pt x="990" y="3832"/>
                    <a:pt x="1955" y="3835"/>
                  </a:cubicBezTo>
                  <a:cubicBezTo>
                    <a:pt x="1993" y="3835"/>
                    <a:pt x="2033" y="3834"/>
                    <a:pt x="2074" y="3832"/>
                  </a:cubicBezTo>
                  <a:lnTo>
                    <a:pt x="6345" y="3555"/>
                  </a:lnTo>
                  <a:cubicBezTo>
                    <a:pt x="6512" y="3544"/>
                    <a:pt x="6638" y="3400"/>
                    <a:pt x="6628" y="3233"/>
                  </a:cubicBezTo>
                  <a:cubicBezTo>
                    <a:pt x="6618" y="3071"/>
                    <a:pt x="6481" y="2950"/>
                    <a:pt x="6319" y="2950"/>
                  </a:cubicBezTo>
                  <a:cubicBezTo>
                    <a:pt x="6315" y="2950"/>
                    <a:pt x="6310" y="2950"/>
                    <a:pt x="6306" y="2951"/>
                  </a:cubicBezTo>
                  <a:lnTo>
                    <a:pt x="2035" y="3227"/>
                  </a:lnTo>
                  <a:cubicBezTo>
                    <a:pt x="2009" y="3228"/>
                    <a:pt x="1983" y="3229"/>
                    <a:pt x="1957" y="3229"/>
                  </a:cubicBezTo>
                  <a:cubicBezTo>
                    <a:pt x="1324" y="3229"/>
                    <a:pt x="775" y="2730"/>
                    <a:pt x="732" y="2082"/>
                  </a:cubicBezTo>
                  <a:lnTo>
                    <a:pt x="617" y="284"/>
                  </a:lnTo>
                  <a:cubicBezTo>
                    <a:pt x="604" y="124"/>
                    <a:pt x="470" y="0"/>
                    <a:pt x="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443650" y="2442700"/>
              <a:ext cx="142200" cy="23325"/>
            </a:xfrm>
            <a:custGeom>
              <a:avLst/>
              <a:gdLst/>
              <a:ahLst/>
              <a:cxnLst/>
              <a:rect l="l" t="t" r="r" b="b"/>
              <a:pathLst>
                <a:path w="5688" h="933" extrusionOk="0">
                  <a:moveTo>
                    <a:pt x="5368" y="0"/>
                  </a:moveTo>
                  <a:cubicBezTo>
                    <a:pt x="5364" y="0"/>
                    <a:pt x="5360" y="0"/>
                    <a:pt x="5355" y="0"/>
                  </a:cubicBezTo>
                  <a:lnTo>
                    <a:pt x="288" y="327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3"/>
                    <a:pt x="308" y="933"/>
                  </a:cubicBezTo>
                  <a:lnTo>
                    <a:pt x="327" y="933"/>
                  </a:lnTo>
                  <a:lnTo>
                    <a:pt x="5394" y="605"/>
                  </a:lnTo>
                  <a:cubicBezTo>
                    <a:pt x="5561" y="594"/>
                    <a:pt x="5687" y="450"/>
                    <a:pt x="5677" y="283"/>
                  </a:cubicBezTo>
                  <a:cubicBezTo>
                    <a:pt x="5666" y="121"/>
                    <a:pt x="5529" y="0"/>
                    <a:pt x="5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681575" y="2427325"/>
              <a:ext cx="142200" cy="23350"/>
            </a:xfrm>
            <a:custGeom>
              <a:avLst/>
              <a:gdLst/>
              <a:ahLst/>
              <a:cxnLst/>
              <a:rect l="l" t="t" r="r" b="b"/>
              <a:pathLst>
                <a:path w="5688" h="934" extrusionOk="0">
                  <a:moveTo>
                    <a:pt x="5366" y="1"/>
                  </a:moveTo>
                  <a:cubicBezTo>
                    <a:pt x="5362" y="1"/>
                    <a:pt x="5359" y="1"/>
                    <a:pt x="5355" y="1"/>
                  </a:cubicBezTo>
                  <a:lnTo>
                    <a:pt x="288" y="328"/>
                  </a:lnTo>
                  <a:cubicBezTo>
                    <a:pt x="125" y="338"/>
                    <a:pt x="0" y="476"/>
                    <a:pt x="6" y="640"/>
                  </a:cubicBezTo>
                  <a:cubicBezTo>
                    <a:pt x="11" y="803"/>
                    <a:pt x="145" y="932"/>
                    <a:pt x="308" y="933"/>
                  </a:cubicBezTo>
                  <a:cubicBezTo>
                    <a:pt x="314" y="933"/>
                    <a:pt x="321" y="933"/>
                    <a:pt x="327" y="932"/>
                  </a:cubicBezTo>
                  <a:lnTo>
                    <a:pt x="5394" y="605"/>
                  </a:lnTo>
                  <a:cubicBezTo>
                    <a:pt x="5561" y="593"/>
                    <a:pt x="5687" y="450"/>
                    <a:pt x="5677" y="283"/>
                  </a:cubicBezTo>
                  <a:cubicBezTo>
                    <a:pt x="5667" y="120"/>
                    <a:pt x="5529" y="1"/>
                    <a:pt x="53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639925" y="29931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7"/>
                  </a:moveTo>
                  <a:cubicBezTo>
                    <a:pt x="2709" y="597"/>
                    <a:pt x="3104" y="1477"/>
                    <a:pt x="3191" y="2829"/>
                  </a:cubicBezTo>
                  <a:cubicBezTo>
                    <a:pt x="3285" y="4273"/>
                    <a:pt x="2969" y="5211"/>
                    <a:pt x="2186" y="5261"/>
                  </a:cubicBezTo>
                  <a:cubicBezTo>
                    <a:pt x="2167" y="5262"/>
                    <a:pt x="2149" y="5262"/>
                    <a:pt x="2130" y="5262"/>
                  </a:cubicBezTo>
                  <a:cubicBezTo>
                    <a:pt x="1464" y="5262"/>
                    <a:pt x="983" y="4461"/>
                    <a:pt x="889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899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5" y="5775"/>
                    <a:pt x="4078" y="4668"/>
                    <a:pt x="3954" y="2746"/>
                  </a:cubicBezTo>
                  <a:cubicBezTo>
                    <a:pt x="3841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2639600" y="299125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6" y="746"/>
                  </a:moveTo>
                  <a:cubicBezTo>
                    <a:pt x="2857" y="746"/>
                    <a:pt x="3076" y="2092"/>
                    <a:pt x="3129" y="2908"/>
                  </a:cubicBezTo>
                  <a:cubicBezTo>
                    <a:pt x="3176" y="3634"/>
                    <a:pt x="3120" y="4208"/>
                    <a:pt x="2960" y="4614"/>
                  </a:cubicBezTo>
                  <a:cubicBezTo>
                    <a:pt x="2801" y="5019"/>
                    <a:pt x="2544" y="5237"/>
                    <a:pt x="2195" y="5259"/>
                  </a:cubicBezTo>
                  <a:cubicBezTo>
                    <a:pt x="2179" y="5260"/>
                    <a:pt x="2162" y="5261"/>
                    <a:pt x="2146" y="5261"/>
                  </a:cubicBezTo>
                  <a:cubicBezTo>
                    <a:pt x="1506" y="5261"/>
                    <a:pt x="1065" y="4441"/>
                    <a:pt x="977" y="3100"/>
                  </a:cubicBezTo>
                  <a:cubicBezTo>
                    <a:pt x="886" y="1692"/>
                    <a:pt x="1244" y="791"/>
                    <a:pt x="1912" y="748"/>
                  </a:cubicBezTo>
                  <a:cubicBezTo>
                    <a:pt x="1931" y="747"/>
                    <a:pt x="1948" y="746"/>
                    <a:pt x="1966" y="746"/>
                  </a:cubicBezTo>
                  <a:close/>
                  <a:moveTo>
                    <a:pt x="1965" y="595"/>
                  </a:moveTo>
                  <a:cubicBezTo>
                    <a:pt x="1944" y="595"/>
                    <a:pt x="1923" y="596"/>
                    <a:pt x="1902" y="597"/>
                  </a:cubicBezTo>
                  <a:cubicBezTo>
                    <a:pt x="1142" y="646"/>
                    <a:pt x="729" y="1610"/>
                    <a:pt x="826" y="3110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3" y="5413"/>
                    <a:pt x="2204" y="5411"/>
                  </a:cubicBezTo>
                  <a:cubicBezTo>
                    <a:pt x="2617" y="5384"/>
                    <a:pt x="2919" y="5134"/>
                    <a:pt x="3101" y="4669"/>
                  </a:cubicBezTo>
                  <a:cubicBezTo>
                    <a:pt x="3268" y="4243"/>
                    <a:pt x="3329" y="3647"/>
                    <a:pt x="3280" y="2898"/>
                  </a:cubicBezTo>
                  <a:cubicBezTo>
                    <a:pt x="3184" y="1405"/>
                    <a:pt x="2721" y="595"/>
                    <a:pt x="1965" y="595"/>
                  </a:cubicBezTo>
                  <a:close/>
                  <a:moveTo>
                    <a:pt x="2039" y="150"/>
                  </a:moveTo>
                  <a:cubicBezTo>
                    <a:pt x="2548" y="150"/>
                    <a:pt x="2965" y="365"/>
                    <a:pt x="3282" y="790"/>
                  </a:cubicBezTo>
                  <a:cubicBezTo>
                    <a:pt x="3625" y="1249"/>
                    <a:pt x="3835" y="1952"/>
                    <a:pt x="3892" y="2824"/>
                  </a:cubicBezTo>
                  <a:cubicBezTo>
                    <a:pt x="4013" y="4699"/>
                    <a:pt x="3409" y="5775"/>
                    <a:pt x="2190" y="5854"/>
                  </a:cubicBezTo>
                  <a:cubicBezTo>
                    <a:pt x="2154" y="5856"/>
                    <a:pt x="2119" y="5857"/>
                    <a:pt x="2084" y="5857"/>
                  </a:cubicBezTo>
                  <a:cubicBezTo>
                    <a:pt x="1030" y="5857"/>
                    <a:pt x="339" y="4854"/>
                    <a:pt x="212" y="3141"/>
                  </a:cubicBezTo>
                  <a:cubicBezTo>
                    <a:pt x="154" y="2247"/>
                    <a:pt x="292" y="1495"/>
                    <a:pt x="613" y="968"/>
                  </a:cubicBezTo>
                  <a:cubicBezTo>
                    <a:pt x="914" y="472"/>
                    <a:pt x="1366" y="189"/>
                    <a:pt x="1918" y="154"/>
                  </a:cubicBezTo>
                  <a:cubicBezTo>
                    <a:pt x="1958" y="151"/>
                    <a:pt x="1998" y="150"/>
                    <a:pt x="2039" y="150"/>
                  </a:cubicBezTo>
                  <a:close/>
                  <a:moveTo>
                    <a:pt x="2018" y="0"/>
                  </a:moveTo>
                  <a:cubicBezTo>
                    <a:pt x="1981" y="0"/>
                    <a:pt x="1945" y="1"/>
                    <a:pt x="1907" y="3"/>
                  </a:cubicBezTo>
                  <a:cubicBezTo>
                    <a:pt x="1304" y="42"/>
                    <a:pt x="811" y="348"/>
                    <a:pt x="483" y="890"/>
                  </a:cubicBezTo>
                  <a:cubicBezTo>
                    <a:pt x="147" y="1443"/>
                    <a:pt x="1" y="2225"/>
                    <a:pt x="61" y="3151"/>
                  </a:cubicBezTo>
                  <a:cubicBezTo>
                    <a:pt x="192" y="4928"/>
                    <a:pt x="963" y="6009"/>
                    <a:pt x="2083" y="6009"/>
                  </a:cubicBezTo>
                  <a:cubicBezTo>
                    <a:pt x="2122" y="6009"/>
                    <a:pt x="2160" y="6008"/>
                    <a:pt x="2199" y="6005"/>
                  </a:cubicBezTo>
                  <a:cubicBezTo>
                    <a:pt x="3496" y="5922"/>
                    <a:pt x="4168" y="4759"/>
                    <a:pt x="4043" y="2815"/>
                  </a:cubicBezTo>
                  <a:cubicBezTo>
                    <a:pt x="3983" y="1900"/>
                    <a:pt x="3768" y="1189"/>
                    <a:pt x="3404" y="700"/>
                  </a:cubicBezTo>
                  <a:cubicBezTo>
                    <a:pt x="3058" y="235"/>
                    <a:pt x="2581" y="0"/>
                    <a:pt x="20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2773175" y="2984475"/>
              <a:ext cx="101975" cy="146525"/>
            </a:xfrm>
            <a:custGeom>
              <a:avLst/>
              <a:gdLst/>
              <a:ahLst/>
              <a:cxnLst/>
              <a:rect l="l" t="t" r="r" b="b"/>
              <a:pathLst>
                <a:path w="4079" h="5861" extrusionOk="0">
                  <a:moveTo>
                    <a:pt x="1960" y="597"/>
                  </a:moveTo>
                  <a:cubicBezTo>
                    <a:pt x="2709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49" y="5264"/>
                    <a:pt x="2131" y="5264"/>
                  </a:cubicBezTo>
                  <a:cubicBezTo>
                    <a:pt x="1464" y="5264"/>
                    <a:pt x="982" y="4462"/>
                    <a:pt x="889" y="3031"/>
                  </a:cubicBezTo>
                  <a:cubicBezTo>
                    <a:pt x="790" y="1492"/>
                    <a:pt x="1224" y="643"/>
                    <a:pt x="1894" y="600"/>
                  </a:cubicBezTo>
                  <a:cubicBezTo>
                    <a:pt x="1916" y="598"/>
                    <a:pt x="1938" y="597"/>
                    <a:pt x="1960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2"/>
                    <a:pt x="1900" y="4"/>
                  </a:cubicBezTo>
                  <a:cubicBezTo>
                    <a:pt x="751" y="80"/>
                    <a:pt x="1" y="1176"/>
                    <a:pt x="123" y="3073"/>
                  </a:cubicBezTo>
                  <a:cubicBezTo>
                    <a:pt x="258" y="4878"/>
                    <a:pt x="1023" y="5860"/>
                    <a:pt x="2071" y="5860"/>
                  </a:cubicBezTo>
                  <a:cubicBezTo>
                    <a:pt x="2108" y="5860"/>
                    <a:pt x="2144" y="5859"/>
                    <a:pt x="2181" y="5857"/>
                  </a:cubicBezTo>
                  <a:cubicBezTo>
                    <a:pt x="3434" y="5775"/>
                    <a:pt x="4078" y="4668"/>
                    <a:pt x="3955" y="2746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71375" y="29825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9" y="748"/>
                  </a:moveTo>
                  <a:cubicBezTo>
                    <a:pt x="2913" y="748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3" y="5262"/>
                  </a:cubicBezTo>
                  <a:cubicBezTo>
                    <a:pt x="2237" y="5263"/>
                    <a:pt x="2220" y="5264"/>
                    <a:pt x="2204" y="5264"/>
                  </a:cubicBezTo>
                  <a:cubicBezTo>
                    <a:pt x="1567" y="5264"/>
                    <a:pt x="1123" y="4444"/>
                    <a:pt x="1037" y="3102"/>
                  </a:cubicBezTo>
                  <a:cubicBezTo>
                    <a:pt x="990" y="2379"/>
                    <a:pt x="1061" y="1777"/>
                    <a:pt x="1245" y="1361"/>
                  </a:cubicBezTo>
                  <a:cubicBezTo>
                    <a:pt x="1410" y="982"/>
                    <a:pt x="1662" y="771"/>
                    <a:pt x="1970" y="751"/>
                  </a:cubicBezTo>
                  <a:cubicBezTo>
                    <a:pt x="1991" y="748"/>
                    <a:pt x="2009" y="748"/>
                    <a:pt x="2029" y="748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3" y="599"/>
                    <a:pt x="1961" y="599"/>
                  </a:cubicBezTo>
                  <a:cubicBezTo>
                    <a:pt x="1591" y="623"/>
                    <a:pt x="1296" y="866"/>
                    <a:pt x="1106" y="1299"/>
                  </a:cubicBezTo>
                  <a:cubicBezTo>
                    <a:pt x="913" y="1738"/>
                    <a:pt x="837" y="2365"/>
                    <a:pt x="886" y="3112"/>
                  </a:cubicBezTo>
                  <a:cubicBezTo>
                    <a:pt x="981" y="4562"/>
                    <a:pt x="1469" y="5416"/>
                    <a:pt x="2201" y="5416"/>
                  </a:cubicBezTo>
                  <a:cubicBezTo>
                    <a:pt x="2222" y="5416"/>
                    <a:pt x="2243" y="5415"/>
                    <a:pt x="2263" y="5413"/>
                  </a:cubicBezTo>
                  <a:cubicBezTo>
                    <a:pt x="3058" y="5361"/>
                    <a:pt x="3439" y="4469"/>
                    <a:pt x="3339" y="2901"/>
                  </a:cubicBezTo>
                  <a:cubicBezTo>
                    <a:pt x="3241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6" y="152"/>
                    <a:pt x="3840" y="1118"/>
                    <a:pt x="3950" y="2826"/>
                  </a:cubicBezTo>
                  <a:cubicBezTo>
                    <a:pt x="4071" y="4702"/>
                    <a:pt x="3467" y="5778"/>
                    <a:pt x="2248" y="5856"/>
                  </a:cubicBezTo>
                  <a:cubicBezTo>
                    <a:pt x="2209" y="5859"/>
                    <a:pt x="2171" y="5860"/>
                    <a:pt x="2133" y="5860"/>
                  </a:cubicBezTo>
                  <a:cubicBezTo>
                    <a:pt x="1085" y="5860"/>
                    <a:pt x="398" y="4852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4" y="152"/>
                  </a:cubicBezTo>
                  <a:close/>
                  <a:moveTo>
                    <a:pt x="2099" y="1"/>
                  </a:moveTo>
                  <a:cubicBezTo>
                    <a:pt x="2055" y="1"/>
                    <a:pt x="2011" y="2"/>
                    <a:pt x="1966" y="5"/>
                  </a:cubicBezTo>
                  <a:cubicBezTo>
                    <a:pt x="707" y="87"/>
                    <a:pt x="0" y="1293"/>
                    <a:pt x="120" y="3154"/>
                  </a:cubicBezTo>
                  <a:cubicBezTo>
                    <a:pt x="253" y="4930"/>
                    <a:pt x="1022" y="6011"/>
                    <a:pt x="2144" y="6011"/>
                  </a:cubicBezTo>
                  <a:cubicBezTo>
                    <a:pt x="2181" y="6011"/>
                    <a:pt x="2219" y="6011"/>
                    <a:pt x="2258" y="6008"/>
                  </a:cubicBezTo>
                  <a:cubicBezTo>
                    <a:pt x="3555" y="5924"/>
                    <a:pt x="4227" y="4761"/>
                    <a:pt x="4101" y="2817"/>
                  </a:cubicBezTo>
                  <a:cubicBezTo>
                    <a:pt x="3985" y="1018"/>
                    <a:pt x="3258" y="1"/>
                    <a:pt x="20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906400" y="297587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60" y="596"/>
                  </a:moveTo>
                  <a:cubicBezTo>
                    <a:pt x="2709" y="596"/>
                    <a:pt x="3103" y="1476"/>
                    <a:pt x="3191" y="2829"/>
                  </a:cubicBezTo>
                  <a:cubicBezTo>
                    <a:pt x="3284" y="4273"/>
                    <a:pt x="2969" y="5210"/>
                    <a:pt x="2186" y="5261"/>
                  </a:cubicBezTo>
                  <a:cubicBezTo>
                    <a:pt x="2167" y="5262"/>
                    <a:pt x="2149" y="5262"/>
                    <a:pt x="2131" y="5262"/>
                  </a:cubicBezTo>
                  <a:cubicBezTo>
                    <a:pt x="1465" y="5262"/>
                    <a:pt x="982" y="4462"/>
                    <a:pt x="889" y="3031"/>
                  </a:cubicBezTo>
                  <a:cubicBezTo>
                    <a:pt x="790" y="1491"/>
                    <a:pt x="1225" y="641"/>
                    <a:pt x="1894" y="598"/>
                  </a:cubicBezTo>
                  <a:cubicBezTo>
                    <a:pt x="1916" y="597"/>
                    <a:pt x="1938" y="596"/>
                    <a:pt x="1960" y="596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1" y="79"/>
                    <a:pt x="1" y="1175"/>
                    <a:pt x="123" y="3071"/>
                  </a:cubicBezTo>
                  <a:cubicBezTo>
                    <a:pt x="258" y="4877"/>
                    <a:pt x="1022" y="5859"/>
                    <a:pt x="2071" y="5859"/>
                  </a:cubicBezTo>
                  <a:cubicBezTo>
                    <a:pt x="2108" y="5859"/>
                    <a:pt x="2145" y="5858"/>
                    <a:pt x="2182" y="5856"/>
                  </a:cubicBezTo>
                  <a:cubicBezTo>
                    <a:pt x="3435" y="5775"/>
                    <a:pt x="4078" y="4668"/>
                    <a:pt x="3955" y="2745"/>
                  </a:cubicBezTo>
                  <a:cubicBezTo>
                    <a:pt x="3842" y="1008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2906075" y="2974000"/>
              <a:ext cx="102650" cy="150275"/>
            </a:xfrm>
            <a:custGeom>
              <a:avLst/>
              <a:gdLst/>
              <a:ahLst/>
              <a:cxnLst/>
              <a:rect l="l" t="t" r="r" b="b"/>
              <a:pathLst>
                <a:path w="4106" h="6011" extrusionOk="0">
                  <a:moveTo>
                    <a:pt x="1968" y="749"/>
                  </a:moveTo>
                  <a:cubicBezTo>
                    <a:pt x="2860" y="749"/>
                    <a:pt x="3077" y="2094"/>
                    <a:pt x="3130" y="2909"/>
                  </a:cubicBezTo>
                  <a:cubicBezTo>
                    <a:pt x="3185" y="3761"/>
                    <a:pt x="3135" y="5200"/>
                    <a:pt x="2195" y="5261"/>
                  </a:cubicBezTo>
                  <a:cubicBezTo>
                    <a:pt x="2179" y="5262"/>
                    <a:pt x="2163" y="5263"/>
                    <a:pt x="2147" y="5263"/>
                  </a:cubicBezTo>
                  <a:cubicBezTo>
                    <a:pt x="1513" y="5263"/>
                    <a:pt x="1065" y="4442"/>
                    <a:pt x="978" y="3101"/>
                  </a:cubicBezTo>
                  <a:cubicBezTo>
                    <a:pt x="932" y="2378"/>
                    <a:pt x="1004" y="1775"/>
                    <a:pt x="1186" y="1360"/>
                  </a:cubicBezTo>
                  <a:cubicBezTo>
                    <a:pt x="1353" y="981"/>
                    <a:pt x="1604" y="770"/>
                    <a:pt x="1913" y="750"/>
                  </a:cubicBezTo>
                  <a:cubicBezTo>
                    <a:pt x="1932" y="749"/>
                    <a:pt x="1950" y="749"/>
                    <a:pt x="1968" y="749"/>
                  </a:cubicBezTo>
                  <a:close/>
                  <a:moveTo>
                    <a:pt x="1972" y="595"/>
                  </a:moveTo>
                  <a:cubicBezTo>
                    <a:pt x="1949" y="595"/>
                    <a:pt x="1926" y="597"/>
                    <a:pt x="1903" y="598"/>
                  </a:cubicBezTo>
                  <a:cubicBezTo>
                    <a:pt x="1534" y="623"/>
                    <a:pt x="1238" y="865"/>
                    <a:pt x="1048" y="1299"/>
                  </a:cubicBezTo>
                  <a:cubicBezTo>
                    <a:pt x="855" y="1736"/>
                    <a:pt x="778" y="2364"/>
                    <a:pt x="828" y="3111"/>
                  </a:cubicBezTo>
                  <a:cubicBezTo>
                    <a:pt x="922" y="4561"/>
                    <a:pt x="1411" y="5414"/>
                    <a:pt x="2143" y="5414"/>
                  </a:cubicBezTo>
                  <a:cubicBezTo>
                    <a:pt x="2163" y="5414"/>
                    <a:pt x="2183" y="5414"/>
                    <a:pt x="2206" y="5412"/>
                  </a:cubicBezTo>
                  <a:cubicBezTo>
                    <a:pt x="3000" y="5360"/>
                    <a:pt x="3382" y="4468"/>
                    <a:pt x="3280" y="2900"/>
                  </a:cubicBezTo>
                  <a:cubicBezTo>
                    <a:pt x="3184" y="1409"/>
                    <a:pt x="2720" y="595"/>
                    <a:pt x="1972" y="595"/>
                  </a:cubicBezTo>
                  <a:close/>
                  <a:moveTo>
                    <a:pt x="2036" y="151"/>
                  </a:moveTo>
                  <a:cubicBezTo>
                    <a:pt x="3108" y="151"/>
                    <a:pt x="3781" y="1118"/>
                    <a:pt x="3892" y="2825"/>
                  </a:cubicBezTo>
                  <a:cubicBezTo>
                    <a:pt x="3953" y="3764"/>
                    <a:pt x="3831" y="4506"/>
                    <a:pt x="3531" y="5028"/>
                  </a:cubicBezTo>
                  <a:cubicBezTo>
                    <a:pt x="3240" y="5539"/>
                    <a:pt x="2788" y="5816"/>
                    <a:pt x="2190" y="5855"/>
                  </a:cubicBezTo>
                  <a:cubicBezTo>
                    <a:pt x="2156" y="5857"/>
                    <a:pt x="2123" y="5858"/>
                    <a:pt x="2090" y="5858"/>
                  </a:cubicBezTo>
                  <a:cubicBezTo>
                    <a:pt x="1039" y="5858"/>
                    <a:pt x="339" y="4858"/>
                    <a:pt x="212" y="3143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0"/>
                    <a:pt x="1918" y="155"/>
                  </a:cubicBezTo>
                  <a:cubicBezTo>
                    <a:pt x="1958" y="153"/>
                    <a:pt x="1997" y="151"/>
                    <a:pt x="2036" y="151"/>
                  </a:cubicBezTo>
                  <a:close/>
                  <a:moveTo>
                    <a:pt x="2034" y="0"/>
                  </a:moveTo>
                  <a:cubicBezTo>
                    <a:pt x="1992" y="0"/>
                    <a:pt x="1950" y="1"/>
                    <a:pt x="1907" y="4"/>
                  </a:cubicBezTo>
                  <a:cubicBezTo>
                    <a:pt x="1304" y="43"/>
                    <a:pt x="812" y="349"/>
                    <a:pt x="483" y="891"/>
                  </a:cubicBezTo>
                  <a:cubicBezTo>
                    <a:pt x="147" y="1444"/>
                    <a:pt x="1" y="2226"/>
                    <a:pt x="61" y="3152"/>
                  </a:cubicBezTo>
                  <a:cubicBezTo>
                    <a:pt x="194" y="4929"/>
                    <a:pt x="965" y="6010"/>
                    <a:pt x="2083" y="6010"/>
                  </a:cubicBezTo>
                  <a:cubicBezTo>
                    <a:pt x="2122" y="6010"/>
                    <a:pt x="2160" y="6009"/>
                    <a:pt x="2199" y="6006"/>
                  </a:cubicBezTo>
                  <a:cubicBezTo>
                    <a:pt x="2842" y="5965"/>
                    <a:pt x="3349" y="5652"/>
                    <a:pt x="3663" y="5104"/>
                  </a:cubicBezTo>
                  <a:cubicBezTo>
                    <a:pt x="3978" y="4554"/>
                    <a:pt x="4106" y="3785"/>
                    <a:pt x="4043" y="2816"/>
                  </a:cubicBezTo>
                  <a:cubicBezTo>
                    <a:pt x="3926" y="1013"/>
                    <a:pt x="3196" y="0"/>
                    <a:pt x="20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039675" y="2967275"/>
              <a:ext cx="101975" cy="146475"/>
            </a:xfrm>
            <a:custGeom>
              <a:avLst/>
              <a:gdLst/>
              <a:ahLst/>
              <a:cxnLst/>
              <a:rect l="l" t="t" r="r" b="b"/>
              <a:pathLst>
                <a:path w="4079" h="5859" extrusionOk="0">
                  <a:moveTo>
                    <a:pt x="1959" y="596"/>
                  </a:moveTo>
                  <a:cubicBezTo>
                    <a:pt x="2709" y="596"/>
                    <a:pt x="3103" y="1476"/>
                    <a:pt x="3191" y="2828"/>
                  </a:cubicBezTo>
                  <a:cubicBezTo>
                    <a:pt x="3284" y="4272"/>
                    <a:pt x="2969" y="5210"/>
                    <a:pt x="2185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1" y="4462"/>
                    <a:pt x="888" y="3030"/>
                  </a:cubicBezTo>
                  <a:cubicBezTo>
                    <a:pt x="789" y="1491"/>
                    <a:pt x="1224" y="642"/>
                    <a:pt x="1894" y="599"/>
                  </a:cubicBezTo>
                  <a:cubicBezTo>
                    <a:pt x="1916" y="597"/>
                    <a:pt x="1937" y="596"/>
                    <a:pt x="1959" y="596"/>
                  </a:cubicBezTo>
                  <a:close/>
                  <a:moveTo>
                    <a:pt x="2025" y="1"/>
                  </a:moveTo>
                  <a:cubicBezTo>
                    <a:pt x="1984" y="1"/>
                    <a:pt x="1942" y="2"/>
                    <a:pt x="1899" y="5"/>
                  </a:cubicBezTo>
                  <a:cubicBezTo>
                    <a:pt x="750" y="78"/>
                    <a:pt x="0" y="1176"/>
                    <a:pt x="122" y="3072"/>
                  </a:cubicBezTo>
                  <a:cubicBezTo>
                    <a:pt x="257" y="4876"/>
                    <a:pt x="1021" y="5858"/>
                    <a:pt x="2070" y="5858"/>
                  </a:cubicBezTo>
                  <a:cubicBezTo>
                    <a:pt x="2107" y="5858"/>
                    <a:pt x="2144" y="5857"/>
                    <a:pt x="2181" y="5855"/>
                  </a:cubicBezTo>
                  <a:cubicBezTo>
                    <a:pt x="3433" y="5774"/>
                    <a:pt x="4079" y="4667"/>
                    <a:pt x="3954" y="2745"/>
                  </a:cubicBezTo>
                  <a:cubicBezTo>
                    <a:pt x="3842" y="1008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039350" y="29654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5" y="747"/>
                  </a:moveTo>
                  <a:cubicBezTo>
                    <a:pt x="2856" y="747"/>
                    <a:pt x="3075" y="2096"/>
                    <a:pt x="3128" y="2908"/>
                  </a:cubicBezTo>
                  <a:cubicBezTo>
                    <a:pt x="3175" y="3635"/>
                    <a:pt x="3118" y="4208"/>
                    <a:pt x="2959" y="4614"/>
                  </a:cubicBezTo>
                  <a:cubicBezTo>
                    <a:pt x="2800" y="5021"/>
                    <a:pt x="2543" y="5237"/>
                    <a:pt x="2194" y="5260"/>
                  </a:cubicBezTo>
                  <a:cubicBezTo>
                    <a:pt x="2178" y="5261"/>
                    <a:pt x="2161" y="5262"/>
                    <a:pt x="2145" y="5262"/>
                  </a:cubicBezTo>
                  <a:cubicBezTo>
                    <a:pt x="1516" y="5262"/>
                    <a:pt x="1064" y="4440"/>
                    <a:pt x="977" y="3101"/>
                  </a:cubicBezTo>
                  <a:cubicBezTo>
                    <a:pt x="886" y="1693"/>
                    <a:pt x="1244" y="792"/>
                    <a:pt x="1910" y="749"/>
                  </a:cubicBezTo>
                  <a:cubicBezTo>
                    <a:pt x="1932" y="748"/>
                    <a:pt x="1954" y="747"/>
                    <a:pt x="1975" y="747"/>
                  </a:cubicBezTo>
                  <a:close/>
                  <a:moveTo>
                    <a:pt x="1970" y="596"/>
                  </a:moveTo>
                  <a:cubicBezTo>
                    <a:pt x="1947" y="596"/>
                    <a:pt x="1925" y="596"/>
                    <a:pt x="1901" y="597"/>
                  </a:cubicBezTo>
                  <a:cubicBezTo>
                    <a:pt x="1141" y="648"/>
                    <a:pt x="728" y="1610"/>
                    <a:pt x="826" y="3110"/>
                  </a:cubicBezTo>
                  <a:cubicBezTo>
                    <a:pt x="921" y="4560"/>
                    <a:pt x="1409" y="5413"/>
                    <a:pt x="2141" y="5413"/>
                  </a:cubicBezTo>
                  <a:cubicBezTo>
                    <a:pt x="2162" y="5413"/>
                    <a:pt x="2183" y="5413"/>
                    <a:pt x="2204" y="5411"/>
                  </a:cubicBezTo>
                  <a:cubicBezTo>
                    <a:pt x="2616" y="5384"/>
                    <a:pt x="2918" y="5135"/>
                    <a:pt x="3101" y="4670"/>
                  </a:cubicBezTo>
                  <a:cubicBezTo>
                    <a:pt x="3267" y="4243"/>
                    <a:pt x="3329" y="3648"/>
                    <a:pt x="3279" y="2899"/>
                  </a:cubicBezTo>
                  <a:cubicBezTo>
                    <a:pt x="3183" y="1409"/>
                    <a:pt x="2719" y="596"/>
                    <a:pt x="1970" y="596"/>
                  </a:cubicBezTo>
                  <a:close/>
                  <a:moveTo>
                    <a:pt x="2038" y="150"/>
                  </a:moveTo>
                  <a:cubicBezTo>
                    <a:pt x="2547" y="150"/>
                    <a:pt x="2965" y="365"/>
                    <a:pt x="3282" y="790"/>
                  </a:cubicBezTo>
                  <a:cubicBezTo>
                    <a:pt x="3624" y="1249"/>
                    <a:pt x="3835" y="1952"/>
                    <a:pt x="3891" y="2824"/>
                  </a:cubicBezTo>
                  <a:cubicBezTo>
                    <a:pt x="4012" y="4699"/>
                    <a:pt x="3408" y="5776"/>
                    <a:pt x="2189" y="5854"/>
                  </a:cubicBezTo>
                  <a:cubicBezTo>
                    <a:pt x="2154" y="5856"/>
                    <a:pt x="2120" y="5857"/>
                    <a:pt x="2086" y="5857"/>
                  </a:cubicBezTo>
                  <a:cubicBezTo>
                    <a:pt x="1039" y="5857"/>
                    <a:pt x="338" y="4855"/>
                    <a:pt x="211" y="3141"/>
                  </a:cubicBezTo>
                  <a:cubicBezTo>
                    <a:pt x="154" y="2247"/>
                    <a:pt x="292" y="1495"/>
                    <a:pt x="612" y="969"/>
                  </a:cubicBezTo>
                  <a:cubicBezTo>
                    <a:pt x="913" y="472"/>
                    <a:pt x="1364" y="191"/>
                    <a:pt x="1917" y="155"/>
                  </a:cubicBezTo>
                  <a:cubicBezTo>
                    <a:pt x="1957" y="151"/>
                    <a:pt x="1998" y="150"/>
                    <a:pt x="2038" y="150"/>
                  </a:cubicBezTo>
                  <a:close/>
                  <a:moveTo>
                    <a:pt x="2014" y="0"/>
                  </a:moveTo>
                  <a:cubicBezTo>
                    <a:pt x="1978" y="0"/>
                    <a:pt x="1943" y="1"/>
                    <a:pt x="1907" y="3"/>
                  </a:cubicBezTo>
                  <a:cubicBezTo>
                    <a:pt x="1302" y="42"/>
                    <a:pt x="810" y="348"/>
                    <a:pt x="482" y="890"/>
                  </a:cubicBezTo>
                  <a:cubicBezTo>
                    <a:pt x="146" y="1443"/>
                    <a:pt x="0" y="2226"/>
                    <a:pt x="60" y="3152"/>
                  </a:cubicBezTo>
                  <a:cubicBezTo>
                    <a:pt x="193" y="4928"/>
                    <a:pt x="964" y="6009"/>
                    <a:pt x="2084" y="6009"/>
                  </a:cubicBezTo>
                  <a:cubicBezTo>
                    <a:pt x="2121" y="6009"/>
                    <a:pt x="2161" y="6008"/>
                    <a:pt x="2200" y="6005"/>
                  </a:cubicBezTo>
                  <a:cubicBezTo>
                    <a:pt x="3497" y="5922"/>
                    <a:pt x="4169" y="4758"/>
                    <a:pt x="4042" y="2815"/>
                  </a:cubicBezTo>
                  <a:cubicBezTo>
                    <a:pt x="3984" y="1900"/>
                    <a:pt x="3769" y="1189"/>
                    <a:pt x="3403" y="700"/>
                  </a:cubicBezTo>
                  <a:cubicBezTo>
                    <a:pt x="3056" y="234"/>
                    <a:pt x="2578" y="0"/>
                    <a:pt x="2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308525" y="294990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6"/>
                  </a:moveTo>
                  <a:cubicBezTo>
                    <a:pt x="2709" y="596"/>
                    <a:pt x="3103" y="1475"/>
                    <a:pt x="3191" y="2829"/>
                  </a:cubicBezTo>
                  <a:cubicBezTo>
                    <a:pt x="3285" y="4273"/>
                    <a:pt x="2969" y="5211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0"/>
                    <a:pt x="890" y="3031"/>
                  </a:cubicBezTo>
                  <a:cubicBezTo>
                    <a:pt x="789" y="1490"/>
                    <a:pt x="1224" y="641"/>
                    <a:pt x="1895" y="598"/>
                  </a:cubicBezTo>
                  <a:cubicBezTo>
                    <a:pt x="1917" y="597"/>
                    <a:pt x="1938" y="596"/>
                    <a:pt x="1959" y="596"/>
                  </a:cubicBezTo>
                  <a:close/>
                  <a:moveTo>
                    <a:pt x="2023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5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6"/>
                  </a:cubicBezTo>
                  <a:cubicBezTo>
                    <a:pt x="3433" y="5773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308200" y="2948000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1" y="747"/>
                  </a:moveTo>
                  <a:cubicBezTo>
                    <a:pt x="2855" y="747"/>
                    <a:pt x="3076" y="2095"/>
                    <a:pt x="3130" y="2909"/>
                  </a:cubicBezTo>
                  <a:cubicBezTo>
                    <a:pt x="3176" y="3636"/>
                    <a:pt x="3120" y="4210"/>
                    <a:pt x="2960" y="4615"/>
                  </a:cubicBezTo>
                  <a:cubicBezTo>
                    <a:pt x="2801" y="5021"/>
                    <a:pt x="2545" y="5239"/>
                    <a:pt x="2196" y="5261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2"/>
                  </a:cubicBezTo>
                  <a:cubicBezTo>
                    <a:pt x="933" y="2378"/>
                    <a:pt x="1004" y="1775"/>
                    <a:pt x="1187" y="1359"/>
                  </a:cubicBezTo>
                  <a:cubicBezTo>
                    <a:pt x="1353" y="980"/>
                    <a:pt x="1603" y="769"/>
                    <a:pt x="1913" y="750"/>
                  </a:cubicBezTo>
                  <a:cubicBezTo>
                    <a:pt x="1933" y="747"/>
                    <a:pt x="1952" y="747"/>
                    <a:pt x="1971" y="747"/>
                  </a:cubicBezTo>
                  <a:close/>
                  <a:moveTo>
                    <a:pt x="1972" y="597"/>
                  </a:moveTo>
                  <a:cubicBezTo>
                    <a:pt x="1950" y="597"/>
                    <a:pt x="1926" y="597"/>
                    <a:pt x="1904" y="599"/>
                  </a:cubicBezTo>
                  <a:cubicBezTo>
                    <a:pt x="1534" y="622"/>
                    <a:pt x="1239" y="864"/>
                    <a:pt x="1047" y="1298"/>
                  </a:cubicBezTo>
                  <a:cubicBezTo>
                    <a:pt x="856" y="1737"/>
                    <a:pt x="779" y="2365"/>
                    <a:pt x="828" y="3111"/>
                  </a:cubicBezTo>
                  <a:cubicBezTo>
                    <a:pt x="922" y="4561"/>
                    <a:pt x="1412" y="5414"/>
                    <a:pt x="2143" y="5415"/>
                  </a:cubicBezTo>
                  <a:lnTo>
                    <a:pt x="2143" y="5415"/>
                  </a:lnTo>
                  <a:cubicBezTo>
                    <a:pt x="2164" y="5414"/>
                    <a:pt x="2184" y="5413"/>
                    <a:pt x="2205" y="5413"/>
                  </a:cubicBezTo>
                  <a:cubicBezTo>
                    <a:pt x="2618" y="5386"/>
                    <a:pt x="2919" y="5136"/>
                    <a:pt x="3101" y="4671"/>
                  </a:cubicBezTo>
                  <a:cubicBezTo>
                    <a:pt x="3269" y="4245"/>
                    <a:pt x="3329" y="3649"/>
                    <a:pt x="3281" y="2900"/>
                  </a:cubicBezTo>
                  <a:cubicBezTo>
                    <a:pt x="3183" y="1411"/>
                    <a:pt x="2719" y="597"/>
                    <a:pt x="1972" y="597"/>
                  </a:cubicBezTo>
                  <a:close/>
                  <a:moveTo>
                    <a:pt x="2143" y="5415"/>
                  </a:moveTo>
                  <a:cubicBezTo>
                    <a:pt x="2143" y="5415"/>
                    <a:pt x="2143" y="5415"/>
                    <a:pt x="2142" y="5415"/>
                  </a:cubicBezTo>
                  <a:lnTo>
                    <a:pt x="2144" y="5415"/>
                  </a:lnTo>
                  <a:cubicBezTo>
                    <a:pt x="2144" y="5415"/>
                    <a:pt x="2143" y="5415"/>
                    <a:pt x="2143" y="5415"/>
                  </a:cubicBezTo>
                  <a:close/>
                  <a:moveTo>
                    <a:pt x="2040" y="152"/>
                  </a:moveTo>
                  <a:cubicBezTo>
                    <a:pt x="2547" y="152"/>
                    <a:pt x="2966" y="367"/>
                    <a:pt x="3283" y="790"/>
                  </a:cubicBezTo>
                  <a:cubicBezTo>
                    <a:pt x="3626" y="1251"/>
                    <a:pt x="3837" y="1954"/>
                    <a:pt x="3893" y="2826"/>
                  </a:cubicBezTo>
                  <a:cubicBezTo>
                    <a:pt x="4014" y="4701"/>
                    <a:pt x="3410" y="5777"/>
                    <a:pt x="2191" y="5855"/>
                  </a:cubicBezTo>
                  <a:cubicBezTo>
                    <a:pt x="2155" y="5857"/>
                    <a:pt x="2120" y="5858"/>
                    <a:pt x="2085" y="5858"/>
                  </a:cubicBezTo>
                  <a:cubicBezTo>
                    <a:pt x="1033" y="5858"/>
                    <a:pt x="340" y="4855"/>
                    <a:pt x="212" y="3142"/>
                  </a:cubicBezTo>
                  <a:cubicBezTo>
                    <a:pt x="154" y="2247"/>
                    <a:pt x="293" y="1496"/>
                    <a:pt x="612" y="970"/>
                  </a:cubicBezTo>
                  <a:cubicBezTo>
                    <a:pt x="914" y="472"/>
                    <a:pt x="1365" y="191"/>
                    <a:pt x="1917" y="156"/>
                  </a:cubicBezTo>
                  <a:cubicBezTo>
                    <a:pt x="1959" y="153"/>
                    <a:pt x="1999" y="152"/>
                    <a:pt x="2040" y="152"/>
                  </a:cubicBezTo>
                  <a:close/>
                  <a:moveTo>
                    <a:pt x="2018" y="1"/>
                  </a:moveTo>
                  <a:cubicBezTo>
                    <a:pt x="1981" y="1"/>
                    <a:pt x="1944" y="2"/>
                    <a:pt x="1907" y="4"/>
                  </a:cubicBezTo>
                  <a:cubicBezTo>
                    <a:pt x="1304" y="43"/>
                    <a:pt x="812" y="349"/>
                    <a:pt x="482" y="890"/>
                  </a:cubicBezTo>
                  <a:cubicBezTo>
                    <a:pt x="146" y="1444"/>
                    <a:pt x="0" y="2227"/>
                    <a:pt x="60" y="3152"/>
                  </a:cubicBezTo>
                  <a:cubicBezTo>
                    <a:pt x="193" y="4929"/>
                    <a:pt x="963" y="6010"/>
                    <a:pt x="2084" y="6010"/>
                  </a:cubicBezTo>
                  <a:cubicBezTo>
                    <a:pt x="2122" y="6010"/>
                    <a:pt x="2161" y="6010"/>
                    <a:pt x="2200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9" y="1190"/>
                    <a:pt x="3403" y="700"/>
                  </a:cubicBezTo>
                  <a:cubicBezTo>
                    <a:pt x="3057" y="236"/>
                    <a:pt x="2581" y="1"/>
                    <a:pt x="20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441775" y="294127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6"/>
                  </a:moveTo>
                  <a:cubicBezTo>
                    <a:pt x="2709" y="596"/>
                    <a:pt x="3104" y="1476"/>
                    <a:pt x="3192" y="2829"/>
                  </a:cubicBezTo>
                  <a:cubicBezTo>
                    <a:pt x="3285" y="4273"/>
                    <a:pt x="2970" y="5209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3" y="5262"/>
                    <a:pt x="982" y="4462"/>
                    <a:pt x="890" y="3031"/>
                  </a:cubicBezTo>
                  <a:cubicBezTo>
                    <a:pt x="790" y="1490"/>
                    <a:pt x="1225" y="642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1" y="2"/>
                    <a:pt x="1899" y="4"/>
                  </a:cubicBezTo>
                  <a:cubicBezTo>
                    <a:pt x="751" y="79"/>
                    <a:pt x="0" y="1175"/>
                    <a:pt x="123" y="3071"/>
                  </a:cubicBezTo>
                  <a:cubicBezTo>
                    <a:pt x="257" y="4877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2" y="5855"/>
                  </a:cubicBezTo>
                  <a:cubicBezTo>
                    <a:pt x="3433" y="5775"/>
                    <a:pt x="4079" y="4668"/>
                    <a:pt x="3954" y="2744"/>
                  </a:cubicBezTo>
                  <a:cubicBezTo>
                    <a:pt x="3842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3439950" y="2939350"/>
              <a:ext cx="105725" cy="150300"/>
            </a:xfrm>
            <a:custGeom>
              <a:avLst/>
              <a:gdLst/>
              <a:ahLst/>
              <a:cxnLst/>
              <a:rect l="l" t="t" r="r" b="b"/>
              <a:pathLst>
                <a:path w="4229" h="6012" extrusionOk="0">
                  <a:moveTo>
                    <a:pt x="2031" y="749"/>
                  </a:moveTo>
                  <a:cubicBezTo>
                    <a:pt x="2913" y="749"/>
                    <a:pt x="3135" y="2096"/>
                    <a:pt x="3188" y="2910"/>
                  </a:cubicBezTo>
                  <a:cubicBezTo>
                    <a:pt x="3243" y="3762"/>
                    <a:pt x="3195" y="5201"/>
                    <a:pt x="2255" y="5262"/>
                  </a:cubicBezTo>
                  <a:cubicBezTo>
                    <a:pt x="2239" y="5263"/>
                    <a:pt x="2224" y="5263"/>
                    <a:pt x="2208" y="5263"/>
                  </a:cubicBezTo>
                  <a:cubicBezTo>
                    <a:pt x="1565" y="5263"/>
                    <a:pt x="1124" y="4446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2" y="1777"/>
                    <a:pt x="1245" y="1360"/>
                  </a:cubicBezTo>
                  <a:cubicBezTo>
                    <a:pt x="1411" y="981"/>
                    <a:pt x="1662" y="770"/>
                    <a:pt x="1972" y="751"/>
                  </a:cubicBezTo>
                  <a:cubicBezTo>
                    <a:pt x="1992" y="749"/>
                    <a:pt x="2012" y="749"/>
                    <a:pt x="2031" y="749"/>
                  </a:cubicBezTo>
                  <a:close/>
                  <a:moveTo>
                    <a:pt x="2031" y="597"/>
                  </a:moveTo>
                  <a:cubicBezTo>
                    <a:pt x="2009" y="597"/>
                    <a:pt x="1985" y="597"/>
                    <a:pt x="1962" y="598"/>
                  </a:cubicBezTo>
                  <a:cubicBezTo>
                    <a:pt x="1593" y="623"/>
                    <a:pt x="1298" y="865"/>
                    <a:pt x="1106" y="1299"/>
                  </a:cubicBezTo>
                  <a:cubicBezTo>
                    <a:pt x="915" y="1738"/>
                    <a:pt x="838" y="2364"/>
                    <a:pt x="886" y="3112"/>
                  </a:cubicBezTo>
                  <a:cubicBezTo>
                    <a:pt x="981" y="4561"/>
                    <a:pt x="1469" y="5415"/>
                    <a:pt x="2201" y="5415"/>
                  </a:cubicBezTo>
                  <a:lnTo>
                    <a:pt x="2203" y="5415"/>
                  </a:lnTo>
                  <a:cubicBezTo>
                    <a:pt x="2224" y="5415"/>
                    <a:pt x="2244" y="5415"/>
                    <a:pt x="2264" y="5413"/>
                  </a:cubicBezTo>
                  <a:cubicBezTo>
                    <a:pt x="3058" y="5361"/>
                    <a:pt x="3441" y="4469"/>
                    <a:pt x="3340" y="2901"/>
                  </a:cubicBezTo>
                  <a:cubicBezTo>
                    <a:pt x="3243" y="1411"/>
                    <a:pt x="2780" y="597"/>
                    <a:pt x="2031" y="597"/>
                  </a:cubicBezTo>
                  <a:close/>
                  <a:moveTo>
                    <a:pt x="2096" y="152"/>
                  </a:moveTo>
                  <a:lnTo>
                    <a:pt x="2096" y="153"/>
                  </a:lnTo>
                  <a:cubicBezTo>
                    <a:pt x="3168" y="153"/>
                    <a:pt x="3841" y="1119"/>
                    <a:pt x="3952" y="2825"/>
                  </a:cubicBezTo>
                  <a:cubicBezTo>
                    <a:pt x="4073" y="4702"/>
                    <a:pt x="3467" y="5777"/>
                    <a:pt x="2250" y="5857"/>
                  </a:cubicBezTo>
                  <a:cubicBezTo>
                    <a:pt x="2212" y="5858"/>
                    <a:pt x="2177" y="5859"/>
                    <a:pt x="2141" y="5859"/>
                  </a:cubicBezTo>
                  <a:cubicBezTo>
                    <a:pt x="1093" y="5859"/>
                    <a:pt x="398" y="4854"/>
                    <a:pt x="271" y="3143"/>
                  </a:cubicBezTo>
                  <a:cubicBezTo>
                    <a:pt x="157" y="1376"/>
                    <a:pt x="811" y="232"/>
                    <a:pt x="1976" y="156"/>
                  </a:cubicBezTo>
                  <a:cubicBezTo>
                    <a:pt x="2016" y="153"/>
                    <a:pt x="2057" y="152"/>
                    <a:pt x="2096" y="152"/>
                  </a:cubicBezTo>
                  <a:close/>
                  <a:moveTo>
                    <a:pt x="2110" y="1"/>
                  </a:moveTo>
                  <a:cubicBezTo>
                    <a:pt x="2063" y="1"/>
                    <a:pt x="2015" y="2"/>
                    <a:pt x="1967" y="6"/>
                  </a:cubicBezTo>
                  <a:cubicBezTo>
                    <a:pt x="709" y="87"/>
                    <a:pt x="1" y="1294"/>
                    <a:pt x="122" y="3153"/>
                  </a:cubicBezTo>
                  <a:cubicBezTo>
                    <a:pt x="253" y="4931"/>
                    <a:pt x="1023" y="6012"/>
                    <a:pt x="2144" y="6012"/>
                  </a:cubicBezTo>
                  <a:cubicBezTo>
                    <a:pt x="2182" y="6012"/>
                    <a:pt x="2221" y="6011"/>
                    <a:pt x="2260" y="6008"/>
                  </a:cubicBezTo>
                  <a:cubicBezTo>
                    <a:pt x="3556" y="5925"/>
                    <a:pt x="4229" y="4760"/>
                    <a:pt x="4103" y="2817"/>
                  </a:cubicBezTo>
                  <a:cubicBezTo>
                    <a:pt x="3986" y="1024"/>
                    <a:pt x="3265" y="1"/>
                    <a:pt x="2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3575025" y="2932675"/>
              <a:ext cx="101975" cy="146450"/>
            </a:xfrm>
            <a:custGeom>
              <a:avLst/>
              <a:gdLst/>
              <a:ahLst/>
              <a:cxnLst/>
              <a:rect l="l" t="t" r="r" b="b"/>
              <a:pathLst>
                <a:path w="4079" h="5858" extrusionOk="0">
                  <a:moveTo>
                    <a:pt x="1959" y="596"/>
                  </a:moveTo>
                  <a:cubicBezTo>
                    <a:pt x="2709" y="596"/>
                    <a:pt x="3104" y="1476"/>
                    <a:pt x="3191" y="2828"/>
                  </a:cubicBezTo>
                  <a:cubicBezTo>
                    <a:pt x="3285" y="4272"/>
                    <a:pt x="2970" y="5210"/>
                    <a:pt x="2187" y="5260"/>
                  </a:cubicBezTo>
                  <a:cubicBezTo>
                    <a:pt x="2168" y="5262"/>
                    <a:pt x="2150" y="5262"/>
                    <a:pt x="2131" y="5262"/>
                  </a:cubicBezTo>
                  <a:cubicBezTo>
                    <a:pt x="1464" y="5262"/>
                    <a:pt x="983" y="4460"/>
                    <a:pt x="890" y="3030"/>
                  </a:cubicBezTo>
                  <a:cubicBezTo>
                    <a:pt x="790" y="1490"/>
                    <a:pt x="1223" y="641"/>
                    <a:pt x="1894" y="598"/>
                  </a:cubicBezTo>
                  <a:cubicBezTo>
                    <a:pt x="1916" y="597"/>
                    <a:pt x="1938" y="596"/>
                    <a:pt x="1959" y="596"/>
                  </a:cubicBezTo>
                  <a:close/>
                  <a:moveTo>
                    <a:pt x="2025" y="0"/>
                  </a:moveTo>
                  <a:cubicBezTo>
                    <a:pt x="1983" y="0"/>
                    <a:pt x="1941" y="2"/>
                    <a:pt x="1898" y="5"/>
                  </a:cubicBezTo>
                  <a:cubicBezTo>
                    <a:pt x="751" y="77"/>
                    <a:pt x="1" y="1175"/>
                    <a:pt x="123" y="3071"/>
                  </a:cubicBezTo>
                  <a:cubicBezTo>
                    <a:pt x="258" y="4877"/>
                    <a:pt x="1022" y="5858"/>
                    <a:pt x="2069" y="5858"/>
                  </a:cubicBezTo>
                  <a:cubicBezTo>
                    <a:pt x="2106" y="5858"/>
                    <a:pt x="2143" y="5857"/>
                    <a:pt x="2181" y="5854"/>
                  </a:cubicBezTo>
                  <a:cubicBezTo>
                    <a:pt x="3433" y="5774"/>
                    <a:pt x="4078" y="4667"/>
                    <a:pt x="3953" y="2744"/>
                  </a:cubicBezTo>
                  <a:cubicBezTo>
                    <a:pt x="3841" y="1009"/>
                    <a:pt x="3144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3574700" y="2930750"/>
              <a:ext cx="104200" cy="150275"/>
            </a:xfrm>
            <a:custGeom>
              <a:avLst/>
              <a:gdLst/>
              <a:ahLst/>
              <a:cxnLst/>
              <a:rect l="l" t="t" r="r" b="b"/>
              <a:pathLst>
                <a:path w="4168" h="6011" extrusionOk="0">
                  <a:moveTo>
                    <a:pt x="1970" y="748"/>
                  </a:moveTo>
                  <a:cubicBezTo>
                    <a:pt x="2854" y="748"/>
                    <a:pt x="3075" y="2096"/>
                    <a:pt x="3129" y="2910"/>
                  </a:cubicBezTo>
                  <a:cubicBezTo>
                    <a:pt x="3183" y="3762"/>
                    <a:pt x="3135" y="5201"/>
                    <a:pt x="2195" y="5262"/>
                  </a:cubicBezTo>
                  <a:cubicBezTo>
                    <a:pt x="2179" y="5263"/>
                    <a:pt x="2164" y="5263"/>
                    <a:pt x="2149" y="5263"/>
                  </a:cubicBezTo>
                  <a:cubicBezTo>
                    <a:pt x="1509" y="5263"/>
                    <a:pt x="1064" y="4446"/>
                    <a:pt x="977" y="3103"/>
                  </a:cubicBezTo>
                  <a:lnTo>
                    <a:pt x="977" y="3101"/>
                  </a:lnTo>
                  <a:cubicBezTo>
                    <a:pt x="930" y="2379"/>
                    <a:pt x="1002" y="1777"/>
                    <a:pt x="1186" y="1360"/>
                  </a:cubicBezTo>
                  <a:cubicBezTo>
                    <a:pt x="1351" y="981"/>
                    <a:pt x="1602" y="770"/>
                    <a:pt x="1912" y="751"/>
                  </a:cubicBezTo>
                  <a:cubicBezTo>
                    <a:pt x="1932" y="750"/>
                    <a:pt x="1951" y="748"/>
                    <a:pt x="1970" y="748"/>
                  </a:cubicBezTo>
                  <a:close/>
                  <a:moveTo>
                    <a:pt x="1971" y="597"/>
                  </a:moveTo>
                  <a:cubicBezTo>
                    <a:pt x="1949" y="597"/>
                    <a:pt x="1925" y="599"/>
                    <a:pt x="1902" y="600"/>
                  </a:cubicBezTo>
                  <a:cubicBezTo>
                    <a:pt x="1532" y="623"/>
                    <a:pt x="1236" y="865"/>
                    <a:pt x="1046" y="1299"/>
                  </a:cubicBezTo>
                  <a:cubicBezTo>
                    <a:pt x="854" y="1738"/>
                    <a:pt x="778" y="2364"/>
                    <a:pt x="826" y="3112"/>
                  </a:cubicBezTo>
                  <a:cubicBezTo>
                    <a:pt x="921" y="4561"/>
                    <a:pt x="1410" y="5416"/>
                    <a:pt x="2142" y="5416"/>
                  </a:cubicBezTo>
                  <a:cubicBezTo>
                    <a:pt x="2162" y="5416"/>
                    <a:pt x="2183" y="5414"/>
                    <a:pt x="2204" y="5413"/>
                  </a:cubicBezTo>
                  <a:cubicBezTo>
                    <a:pt x="2998" y="5361"/>
                    <a:pt x="3381" y="4469"/>
                    <a:pt x="3280" y="2901"/>
                  </a:cubicBezTo>
                  <a:cubicBezTo>
                    <a:pt x="3183" y="1411"/>
                    <a:pt x="2720" y="597"/>
                    <a:pt x="1971" y="597"/>
                  </a:cubicBezTo>
                  <a:close/>
                  <a:moveTo>
                    <a:pt x="2036" y="152"/>
                  </a:moveTo>
                  <a:cubicBezTo>
                    <a:pt x="3107" y="152"/>
                    <a:pt x="3781" y="1118"/>
                    <a:pt x="3892" y="2827"/>
                  </a:cubicBezTo>
                  <a:cubicBezTo>
                    <a:pt x="4012" y="4702"/>
                    <a:pt x="3407" y="5778"/>
                    <a:pt x="2188" y="5856"/>
                  </a:cubicBezTo>
                  <a:cubicBezTo>
                    <a:pt x="2155" y="5858"/>
                    <a:pt x="2121" y="5859"/>
                    <a:pt x="2089" y="5859"/>
                  </a:cubicBezTo>
                  <a:cubicBezTo>
                    <a:pt x="1041" y="5859"/>
                    <a:pt x="339" y="4860"/>
                    <a:pt x="212" y="3143"/>
                  </a:cubicBezTo>
                  <a:cubicBezTo>
                    <a:pt x="153" y="2248"/>
                    <a:pt x="292" y="1497"/>
                    <a:pt x="611" y="971"/>
                  </a:cubicBezTo>
                  <a:cubicBezTo>
                    <a:pt x="914" y="473"/>
                    <a:pt x="1364" y="192"/>
                    <a:pt x="1916" y="157"/>
                  </a:cubicBezTo>
                  <a:cubicBezTo>
                    <a:pt x="1957" y="153"/>
                    <a:pt x="1997" y="152"/>
                    <a:pt x="2036" y="152"/>
                  </a:cubicBezTo>
                  <a:close/>
                  <a:moveTo>
                    <a:pt x="2039" y="0"/>
                  </a:moveTo>
                  <a:cubicBezTo>
                    <a:pt x="1996" y="0"/>
                    <a:pt x="1952" y="2"/>
                    <a:pt x="1907" y="5"/>
                  </a:cubicBezTo>
                  <a:cubicBezTo>
                    <a:pt x="1303" y="44"/>
                    <a:pt x="811" y="351"/>
                    <a:pt x="482" y="892"/>
                  </a:cubicBezTo>
                  <a:cubicBezTo>
                    <a:pt x="146" y="1445"/>
                    <a:pt x="1" y="2228"/>
                    <a:pt x="61" y="3154"/>
                  </a:cubicBezTo>
                  <a:cubicBezTo>
                    <a:pt x="192" y="4930"/>
                    <a:pt x="963" y="6011"/>
                    <a:pt x="2083" y="6011"/>
                  </a:cubicBezTo>
                  <a:cubicBezTo>
                    <a:pt x="2121" y="6011"/>
                    <a:pt x="2160" y="6009"/>
                    <a:pt x="2199" y="6007"/>
                  </a:cubicBezTo>
                  <a:cubicBezTo>
                    <a:pt x="3496" y="5924"/>
                    <a:pt x="4168" y="4761"/>
                    <a:pt x="4042" y="2816"/>
                  </a:cubicBezTo>
                  <a:cubicBezTo>
                    <a:pt x="3926" y="1018"/>
                    <a:pt x="3197" y="0"/>
                    <a:pt x="20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708275" y="2924050"/>
              <a:ext cx="101925" cy="146500"/>
            </a:xfrm>
            <a:custGeom>
              <a:avLst/>
              <a:gdLst/>
              <a:ahLst/>
              <a:cxnLst/>
              <a:rect l="l" t="t" r="r" b="b"/>
              <a:pathLst>
                <a:path w="4077" h="5860" extrusionOk="0">
                  <a:moveTo>
                    <a:pt x="1959" y="597"/>
                  </a:moveTo>
                  <a:cubicBezTo>
                    <a:pt x="2708" y="597"/>
                    <a:pt x="3103" y="1477"/>
                    <a:pt x="3190" y="2829"/>
                  </a:cubicBezTo>
                  <a:cubicBezTo>
                    <a:pt x="3284" y="4273"/>
                    <a:pt x="2969" y="5211"/>
                    <a:pt x="2186" y="5262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89" y="1492"/>
                    <a:pt x="1225" y="641"/>
                    <a:pt x="1894" y="600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0" y="2"/>
                    <a:pt x="1898" y="4"/>
                  </a:cubicBezTo>
                  <a:cubicBezTo>
                    <a:pt x="750" y="79"/>
                    <a:pt x="1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1" y="5856"/>
                  </a:cubicBezTo>
                  <a:cubicBezTo>
                    <a:pt x="3432" y="5775"/>
                    <a:pt x="4077" y="4668"/>
                    <a:pt x="3953" y="2746"/>
                  </a:cubicBezTo>
                  <a:cubicBezTo>
                    <a:pt x="3841" y="1008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707950" y="29221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70" y="747"/>
                  </a:moveTo>
                  <a:cubicBezTo>
                    <a:pt x="2854" y="747"/>
                    <a:pt x="3076" y="2095"/>
                    <a:pt x="3128" y="2909"/>
                  </a:cubicBezTo>
                  <a:cubicBezTo>
                    <a:pt x="3174" y="3636"/>
                    <a:pt x="3117" y="4209"/>
                    <a:pt x="2958" y="4615"/>
                  </a:cubicBezTo>
                  <a:cubicBezTo>
                    <a:pt x="2801" y="5020"/>
                    <a:pt x="2543" y="5238"/>
                    <a:pt x="2194" y="5260"/>
                  </a:cubicBezTo>
                  <a:cubicBezTo>
                    <a:pt x="2178" y="5261"/>
                    <a:pt x="2161" y="5261"/>
                    <a:pt x="2145" y="5261"/>
                  </a:cubicBezTo>
                  <a:cubicBezTo>
                    <a:pt x="1512" y="5261"/>
                    <a:pt x="1064" y="4442"/>
                    <a:pt x="978" y="3101"/>
                  </a:cubicBezTo>
                  <a:cubicBezTo>
                    <a:pt x="931" y="2378"/>
                    <a:pt x="1002" y="1775"/>
                    <a:pt x="1185" y="1360"/>
                  </a:cubicBezTo>
                  <a:cubicBezTo>
                    <a:pt x="1351" y="979"/>
                    <a:pt x="1603" y="768"/>
                    <a:pt x="1911" y="749"/>
                  </a:cubicBezTo>
                  <a:cubicBezTo>
                    <a:pt x="1931" y="747"/>
                    <a:pt x="1950" y="747"/>
                    <a:pt x="1970" y="747"/>
                  </a:cubicBezTo>
                  <a:close/>
                  <a:moveTo>
                    <a:pt x="1961" y="596"/>
                  </a:moveTo>
                  <a:cubicBezTo>
                    <a:pt x="1942" y="596"/>
                    <a:pt x="1923" y="597"/>
                    <a:pt x="1903" y="598"/>
                  </a:cubicBezTo>
                  <a:cubicBezTo>
                    <a:pt x="1534" y="621"/>
                    <a:pt x="1238" y="863"/>
                    <a:pt x="1048" y="1298"/>
                  </a:cubicBezTo>
                  <a:cubicBezTo>
                    <a:pt x="855" y="1736"/>
                    <a:pt x="778" y="2364"/>
                    <a:pt x="826" y="3111"/>
                  </a:cubicBezTo>
                  <a:cubicBezTo>
                    <a:pt x="920" y="4560"/>
                    <a:pt x="1410" y="5413"/>
                    <a:pt x="2143" y="5414"/>
                  </a:cubicBezTo>
                  <a:lnTo>
                    <a:pt x="2143" y="5414"/>
                  </a:lnTo>
                  <a:cubicBezTo>
                    <a:pt x="2163" y="5414"/>
                    <a:pt x="2184" y="5413"/>
                    <a:pt x="2204" y="5412"/>
                  </a:cubicBezTo>
                  <a:cubicBezTo>
                    <a:pt x="2617" y="5386"/>
                    <a:pt x="2919" y="5136"/>
                    <a:pt x="3102" y="4671"/>
                  </a:cubicBezTo>
                  <a:cubicBezTo>
                    <a:pt x="3268" y="4244"/>
                    <a:pt x="3328" y="3649"/>
                    <a:pt x="3280" y="2900"/>
                  </a:cubicBezTo>
                  <a:cubicBezTo>
                    <a:pt x="3182" y="1402"/>
                    <a:pt x="2713" y="596"/>
                    <a:pt x="1961" y="596"/>
                  </a:cubicBezTo>
                  <a:close/>
                  <a:moveTo>
                    <a:pt x="2143" y="5414"/>
                  </a:moveTo>
                  <a:cubicBezTo>
                    <a:pt x="2142" y="5414"/>
                    <a:pt x="2142" y="5414"/>
                    <a:pt x="2142" y="5414"/>
                  </a:cubicBezTo>
                  <a:lnTo>
                    <a:pt x="2143" y="5414"/>
                  </a:lnTo>
                  <a:cubicBezTo>
                    <a:pt x="2143" y="5414"/>
                    <a:pt x="2143" y="5414"/>
                    <a:pt x="2143" y="5414"/>
                  </a:cubicBezTo>
                  <a:close/>
                  <a:moveTo>
                    <a:pt x="2039" y="151"/>
                  </a:moveTo>
                  <a:cubicBezTo>
                    <a:pt x="2547" y="151"/>
                    <a:pt x="2965" y="366"/>
                    <a:pt x="3283" y="790"/>
                  </a:cubicBezTo>
                  <a:cubicBezTo>
                    <a:pt x="3625" y="1250"/>
                    <a:pt x="3835" y="1953"/>
                    <a:pt x="3891" y="2825"/>
                  </a:cubicBezTo>
                  <a:cubicBezTo>
                    <a:pt x="4013" y="4700"/>
                    <a:pt x="3408" y="5777"/>
                    <a:pt x="2190" y="5855"/>
                  </a:cubicBezTo>
                  <a:cubicBezTo>
                    <a:pt x="2153" y="5857"/>
                    <a:pt x="2117" y="5859"/>
                    <a:pt x="2081" y="5859"/>
                  </a:cubicBezTo>
                  <a:cubicBezTo>
                    <a:pt x="1038" y="5859"/>
                    <a:pt x="339" y="4853"/>
                    <a:pt x="212" y="3142"/>
                  </a:cubicBezTo>
                  <a:cubicBezTo>
                    <a:pt x="155" y="2248"/>
                    <a:pt x="293" y="1496"/>
                    <a:pt x="613" y="969"/>
                  </a:cubicBezTo>
                  <a:cubicBezTo>
                    <a:pt x="914" y="473"/>
                    <a:pt x="1366" y="191"/>
                    <a:pt x="1918" y="155"/>
                  </a:cubicBezTo>
                  <a:cubicBezTo>
                    <a:pt x="1958" y="152"/>
                    <a:pt x="2000" y="151"/>
                    <a:pt x="2039" y="151"/>
                  </a:cubicBezTo>
                  <a:close/>
                  <a:moveTo>
                    <a:pt x="2008" y="0"/>
                  </a:moveTo>
                  <a:cubicBezTo>
                    <a:pt x="1975" y="0"/>
                    <a:pt x="1941" y="1"/>
                    <a:pt x="1907" y="3"/>
                  </a:cubicBezTo>
                  <a:cubicBezTo>
                    <a:pt x="1304" y="42"/>
                    <a:pt x="811" y="349"/>
                    <a:pt x="483" y="889"/>
                  </a:cubicBezTo>
                  <a:cubicBezTo>
                    <a:pt x="147" y="1444"/>
                    <a:pt x="1" y="2227"/>
                    <a:pt x="61" y="3153"/>
                  </a:cubicBezTo>
                  <a:cubicBezTo>
                    <a:pt x="194" y="4929"/>
                    <a:pt x="963" y="6010"/>
                    <a:pt x="2084" y="6010"/>
                  </a:cubicBezTo>
                  <a:cubicBezTo>
                    <a:pt x="2121" y="6010"/>
                    <a:pt x="2160" y="6009"/>
                    <a:pt x="2199" y="6006"/>
                  </a:cubicBezTo>
                  <a:cubicBezTo>
                    <a:pt x="3496" y="5921"/>
                    <a:pt x="4168" y="4758"/>
                    <a:pt x="4043" y="2815"/>
                  </a:cubicBezTo>
                  <a:cubicBezTo>
                    <a:pt x="3983" y="1901"/>
                    <a:pt x="3768" y="1189"/>
                    <a:pt x="3404" y="699"/>
                  </a:cubicBezTo>
                  <a:cubicBezTo>
                    <a:pt x="3055" y="232"/>
                    <a:pt x="2577" y="0"/>
                    <a:pt x="2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977150" y="2906650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9" y="598"/>
                  </a:moveTo>
                  <a:cubicBezTo>
                    <a:pt x="2709" y="598"/>
                    <a:pt x="3103" y="1477"/>
                    <a:pt x="3191" y="2830"/>
                  </a:cubicBezTo>
                  <a:cubicBezTo>
                    <a:pt x="3283" y="4274"/>
                    <a:pt x="2969" y="5211"/>
                    <a:pt x="2185" y="5262"/>
                  </a:cubicBezTo>
                  <a:cubicBezTo>
                    <a:pt x="2167" y="5263"/>
                    <a:pt x="2149" y="5264"/>
                    <a:pt x="2131" y="5264"/>
                  </a:cubicBezTo>
                  <a:cubicBezTo>
                    <a:pt x="1465" y="5264"/>
                    <a:pt x="981" y="4463"/>
                    <a:pt x="888" y="3031"/>
                  </a:cubicBezTo>
                  <a:cubicBezTo>
                    <a:pt x="791" y="1492"/>
                    <a:pt x="1224" y="643"/>
                    <a:pt x="1894" y="600"/>
                  </a:cubicBezTo>
                  <a:cubicBezTo>
                    <a:pt x="1916" y="599"/>
                    <a:pt x="1937" y="598"/>
                    <a:pt x="1959" y="598"/>
                  </a:cubicBezTo>
                  <a:close/>
                  <a:moveTo>
                    <a:pt x="2023" y="1"/>
                  </a:moveTo>
                  <a:cubicBezTo>
                    <a:pt x="1982" y="1"/>
                    <a:pt x="1941" y="2"/>
                    <a:pt x="1899" y="5"/>
                  </a:cubicBezTo>
                  <a:cubicBezTo>
                    <a:pt x="750" y="79"/>
                    <a:pt x="0" y="1176"/>
                    <a:pt x="122" y="3073"/>
                  </a:cubicBezTo>
                  <a:cubicBezTo>
                    <a:pt x="257" y="4877"/>
                    <a:pt x="1021" y="5860"/>
                    <a:pt x="2069" y="5860"/>
                  </a:cubicBezTo>
                  <a:cubicBezTo>
                    <a:pt x="2105" y="5860"/>
                    <a:pt x="2143" y="5859"/>
                    <a:pt x="2180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2" y="1009"/>
                    <a:pt x="3142" y="1"/>
                    <a:pt x="2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975325" y="2904775"/>
              <a:ext cx="105700" cy="150275"/>
            </a:xfrm>
            <a:custGeom>
              <a:avLst/>
              <a:gdLst/>
              <a:ahLst/>
              <a:cxnLst/>
              <a:rect l="l" t="t" r="r" b="b"/>
              <a:pathLst>
                <a:path w="4228" h="6011" extrusionOk="0">
                  <a:moveTo>
                    <a:pt x="2027" y="749"/>
                  </a:moveTo>
                  <a:cubicBezTo>
                    <a:pt x="2908" y="749"/>
                    <a:pt x="3136" y="2094"/>
                    <a:pt x="3188" y="2910"/>
                  </a:cubicBezTo>
                  <a:cubicBezTo>
                    <a:pt x="3235" y="3637"/>
                    <a:pt x="3179" y="4210"/>
                    <a:pt x="3020" y="4616"/>
                  </a:cubicBezTo>
                  <a:cubicBezTo>
                    <a:pt x="2860" y="5022"/>
                    <a:pt x="2603" y="5238"/>
                    <a:pt x="2254" y="5262"/>
                  </a:cubicBezTo>
                  <a:cubicBezTo>
                    <a:pt x="2239" y="5263"/>
                    <a:pt x="2222" y="5263"/>
                    <a:pt x="2206" y="5263"/>
                  </a:cubicBezTo>
                  <a:cubicBezTo>
                    <a:pt x="1569" y="5263"/>
                    <a:pt x="1124" y="4443"/>
                    <a:pt x="1037" y="3103"/>
                  </a:cubicBezTo>
                  <a:lnTo>
                    <a:pt x="1037" y="3101"/>
                  </a:lnTo>
                  <a:cubicBezTo>
                    <a:pt x="990" y="2379"/>
                    <a:pt x="1061" y="1777"/>
                    <a:pt x="1245" y="1360"/>
                  </a:cubicBezTo>
                  <a:cubicBezTo>
                    <a:pt x="1410" y="981"/>
                    <a:pt x="1662" y="770"/>
                    <a:pt x="1972" y="751"/>
                  </a:cubicBezTo>
                  <a:cubicBezTo>
                    <a:pt x="1990" y="750"/>
                    <a:pt x="2009" y="749"/>
                    <a:pt x="2027" y="749"/>
                  </a:cubicBezTo>
                  <a:close/>
                  <a:moveTo>
                    <a:pt x="2030" y="597"/>
                  </a:moveTo>
                  <a:cubicBezTo>
                    <a:pt x="2007" y="597"/>
                    <a:pt x="1985" y="598"/>
                    <a:pt x="1961" y="600"/>
                  </a:cubicBezTo>
                  <a:cubicBezTo>
                    <a:pt x="1593" y="622"/>
                    <a:pt x="1297" y="865"/>
                    <a:pt x="1107" y="1299"/>
                  </a:cubicBezTo>
                  <a:cubicBezTo>
                    <a:pt x="914" y="1738"/>
                    <a:pt x="837" y="2364"/>
                    <a:pt x="886" y="3112"/>
                  </a:cubicBezTo>
                  <a:cubicBezTo>
                    <a:pt x="981" y="4561"/>
                    <a:pt x="1469" y="5414"/>
                    <a:pt x="2201" y="5414"/>
                  </a:cubicBezTo>
                  <a:cubicBezTo>
                    <a:pt x="2222" y="5414"/>
                    <a:pt x="2243" y="5414"/>
                    <a:pt x="2263" y="5413"/>
                  </a:cubicBezTo>
                  <a:cubicBezTo>
                    <a:pt x="2676" y="5387"/>
                    <a:pt x="2978" y="5137"/>
                    <a:pt x="3161" y="4672"/>
                  </a:cubicBezTo>
                  <a:cubicBezTo>
                    <a:pt x="3327" y="4246"/>
                    <a:pt x="3387" y="3650"/>
                    <a:pt x="3339" y="2901"/>
                  </a:cubicBezTo>
                  <a:cubicBezTo>
                    <a:pt x="3243" y="1411"/>
                    <a:pt x="2779" y="597"/>
                    <a:pt x="2030" y="597"/>
                  </a:cubicBezTo>
                  <a:close/>
                  <a:moveTo>
                    <a:pt x="2095" y="152"/>
                  </a:moveTo>
                  <a:cubicBezTo>
                    <a:pt x="3167" y="152"/>
                    <a:pt x="3841" y="1118"/>
                    <a:pt x="3951" y="2826"/>
                  </a:cubicBezTo>
                  <a:cubicBezTo>
                    <a:pt x="4072" y="4702"/>
                    <a:pt x="3468" y="5777"/>
                    <a:pt x="2249" y="5856"/>
                  </a:cubicBezTo>
                  <a:cubicBezTo>
                    <a:pt x="2213" y="5858"/>
                    <a:pt x="2175" y="5859"/>
                    <a:pt x="2140" y="5859"/>
                  </a:cubicBezTo>
                  <a:cubicBezTo>
                    <a:pt x="1094" y="5859"/>
                    <a:pt x="399" y="4854"/>
                    <a:pt x="271" y="3143"/>
                  </a:cubicBezTo>
                  <a:cubicBezTo>
                    <a:pt x="156" y="1377"/>
                    <a:pt x="810" y="231"/>
                    <a:pt x="1976" y="156"/>
                  </a:cubicBezTo>
                  <a:cubicBezTo>
                    <a:pt x="2016" y="153"/>
                    <a:pt x="2056" y="152"/>
                    <a:pt x="2095" y="152"/>
                  </a:cubicBezTo>
                  <a:close/>
                  <a:moveTo>
                    <a:pt x="2091" y="1"/>
                  </a:moveTo>
                  <a:cubicBezTo>
                    <a:pt x="2050" y="1"/>
                    <a:pt x="2009" y="2"/>
                    <a:pt x="1967" y="4"/>
                  </a:cubicBezTo>
                  <a:cubicBezTo>
                    <a:pt x="707" y="85"/>
                    <a:pt x="0" y="1292"/>
                    <a:pt x="120" y="3153"/>
                  </a:cubicBezTo>
                  <a:cubicBezTo>
                    <a:pt x="253" y="4930"/>
                    <a:pt x="1022" y="6011"/>
                    <a:pt x="2142" y="6011"/>
                  </a:cubicBezTo>
                  <a:cubicBezTo>
                    <a:pt x="2181" y="6011"/>
                    <a:pt x="2219" y="6009"/>
                    <a:pt x="2258" y="6007"/>
                  </a:cubicBezTo>
                  <a:cubicBezTo>
                    <a:pt x="3557" y="5923"/>
                    <a:pt x="4227" y="4760"/>
                    <a:pt x="4102" y="2816"/>
                  </a:cubicBezTo>
                  <a:cubicBezTo>
                    <a:pt x="3987" y="1012"/>
                    <a:pt x="3255" y="1"/>
                    <a:pt x="20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110350" y="2898075"/>
              <a:ext cx="102000" cy="146475"/>
            </a:xfrm>
            <a:custGeom>
              <a:avLst/>
              <a:gdLst/>
              <a:ahLst/>
              <a:cxnLst/>
              <a:rect l="l" t="t" r="r" b="b"/>
              <a:pathLst>
                <a:path w="4080" h="5859" extrusionOk="0">
                  <a:moveTo>
                    <a:pt x="1961" y="596"/>
                  </a:moveTo>
                  <a:cubicBezTo>
                    <a:pt x="2710" y="596"/>
                    <a:pt x="3104" y="1475"/>
                    <a:pt x="3191" y="2829"/>
                  </a:cubicBezTo>
                  <a:cubicBezTo>
                    <a:pt x="3285" y="4272"/>
                    <a:pt x="2970" y="5209"/>
                    <a:pt x="2187" y="5260"/>
                  </a:cubicBezTo>
                  <a:cubicBezTo>
                    <a:pt x="2169" y="5261"/>
                    <a:pt x="2150" y="5262"/>
                    <a:pt x="2132" y="5262"/>
                  </a:cubicBezTo>
                  <a:cubicBezTo>
                    <a:pt x="1465" y="5262"/>
                    <a:pt x="983" y="4460"/>
                    <a:pt x="890" y="3029"/>
                  </a:cubicBezTo>
                  <a:cubicBezTo>
                    <a:pt x="791" y="1490"/>
                    <a:pt x="1225" y="641"/>
                    <a:pt x="1896" y="598"/>
                  </a:cubicBezTo>
                  <a:cubicBezTo>
                    <a:pt x="1918" y="597"/>
                    <a:pt x="1939" y="596"/>
                    <a:pt x="1961" y="596"/>
                  </a:cubicBezTo>
                  <a:close/>
                  <a:moveTo>
                    <a:pt x="2024" y="0"/>
                  </a:moveTo>
                  <a:cubicBezTo>
                    <a:pt x="1983" y="0"/>
                    <a:pt x="1942" y="1"/>
                    <a:pt x="1900" y="4"/>
                  </a:cubicBezTo>
                  <a:cubicBezTo>
                    <a:pt x="751" y="78"/>
                    <a:pt x="1" y="1175"/>
                    <a:pt x="123" y="3071"/>
                  </a:cubicBezTo>
                  <a:cubicBezTo>
                    <a:pt x="258" y="4877"/>
                    <a:pt x="1024" y="5859"/>
                    <a:pt x="2073" y="5859"/>
                  </a:cubicBezTo>
                  <a:cubicBezTo>
                    <a:pt x="2109" y="5859"/>
                    <a:pt x="2145" y="5858"/>
                    <a:pt x="2182" y="5855"/>
                  </a:cubicBezTo>
                  <a:cubicBezTo>
                    <a:pt x="3434" y="5775"/>
                    <a:pt x="4080" y="4666"/>
                    <a:pt x="3955" y="2744"/>
                  </a:cubicBezTo>
                  <a:cubicBezTo>
                    <a:pt x="3843" y="1008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108525" y="2896150"/>
              <a:ext cx="105750" cy="150300"/>
            </a:xfrm>
            <a:custGeom>
              <a:avLst/>
              <a:gdLst/>
              <a:ahLst/>
              <a:cxnLst/>
              <a:rect l="l" t="t" r="r" b="b"/>
              <a:pathLst>
                <a:path w="4230" h="6012" extrusionOk="0">
                  <a:moveTo>
                    <a:pt x="2031" y="749"/>
                  </a:moveTo>
                  <a:cubicBezTo>
                    <a:pt x="2915" y="749"/>
                    <a:pt x="3137" y="2096"/>
                    <a:pt x="3190" y="2911"/>
                  </a:cubicBezTo>
                  <a:cubicBezTo>
                    <a:pt x="3245" y="3763"/>
                    <a:pt x="3197" y="5202"/>
                    <a:pt x="2257" y="5263"/>
                  </a:cubicBezTo>
                  <a:cubicBezTo>
                    <a:pt x="2240" y="5264"/>
                    <a:pt x="2224" y="5264"/>
                    <a:pt x="2207" y="5264"/>
                  </a:cubicBezTo>
                  <a:cubicBezTo>
                    <a:pt x="1572" y="5264"/>
                    <a:pt x="1126" y="4444"/>
                    <a:pt x="1039" y="3102"/>
                  </a:cubicBezTo>
                  <a:cubicBezTo>
                    <a:pt x="992" y="2380"/>
                    <a:pt x="1064" y="1777"/>
                    <a:pt x="1247" y="1360"/>
                  </a:cubicBezTo>
                  <a:cubicBezTo>
                    <a:pt x="1413" y="982"/>
                    <a:pt x="1664" y="770"/>
                    <a:pt x="1974" y="751"/>
                  </a:cubicBezTo>
                  <a:cubicBezTo>
                    <a:pt x="1993" y="751"/>
                    <a:pt x="2013" y="749"/>
                    <a:pt x="2031" y="749"/>
                  </a:cubicBezTo>
                  <a:close/>
                  <a:moveTo>
                    <a:pt x="2033" y="597"/>
                  </a:moveTo>
                  <a:cubicBezTo>
                    <a:pt x="2009" y="597"/>
                    <a:pt x="1987" y="598"/>
                    <a:pt x="1964" y="599"/>
                  </a:cubicBezTo>
                  <a:cubicBezTo>
                    <a:pt x="1594" y="623"/>
                    <a:pt x="1298" y="865"/>
                    <a:pt x="1108" y="1299"/>
                  </a:cubicBezTo>
                  <a:cubicBezTo>
                    <a:pt x="915" y="1738"/>
                    <a:pt x="840" y="2364"/>
                    <a:pt x="888" y="3112"/>
                  </a:cubicBezTo>
                  <a:cubicBezTo>
                    <a:pt x="982" y="4561"/>
                    <a:pt x="1471" y="5415"/>
                    <a:pt x="2203" y="5415"/>
                  </a:cubicBezTo>
                  <a:cubicBezTo>
                    <a:pt x="2224" y="5415"/>
                    <a:pt x="2245" y="5414"/>
                    <a:pt x="2266" y="5413"/>
                  </a:cubicBezTo>
                  <a:cubicBezTo>
                    <a:pt x="3060" y="5362"/>
                    <a:pt x="3442" y="4470"/>
                    <a:pt x="3340" y="2901"/>
                  </a:cubicBezTo>
                  <a:cubicBezTo>
                    <a:pt x="3244" y="1411"/>
                    <a:pt x="2780" y="597"/>
                    <a:pt x="2033" y="597"/>
                  </a:cubicBezTo>
                  <a:close/>
                  <a:moveTo>
                    <a:pt x="2096" y="153"/>
                  </a:moveTo>
                  <a:cubicBezTo>
                    <a:pt x="3168" y="153"/>
                    <a:pt x="3841" y="1118"/>
                    <a:pt x="3952" y="2826"/>
                  </a:cubicBezTo>
                  <a:cubicBezTo>
                    <a:pt x="4073" y="4702"/>
                    <a:pt x="3469" y="5777"/>
                    <a:pt x="2250" y="5857"/>
                  </a:cubicBezTo>
                  <a:cubicBezTo>
                    <a:pt x="2212" y="5859"/>
                    <a:pt x="2174" y="5861"/>
                    <a:pt x="2136" y="5861"/>
                  </a:cubicBezTo>
                  <a:cubicBezTo>
                    <a:pt x="1090" y="5861"/>
                    <a:pt x="399" y="4851"/>
                    <a:pt x="272" y="3143"/>
                  </a:cubicBezTo>
                  <a:cubicBezTo>
                    <a:pt x="159" y="1376"/>
                    <a:pt x="811" y="232"/>
                    <a:pt x="1977" y="157"/>
                  </a:cubicBezTo>
                  <a:cubicBezTo>
                    <a:pt x="2017" y="153"/>
                    <a:pt x="2057" y="153"/>
                    <a:pt x="2096" y="153"/>
                  </a:cubicBezTo>
                  <a:close/>
                  <a:moveTo>
                    <a:pt x="2098" y="0"/>
                  </a:moveTo>
                  <a:cubicBezTo>
                    <a:pt x="2055" y="0"/>
                    <a:pt x="2012" y="2"/>
                    <a:pt x="1967" y="4"/>
                  </a:cubicBezTo>
                  <a:cubicBezTo>
                    <a:pt x="708" y="86"/>
                    <a:pt x="1" y="1292"/>
                    <a:pt x="121" y="3153"/>
                  </a:cubicBezTo>
                  <a:cubicBezTo>
                    <a:pt x="254" y="4930"/>
                    <a:pt x="1025" y="6012"/>
                    <a:pt x="2146" y="6012"/>
                  </a:cubicBezTo>
                  <a:cubicBezTo>
                    <a:pt x="2184" y="6012"/>
                    <a:pt x="2221" y="6010"/>
                    <a:pt x="2260" y="6007"/>
                  </a:cubicBezTo>
                  <a:cubicBezTo>
                    <a:pt x="3558" y="5924"/>
                    <a:pt x="4229" y="4760"/>
                    <a:pt x="4104" y="2816"/>
                  </a:cubicBezTo>
                  <a:cubicBezTo>
                    <a:pt x="3988" y="1015"/>
                    <a:pt x="3263" y="0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243625" y="2889450"/>
              <a:ext cx="101950" cy="146475"/>
            </a:xfrm>
            <a:custGeom>
              <a:avLst/>
              <a:gdLst/>
              <a:ahLst/>
              <a:cxnLst/>
              <a:rect l="l" t="t" r="r" b="b"/>
              <a:pathLst>
                <a:path w="4078" h="5859" extrusionOk="0">
                  <a:moveTo>
                    <a:pt x="1960" y="597"/>
                  </a:moveTo>
                  <a:cubicBezTo>
                    <a:pt x="2708" y="597"/>
                    <a:pt x="3103" y="1477"/>
                    <a:pt x="3192" y="2829"/>
                  </a:cubicBezTo>
                  <a:cubicBezTo>
                    <a:pt x="3284" y="4273"/>
                    <a:pt x="2969" y="5211"/>
                    <a:pt x="2187" y="5261"/>
                  </a:cubicBezTo>
                  <a:cubicBezTo>
                    <a:pt x="2168" y="5263"/>
                    <a:pt x="2150" y="5263"/>
                    <a:pt x="2132" y="5263"/>
                  </a:cubicBezTo>
                  <a:cubicBezTo>
                    <a:pt x="1464" y="5263"/>
                    <a:pt x="982" y="4461"/>
                    <a:pt x="890" y="3031"/>
                  </a:cubicBezTo>
                  <a:cubicBezTo>
                    <a:pt x="789" y="1491"/>
                    <a:pt x="1224" y="642"/>
                    <a:pt x="1895" y="599"/>
                  </a:cubicBezTo>
                  <a:cubicBezTo>
                    <a:pt x="1917" y="598"/>
                    <a:pt x="1939" y="597"/>
                    <a:pt x="1960" y="597"/>
                  </a:cubicBezTo>
                  <a:close/>
                  <a:moveTo>
                    <a:pt x="2023" y="0"/>
                  </a:moveTo>
                  <a:cubicBezTo>
                    <a:pt x="1982" y="0"/>
                    <a:pt x="1941" y="1"/>
                    <a:pt x="1899" y="4"/>
                  </a:cubicBezTo>
                  <a:cubicBezTo>
                    <a:pt x="750" y="78"/>
                    <a:pt x="0" y="1175"/>
                    <a:pt x="124" y="3072"/>
                  </a:cubicBezTo>
                  <a:cubicBezTo>
                    <a:pt x="257" y="4876"/>
                    <a:pt x="1023" y="5859"/>
                    <a:pt x="2070" y="5859"/>
                  </a:cubicBezTo>
                  <a:cubicBezTo>
                    <a:pt x="2107" y="5859"/>
                    <a:pt x="2144" y="5858"/>
                    <a:pt x="2181" y="5855"/>
                  </a:cubicBezTo>
                  <a:cubicBezTo>
                    <a:pt x="3434" y="5774"/>
                    <a:pt x="4078" y="4668"/>
                    <a:pt x="3954" y="2745"/>
                  </a:cubicBezTo>
                  <a:cubicBezTo>
                    <a:pt x="3842" y="1009"/>
                    <a:pt x="3142" y="0"/>
                    <a:pt x="20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243300" y="2887575"/>
              <a:ext cx="104225" cy="150250"/>
            </a:xfrm>
            <a:custGeom>
              <a:avLst/>
              <a:gdLst/>
              <a:ahLst/>
              <a:cxnLst/>
              <a:rect l="l" t="t" r="r" b="b"/>
              <a:pathLst>
                <a:path w="4169" h="6010" extrusionOk="0">
                  <a:moveTo>
                    <a:pt x="1968" y="747"/>
                  </a:moveTo>
                  <a:cubicBezTo>
                    <a:pt x="2846" y="747"/>
                    <a:pt x="3077" y="2094"/>
                    <a:pt x="3129" y="2909"/>
                  </a:cubicBezTo>
                  <a:cubicBezTo>
                    <a:pt x="3176" y="3636"/>
                    <a:pt x="3119" y="4209"/>
                    <a:pt x="2960" y="4615"/>
                  </a:cubicBezTo>
                  <a:cubicBezTo>
                    <a:pt x="2801" y="5021"/>
                    <a:pt x="2543" y="5237"/>
                    <a:pt x="2196" y="5260"/>
                  </a:cubicBezTo>
                  <a:cubicBezTo>
                    <a:pt x="2179" y="5262"/>
                    <a:pt x="2163" y="5262"/>
                    <a:pt x="2146" y="5262"/>
                  </a:cubicBezTo>
                  <a:cubicBezTo>
                    <a:pt x="1511" y="5262"/>
                    <a:pt x="1065" y="4442"/>
                    <a:pt x="978" y="3100"/>
                  </a:cubicBezTo>
                  <a:cubicBezTo>
                    <a:pt x="887" y="1693"/>
                    <a:pt x="1245" y="791"/>
                    <a:pt x="1912" y="748"/>
                  </a:cubicBezTo>
                  <a:cubicBezTo>
                    <a:pt x="1931" y="747"/>
                    <a:pt x="1950" y="747"/>
                    <a:pt x="1968" y="747"/>
                  </a:cubicBezTo>
                  <a:close/>
                  <a:moveTo>
                    <a:pt x="1970" y="596"/>
                  </a:moveTo>
                  <a:cubicBezTo>
                    <a:pt x="1948" y="596"/>
                    <a:pt x="1926" y="596"/>
                    <a:pt x="1903" y="597"/>
                  </a:cubicBezTo>
                  <a:cubicBezTo>
                    <a:pt x="1142" y="647"/>
                    <a:pt x="731" y="1611"/>
                    <a:pt x="827" y="3111"/>
                  </a:cubicBezTo>
                  <a:cubicBezTo>
                    <a:pt x="921" y="4560"/>
                    <a:pt x="1410" y="5413"/>
                    <a:pt x="2142" y="5413"/>
                  </a:cubicBezTo>
                  <a:cubicBezTo>
                    <a:pt x="2163" y="5413"/>
                    <a:pt x="2184" y="5413"/>
                    <a:pt x="2205" y="5412"/>
                  </a:cubicBezTo>
                  <a:cubicBezTo>
                    <a:pt x="2618" y="5385"/>
                    <a:pt x="2919" y="5136"/>
                    <a:pt x="3101" y="4671"/>
                  </a:cubicBezTo>
                  <a:cubicBezTo>
                    <a:pt x="3268" y="4244"/>
                    <a:pt x="3329" y="3649"/>
                    <a:pt x="3281" y="2900"/>
                  </a:cubicBezTo>
                  <a:cubicBezTo>
                    <a:pt x="3183" y="1410"/>
                    <a:pt x="2719" y="596"/>
                    <a:pt x="1970" y="596"/>
                  </a:cubicBezTo>
                  <a:close/>
                  <a:moveTo>
                    <a:pt x="2039" y="151"/>
                  </a:moveTo>
                  <a:cubicBezTo>
                    <a:pt x="2549" y="151"/>
                    <a:pt x="2965" y="366"/>
                    <a:pt x="3282" y="790"/>
                  </a:cubicBezTo>
                  <a:cubicBezTo>
                    <a:pt x="3624" y="1250"/>
                    <a:pt x="3835" y="1953"/>
                    <a:pt x="3891" y="2824"/>
                  </a:cubicBezTo>
                  <a:cubicBezTo>
                    <a:pt x="4012" y="4700"/>
                    <a:pt x="3408" y="5775"/>
                    <a:pt x="2189" y="5855"/>
                  </a:cubicBezTo>
                  <a:cubicBezTo>
                    <a:pt x="2152" y="5857"/>
                    <a:pt x="2114" y="5858"/>
                    <a:pt x="2078" y="5858"/>
                  </a:cubicBezTo>
                  <a:cubicBezTo>
                    <a:pt x="1039" y="5858"/>
                    <a:pt x="338" y="4851"/>
                    <a:pt x="212" y="3142"/>
                  </a:cubicBezTo>
                  <a:cubicBezTo>
                    <a:pt x="154" y="2247"/>
                    <a:pt x="292" y="1496"/>
                    <a:pt x="612" y="969"/>
                  </a:cubicBezTo>
                  <a:cubicBezTo>
                    <a:pt x="913" y="472"/>
                    <a:pt x="1365" y="191"/>
                    <a:pt x="1917" y="155"/>
                  </a:cubicBezTo>
                  <a:cubicBezTo>
                    <a:pt x="1957" y="152"/>
                    <a:pt x="1999" y="151"/>
                    <a:pt x="2039" y="151"/>
                  </a:cubicBezTo>
                  <a:close/>
                  <a:moveTo>
                    <a:pt x="2015" y="1"/>
                  </a:moveTo>
                  <a:cubicBezTo>
                    <a:pt x="1980" y="1"/>
                    <a:pt x="1944" y="2"/>
                    <a:pt x="1908" y="4"/>
                  </a:cubicBezTo>
                  <a:cubicBezTo>
                    <a:pt x="1304" y="43"/>
                    <a:pt x="811" y="349"/>
                    <a:pt x="483" y="890"/>
                  </a:cubicBezTo>
                  <a:cubicBezTo>
                    <a:pt x="147" y="1444"/>
                    <a:pt x="0" y="2227"/>
                    <a:pt x="60" y="3152"/>
                  </a:cubicBezTo>
                  <a:cubicBezTo>
                    <a:pt x="193" y="4929"/>
                    <a:pt x="962" y="6010"/>
                    <a:pt x="2084" y="6010"/>
                  </a:cubicBezTo>
                  <a:cubicBezTo>
                    <a:pt x="2122" y="6010"/>
                    <a:pt x="2159" y="6008"/>
                    <a:pt x="2198" y="6006"/>
                  </a:cubicBezTo>
                  <a:cubicBezTo>
                    <a:pt x="3497" y="5922"/>
                    <a:pt x="4169" y="4759"/>
                    <a:pt x="4042" y="2815"/>
                  </a:cubicBezTo>
                  <a:cubicBezTo>
                    <a:pt x="3984" y="1901"/>
                    <a:pt x="3768" y="1190"/>
                    <a:pt x="3403" y="700"/>
                  </a:cubicBezTo>
                  <a:cubicBezTo>
                    <a:pt x="3056" y="234"/>
                    <a:pt x="2576" y="1"/>
                    <a:pt x="20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76875" y="28808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59" y="597"/>
                  </a:moveTo>
                  <a:cubicBezTo>
                    <a:pt x="2708" y="597"/>
                    <a:pt x="3104" y="1477"/>
                    <a:pt x="3191" y="2829"/>
                  </a:cubicBezTo>
                  <a:cubicBezTo>
                    <a:pt x="3283" y="4273"/>
                    <a:pt x="2968" y="5211"/>
                    <a:pt x="2186" y="5262"/>
                  </a:cubicBezTo>
                  <a:cubicBezTo>
                    <a:pt x="2167" y="5263"/>
                    <a:pt x="2149" y="5263"/>
                    <a:pt x="2131" y="5263"/>
                  </a:cubicBezTo>
                  <a:cubicBezTo>
                    <a:pt x="1464" y="5263"/>
                    <a:pt x="981" y="4461"/>
                    <a:pt x="888" y="3031"/>
                  </a:cubicBezTo>
                  <a:cubicBezTo>
                    <a:pt x="790" y="1490"/>
                    <a:pt x="1223" y="641"/>
                    <a:pt x="1894" y="599"/>
                  </a:cubicBezTo>
                  <a:cubicBezTo>
                    <a:pt x="1916" y="598"/>
                    <a:pt x="1938" y="597"/>
                    <a:pt x="1959" y="597"/>
                  </a:cubicBezTo>
                  <a:close/>
                  <a:moveTo>
                    <a:pt x="2024" y="0"/>
                  </a:moveTo>
                  <a:cubicBezTo>
                    <a:pt x="1983" y="0"/>
                    <a:pt x="1940" y="1"/>
                    <a:pt x="1898" y="4"/>
                  </a:cubicBezTo>
                  <a:cubicBezTo>
                    <a:pt x="750" y="79"/>
                    <a:pt x="0" y="1175"/>
                    <a:pt x="123" y="3071"/>
                  </a:cubicBezTo>
                  <a:cubicBezTo>
                    <a:pt x="257" y="4877"/>
                    <a:pt x="1022" y="5859"/>
                    <a:pt x="2069" y="5859"/>
                  </a:cubicBezTo>
                  <a:cubicBezTo>
                    <a:pt x="2106" y="5859"/>
                    <a:pt x="2143" y="5858"/>
                    <a:pt x="2180" y="5855"/>
                  </a:cubicBezTo>
                  <a:cubicBezTo>
                    <a:pt x="3433" y="5775"/>
                    <a:pt x="4078" y="4668"/>
                    <a:pt x="3954" y="2744"/>
                  </a:cubicBezTo>
                  <a:cubicBezTo>
                    <a:pt x="3841" y="1009"/>
                    <a:pt x="3143" y="0"/>
                    <a:pt x="2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375025" y="2878925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7" y="748"/>
                  </a:moveTo>
                  <a:cubicBezTo>
                    <a:pt x="2912" y="748"/>
                    <a:pt x="3137" y="2097"/>
                    <a:pt x="3189" y="2910"/>
                  </a:cubicBezTo>
                  <a:cubicBezTo>
                    <a:pt x="3236" y="3636"/>
                    <a:pt x="3180" y="4211"/>
                    <a:pt x="3020" y="4616"/>
                  </a:cubicBezTo>
                  <a:cubicBezTo>
                    <a:pt x="2861" y="5022"/>
                    <a:pt x="2603" y="5240"/>
                    <a:pt x="2256" y="5262"/>
                  </a:cubicBezTo>
                  <a:cubicBezTo>
                    <a:pt x="2239" y="5263"/>
                    <a:pt x="2223" y="5263"/>
                    <a:pt x="2206" y="5263"/>
                  </a:cubicBezTo>
                  <a:cubicBezTo>
                    <a:pt x="1571" y="5263"/>
                    <a:pt x="1125" y="4443"/>
                    <a:pt x="1038" y="3103"/>
                  </a:cubicBezTo>
                  <a:cubicBezTo>
                    <a:pt x="992" y="2379"/>
                    <a:pt x="1064" y="1777"/>
                    <a:pt x="1246" y="1360"/>
                  </a:cubicBezTo>
                  <a:cubicBezTo>
                    <a:pt x="1413" y="981"/>
                    <a:pt x="1663" y="770"/>
                    <a:pt x="1973" y="751"/>
                  </a:cubicBezTo>
                  <a:cubicBezTo>
                    <a:pt x="1995" y="749"/>
                    <a:pt x="2016" y="748"/>
                    <a:pt x="2037" y="748"/>
                  </a:cubicBezTo>
                  <a:close/>
                  <a:moveTo>
                    <a:pt x="2032" y="598"/>
                  </a:moveTo>
                  <a:cubicBezTo>
                    <a:pt x="2008" y="598"/>
                    <a:pt x="1986" y="598"/>
                    <a:pt x="1963" y="600"/>
                  </a:cubicBezTo>
                  <a:cubicBezTo>
                    <a:pt x="1593" y="623"/>
                    <a:pt x="1297" y="865"/>
                    <a:pt x="1107" y="1299"/>
                  </a:cubicBezTo>
                  <a:cubicBezTo>
                    <a:pt x="914" y="1738"/>
                    <a:pt x="839" y="2365"/>
                    <a:pt x="887" y="3112"/>
                  </a:cubicBezTo>
                  <a:cubicBezTo>
                    <a:pt x="982" y="4562"/>
                    <a:pt x="1470" y="5415"/>
                    <a:pt x="2202" y="5415"/>
                  </a:cubicBezTo>
                  <a:cubicBezTo>
                    <a:pt x="2223" y="5415"/>
                    <a:pt x="2244" y="5414"/>
                    <a:pt x="2265" y="5414"/>
                  </a:cubicBezTo>
                  <a:cubicBezTo>
                    <a:pt x="2678" y="5387"/>
                    <a:pt x="2978" y="5138"/>
                    <a:pt x="3162" y="4672"/>
                  </a:cubicBezTo>
                  <a:cubicBezTo>
                    <a:pt x="3329" y="4246"/>
                    <a:pt x="3389" y="3650"/>
                    <a:pt x="3340" y="2901"/>
                  </a:cubicBezTo>
                  <a:cubicBezTo>
                    <a:pt x="3244" y="1412"/>
                    <a:pt x="2780" y="598"/>
                    <a:pt x="2032" y="598"/>
                  </a:cubicBezTo>
                  <a:close/>
                  <a:moveTo>
                    <a:pt x="2097" y="152"/>
                  </a:moveTo>
                  <a:cubicBezTo>
                    <a:pt x="3167" y="152"/>
                    <a:pt x="3841" y="1119"/>
                    <a:pt x="3951" y="2826"/>
                  </a:cubicBezTo>
                  <a:cubicBezTo>
                    <a:pt x="4074" y="4702"/>
                    <a:pt x="3468" y="5777"/>
                    <a:pt x="2250" y="5857"/>
                  </a:cubicBezTo>
                  <a:cubicBezTo>
                    <a:pt x="2213" y="5858"/>
                    <a:pt x="2176" y="5859"/>
                    <a:pt x="2141" y="5859"/>
                  </a:cubicBezTo>
                  <a:cubicBezTo>
                    <a:pt x="1094" y="5859"/>
                    <a:pt x="400" y="4855"/>
                    <a:pt x="272" y="3143"/>
                  </a:cubicBezTo>
                  <a:cubicBezTo>
                    <a:pt x="158" y="1377"/>
                    <a:pt x="811" y="232"/>
                    <a:pt x="1977" y="157"/>
                  </a:cubicBezTo>
                  <a:cubicBezTo>
                    <a:pt x="2017" y="153"/>
                    <a:pt x="2056" y="152"/>
                    <a:pt x="2097" y="152"/>
                  </a:cubicBezTo>
                  <a:close/>
                  <a:moveTo>
                    <a:pt x="2101" y="1"/>
                  </a:moveTo>
                  <a:cubicBezTo>
                    <a:pt x="2056" y="1"/>
                    <a:pt x="2012" y="2"/>
                    <a:pt x="1968" y="4"/>
                  </a:cubicBezTo>
                  <a:cubicBezTo>
                    <a:pt x="709" y="87"/>
                    <a:pt x="0" y="1294"/>
                    <a:pt x="121" y="3155"/>
                  </a:cubicBezTo>
                  <a:cubicBezTo>
                    <a:pt x="253" y="4931"/>
                    <a:pt x="1024" y="6012"/>
                    <a:pt x="2144" y="6012"/>
                  </a:cubicBezTo>
                  <a:cubicBezTo>
                    <a:pt x="2181" y="6012"/>
                    <a:pt x="2220" y="6011"/>
                    <a:pt x="2258" y="6008"/>
                  </a:cubicBezTo>
                  <a:cubicBezTo>
                    <a:pt x="3555" y="5923"/>
                    <a:pt x="4227" y="4760"/>
                    <a:pt x="4102" y="2817"/>
                  </a:cubicBezTo>
                  <a:cubicBezTo>
                    <a:pt x="3986" y="1018"/>
                    <a:pt x="3260" y="1"/>
                    <a:pt x="2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645725" y="2863450"/>
              <a:ext cx="101950" cy="146500"/>
            </a:xfrm>
            <a:custGeom>
              <a:avLst/>
              <a:gdLst/>
              <a:ahLst/>
              <a:cxnLst/>
              <a:rect l="l" t="t" r="r" b="b"/>
              <a:pathLst>
                <a:path w="4078" h="5860" extrusionOk="0">
                  <a:moveTo>
                    <a:pt x="1960" y="597"/>
                  </a:moveTo>
                  <a:cubicBezTo>
                    <a:pt x="2710" y="597"/>
                    <a:pt x="3105" y="1476"/>
                    <a:pt x="3192" y="2830"/>
                  </a:cubicBezTo>
                  <a:cubicBezTo>
                    <a:pt x="3285" y="4272"/>
                    <a:pt x="2970" y="5210"/>
                    <a:pt x="2187" y="5261"/>
                  </a:cubicBezTo>
                  <a:cubicBezTo>
                    <a:pt x="2168" y="5262"/>
                    <a:pt x="2150" y="5263"/>
                    <a:pt x="2132" y="5263"/>
                  </a:cubicBezTo>
                  <a:cubicBezTo>
                    <a:pt x="1466" y="5263"/>
                    <a:pt x="982" y="4461"/>
                    <a:pt x="890" y="3031"/>
                  </a:cubicBezTo>
                  <a:cubicBezTo>
                    <a:pt x="790" y="1491"/>
                    <a:pt x="1225" y="642"/>
                    <a:pt x="1895" y="599"/>
                  </a:cubicBezTo>
                  <a:cubicBezTo>
                    <a:pt x="1917" y="597"/>
                    <a:pt x="1939" y="597"/>
                    <a:pt x="1960" y="597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8" y="4878"/>
                    <a:pt x="1024" y="5860"/>
                    <a:pt x="2072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78" y="4667"/>
                    <a:pt x="3954" y="2745"/>
                  </a:cubicBezTo>
                  <a:cubicBezTo>
                    <a:pt x="3842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643900" y="2861550"/>
              <a:ext cx="105700" cy="150300"/>
            </a:xfrm>
            <a:custGeom>
              <a:avLst/>
              <a:gdLst/>
              <a:ahLst/>
              <a:cxnLst/>
              <a:rect l="l" t="t" r="r" b="b"/>
              <a:pathLst>
                <a:path w="4228" h="6012" extrusionOk="0">
                  <a:moveTo>
                    <a:pt x="2031" y="749"/>
                  </a:moveTo>
                  <a:cubicBezTo>
                    <a:pt x="2915" y="749"/>
                    <a:pt x="3136" y="2097"/>
                    <a:pt x="3190" y="2911"/>
                  </a:cubicBezTo>
                  <a:cubicBezTo>
                    <a:pt x="3245" y="3762"/>
                    <a:pt x="3196" y="5201"/>
                    <a:pt x="2256" y="5263"/>
                  </a:cubicBezTo>
                  <a:cubicBezTo>
                    <a:pt x="2239" y="5264"/>
                    <a:pt x="2224" y="5264"/>
                    <a:pt x="2207" y="5264"/>
                  </a:cubicBezTo>
                  <a:cubicBezTo>
                    <a:pt x="1571" y="5264"/>
                    <a:pt x="1126" y="4443"/>
                    <a:pt x="1038" y="3103"/>
                  </a:cubicBezTo>
                  <a:lnTo>
                    <a:pt x="1038" y="3102"/>
                  </a:lnTo>
                  <a:cubicBezTo>
                    <a:pt x="992" y="2379"/>
                    <a:pt x="1063" y="1778"/>
                    <a:pt x="1247" y="1361"/>
                  </a:cubicBezTo>
                  <a:cubicBezTo>
                    <a:pt x="1412" y="982"/>
                    <a:pt x="1664" y="771"/>
                    <a:pt x="1972" y="752"/>
                  </a:cubicBezTo>
                  <a:cubicBezTo>
                    <a:pt x="1993" y="750"/>
                    <a:pt x="2013" y="749"/>
                    <a:pt x="2031" y="749"/>
                  </a:cubicBezTo>
                  <a:close/>
                  <a:moveTo>
                    <a:pt x="2032" y="597"/>
                  </a:moveTo>
                  <a:cubicBezTo>
                    <a:pt x="2009" y="597"/>
                    <a:pt x="1987" y="598"/>
                    <a:pt x="1963" y="599"/>
                  </a:cubicBezTo>
                  <a:cubicBezTo>
                    <a:pt x="1593" y="623"/>
                    <a:pt x="1298" y="865"/>
                    <a:pt x="1108" y="1299"/>
                  </a:cubicBezTo>
                  <a:cubicBezTo>
                    <a:pt x="915" y="1737"/>
                    <a:pt x="839" y="2364"/>
                    <a:pt x="887" y="3111"/>
                  </a:cubicBezTo>
                  <a:cubicBezTo>
                    <a:pt x="981" y="4562"/>
                    <a:pt x="1471" y="5415"/>
                    <a:pt x="2203" y="5415"/>
                  </a:cubicBezTo>
                  <a:cubicBezTo>
                    <a:pt x="2224" y="5415"/>
                    <a:pt x="2244" y="5415"/>
                    <a:pt x="2264" y="5414"/>
                  </a:cubicBezTo>
                  <a:cubicBezTo>
                    <a:pt x="3060" y="5362"/>
                    <a:pt x="3441" y="4470"/>
                    <a:pt x="3341" y="2900"/>
                  </a:cubicBezTo>
                  <a:cubicBezTo>
                    <a:pt x="3243" y="1410"/>
                    <a:pt x="2780" y="597"/>
                    <a:pt x="2032" y="597"/>
                  </a:cubicBezTo>
                  <a:close/>
                  <a:moveTo>
                    <a:pt x="2097" y="153"/>
                  </a:moveTo>
                  <a:cubicBezTo>
                    <a:pt x="3168" y="153"/>
                    <a:pt x="3841" y="1117"/>
                    <a:pt x="3952" y="2826"/>
                  </a:cubicBezTo>
                  <a:cubicBezTo>
                    <a:pt x="4073" y="4701"/>
                    <a:pt x="3469" y="5777"/>
                    <a:pt x="2250" y="5856"/>
                  </a:cubicBezTo>
                  <a:cubicBezTo>
                    <a:pt x="2213" y="5859"/>
                    <a:pt x="2177" y="5860"/>
                    <a:pt x="2142" y="5860"/>
                  </a:cubicBezTo>
                  <a:cubicBezTo>
                    <a:pt x="1094" y="5860"/>
                    <a:pt x="399" y="4855"/>
                    <a:pt x="273" y="3144"/>
                  </a:cubicBezTo>
                  <a:cubicBezTo>
                    <a:pt x="158" y="1377"/>
                    <a:pt x="811" y="232"/>
                    <a:pt x="1977" y="156"/>
                  </a:cubicBezTo>
                  <a:cubicBezTo>
                    <a:pt x="2018" y="153"/>
                    <a:pt x="2057" y="153"/>
                    <a:pt x="2097" y="153"/>
                  </a:cubicBezTo>
                  <a:close/>
                  <a:moveTo>
                    <a:pt x="2100" y="0"/>
                  </a:moveTo>
                  <a:cubicBezTo>
                    <a:pt x="2057" y="0"/>
                    <a:pt x="2011" y="1"/>
                    <a:pt x="1967" y="4"/>
                  </a:cubicBezTo>
                  <a:cubicBezTo>
                    <a:pt x="708" y="86"/>
                    <a:pt x="1" y="1293"/>
                    <a:pt x="120" y="3153"/>
                  </a:cubicBezTo>
                  <a:cubicBezTo>
                    <a:pt x="253" y="4931"/>
                    <a:pt x="1024" y="6011"/>
                    <a:pt x="2144" y="6011"/>
                  </a:cubicBezTo>
                  <a:cubicBezTo>
                    <a:pt x="2182" y="6011"/>
                    <a:pt x="2221" y="6010"/>
                    <a:pt x="2259" y="6008"/>
                  </a:cubicBezTo>
                  <a:cubicBezTo>
                    <a:pt x="3556" y="5924"/>
                    <a:pt x="4228" y="4760"/>
                    <a:pt x="4103" y="2817"/>
                  </a:cubicBezTo>
                  <a:cubicBezTo>
                    <a:pt x="3987" y="1017"/>
                    <a:pt x="3259" y="0"/>
                    <a:pt x="2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78975" y="2854825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59" y="598"/>
                  </a:moveTo>
                  <a:cubicBezTo>
                    <a:pt x="2709" y="598"/>
                    <a:pt x="3104" y="1476"/>
                    <a:pt x="3191" y="2829"/>
                  </a:cubicBezTo>
                  <a:cubicBezTo>
                    <a:pt x="3285" y="4274"/>
                    <a:pt x="2970" y="5211"/>
                    <a:pt x="2187" y="5262"/>
                  </a:cubicBezTo>
                  <a:cubicBezTo>
                    <a:pt x="2169" y="5263"/>
                    <a:pt x="2150" y="5264"/>
                    <a:pt x="2132" y="5264"/>
                  </a:cubicBezTo>
                  <a:cubicBezTo>
                    <a:pt x="1465" y="5264"/>
                    <a:pt x="983" y="4462"/>
                    <a:pt x="890" y="3031"/>
                  </a:cubicBezTo>
                  <a:cubicBezTo>
                    <a:pt x="790" y="1492"/>
                    <a:pt x="1225" y="643"/>
                    <a:pt x="1894" y="600"/>
                  </a:cubicBezTo>
                  <a:cubicBezTo>
                    <a:pt x="1916" y="598"/>
                    <a:pt x="1938" y="598"/>
                    <a:pt x="1959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1" y="2"/>
                    <a:pt x="1899" y="5"/>
                  </a:cubicBezTo>
                  <a:cubicBezTo>
                    <a:pt x="751" y="79"/>
                    <a:pt x="1" y="1176"/>
                    <a:pt x="123" y="3073"/>
                  </a:cubicBezTo>
                  <a:cubicBezTo>
                    <a:pt x="258" y="4877"/>
                    <a:pt x="1022" y="5860"/>
                    <a:pt x="2069" y="5860"/>
                  </a:cubicBezTo>
                  <a:cubicBezTo>
                    <a:pt x="2106" y="5860"/>
                    <a:pt x="2143" y="5858"/>
                    <a:pt x="2181" y="5856"/>
                  </a:cubicBezTo>
                  <a:cubicBezTo>
                    <a:pt x="3433" y="5775"/>
                    <a:pt x="4079" y="4668"/>
                    <a:pt x="3954" y="2746"/>
                  </a:cubicBezTo>
                  <a:cubicBezTo>
                    <a:pt x="3843" y="1010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78650" y="2852950"/>
              <a:ext cx="104250" cy="150275"/>
            </a:xfrm>
            <a:custGeom>
              <a:avLst/>
              <a:gdLst/>
              <a:ahLst/>
              <a:cxnLst/>
              <a:rect l="l" t="t" r="r" b="b"/>
              <a:pathLst>
                <a:path w="4170" h="6011" extrusionOk="0">
                  <a:moveTo>
                    <a:pt x="1972" y="748"/>
                  </a:moveTo>
                  <a:cubicBezTo>
                    <a:pt x="2855" y="748"/>
                    <a:pt x="3078" y="2096"/>
                    <a:pt x="3130" y="2910"/>
                  </a:cubicBezTo>
                  <a:cubicBezTo>
                    <a:pt x="3185" y="3761"/>
                    <a:pt x="3137" y="5200"/>
                    <a:pt x="2196" y="5262"/>
                  </a:cubicBezTo>
                  <a:cubicBezTo>
                    <a:pt x="2179" y="5263"/>
                    <a:pt x="2164" y="5263"/>
                    <a:pt x="2147" y="5263"/>
                  </a:cubicBezTo>
                  <a:cubicBezTo>
                    <a:pt x="1511" y="5263"/>
                    <a:pt x="1066" y="4442"/>
                    <a:pt x="979" y="3101"/>
                  </a:cubicBezTo>
                  <a:cubicBezTo>
                    <a:pt x="932" y="2378"/>
                    <a:pt x="1003" y="1775"/>
                    <a:pt x="1187" y="1360"/>
                  </a:cubicBezTo>
                  <a:cubicBezTo>
                    <a:pt x="1352" y="981"/>
                    <a:pt x="1604" y="770"/>
                    <a:pt x="1914" y="750"/>
                  </a:cubicBezTo>
                  <a:cubicBezTo>
                    <a:pt x="1933" y="749"/>
                    <a:pt x="1953" y="748"/>
                    <a:pt x="1972" y="748"/>
                  </a:cubicBezTo>
                  <a:close/>
                  <a:moveTo>
                    <a:pt x="1972" y="597"/>
                  </a:moveTo>
                  <a:cubicBezTo>
                    <a:pt x="1949" y="597"/>
                    <a:pt x="1927" y="597"/>
                    <a:pt x="1903" y="598"/>
                  </a:cubicBezTo>
                  <a:cubicBezTo>
                    <a:pt x="1535" y="623"/>
                    <a:pt x="1238" y="865"/>
                    <a:pt x="1048" y="1299"/>
                  </a:cubicBezTo>
                  <a:cubicBezTo>
                    <a:pt x="856" y="1736"/>
                    <a:pt x="779" y="2364"/>
                    <a:pt x="828" y="3111"/>
                  </a:cubicBezTo>
                  <a:cubicBezTo>
                    <a:pt x="921" y="4561"/>
                    <a:pt x="1411" y="5415"/>
                    <a:pt x="2143" y="5415"/>
                  </a:cubicBezTo>
                  <a:cubicBezTo>
                    <a:pt x="2164" y="5415"/>
                    <a:pt x="2183" y="5414"/>
                    <a:pt x="2205" y="5413"/>
                  </a:cubicBezTo>
                  <a:cubicBezTo>
                    <a:pt x="3000" y="5360"/>
                    <a:pt x="3381" y="4468"/>
                    <a:pt x="3281" y="2900"/>
                  </a:cubicBezTo>
                  <a:cubicBezTo>
                    <a:pt x="3183" y="1411"/>
                    <a:pt x="2720" y="597"/>
                    <a:pt x="1972" y="597"/>
                  </a:cubicBezTo>
                  <a:close/>
                  <a:moveTo>
                    <a:pt x="2037" y="151"/>
                  </a:moveTo>
                  <a:cubicBezTo>
                    <a:pt x="3108" y="152"/>
                    <a:pt x="3781" y="1118"/>
                    <a:pt x="3893" y="2825"/>
                  </a:cubicBezTo>
                  <a:cubicBezTo>
                    <a:pt x="4013" y="4700"/>
                    <a:pt x="3410" y="5777"/>
                    <a:pt x="2190" y="5855"/>
                  </a:cubicBezTo>
                  <a:cubicBezTo>
                    <a:pt x="2153" y="5858"/>
                    <a:pt x="2117" y="5859"/>
                    <a:pt x="2082" y="5859"/>
                  </a:cubicBezTo>
                  <a:cubicBezTo>
                    <a:pt x="1035" y="5859"/>
                    <a:pt x="339" y="4854"/>
                    <a:pt x="213" y="3143"/>
                  </a:cubicBezTo>
                  <a:cubicBezTo>
                    <a:pt x="154" y="2248"/>
                    <a:pt x="294" y="1497"/>
                    <a:pt x="613" y="969"/>
                  </a:cubicBezTo>
                  <a:cubicBezTo>
                    <a:pt x="915" y="473"/>
                    <a:pt x="1365" y="192"/>
                    <a:pt x="1918" y="155"/>
                  </a:cubicBezTo>
                  <a:cubicBezTo>
                    <a:pt x="1958" y="153"/>
                    <a:pt x="1997" y="151"/>
                    <a:pt x="2037" y="151"/>
                  </a:cubicBezTo>
                  <a:close/>
                  <a:moveTo>
                    <a:pt x="2033" y="0"/>
                  </a:moveTo>
                  <a:cubicBezTo>
                    <a:pt x="1991" y="0"/>
                    <a:pt x="1950" y="2"/>
                    <a:pt x="1907" y="4"/>
                  </a:cubicBezTo>
                  <a:cubicBezTo>
                    <a:pt x="1303" y="43"/>
                    <a:pt x="811" y="349"/>
                    <a:pt x="483" y="891"/>
                  </a:cubicBezTo>
                  <a:cubicBezTo>
                    <a:pt x="148" y="1445"/>
                    <a:pt x="1" y="2227"/>
                    <a:pt x="61" y="3152"/>
                  </a:cubicBezTo>
                  <a:cubicBezTo>
                    <a:pt x="193" y="4929"/>
                    <a:pt x="964" y="6010"/>
                    <a:pt x="2084" y="6010"/>
                  </a:cubicBezTo>
                  <a:cubicBezTo>
                    <a:pt x="2122" y="6010"/>
                    <a:pt x="2161" y="6009"/>
                    <a:pt x="2199" y="6006"/>
                  </a:cubicBezTo>
                  <a:cubicBezTo>
                    <a:pt x="3497" y="5923"/>
                    <a:pt x="4169" y="4760"/>
                    <a:pt x="4043" y="2816"/>
                  </a:cubicBezTo>
                  <a:cubicBezTo>
                    <a:pt x="3927" y="1012"/>
                    <a:pt x="3203" y="0"/>
                    <a:pt x="20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912225" y="2846225"/>
              <a:ext cx="101975" cy="146500"/>
            </a:xfrm>
            <a:custGeom>
              <a:avLst/>
              <a:gdLst/>
              <a:ahLst/>
              <a:cxnLst/>
              <a:rect l="l" t="t" r="r" b="b"/>
              <a:pathLst>
                <a:path w="4079" h="5860" extrusionOk="0">
                  <a:moveTo>
                    <a:pt x="1958" y="597"/>
                  </a:moveTo>
                  <a:cubicBezTo>
                    <a:pt x="2708" y="597"/>
                    <a:pt x="3103" y="1477"/>
                    <a:pt x="3191" y="2830"/>
                  </a:cubicBezTo>
                  <a:cubicBezTo>
                    <a:pt x="3284" y="4274"/>
                    <a:pt x="2969" y="5211"/>
                    <a:pt x="2186" y="5261"/>
                  </a:cubicBezTo>
                  <a:cubicBezTo>
                    <a:pt x="2167" y="5262"/>
                    <a:pt x="2149" y="5263"/>
                    <a:pt x="2131" y="5263"/>
                  </a:cubicBezTo>
                  <a:cubicBezTo>
                    <a:pt x="1464" y="5263"/>
                    <a:pt x="982" y="4461"/>
                    <a:pt x="889" y="3031"/>
                  </a:cubicBezTo>
                  <a:cubicBezTo>
                    <a:pt x="790" y="1491"/>
                    <a:pt x="1224" y="643"/>
                    <a:pt x="1894" y="599"/>
                  </a:cubicBezTo>
                  <a:cubicBezTo>
                    <a:pt x="1916" y="597"/>
                    <a:pt x="1937" y="597"/>
                    <a:pt x="1958" y="597"/>
                  </a:cubicBezTo>
                  <a:close/>
                  <a:moveTo>
                    <a:pt x="2025" y="1"/>
                  </a:moveTo>
                  <a:cubicBezTo>
                    <a:pt x="1983" y="1"/>
                    <a:pt x="1941" y="2"/>
                    <a:pt x="1898" y="5"/>
                  </a:cubicBezTo>
                  <a:cubicBezTo>
                    <a:pt x="751" y="79"/>
                    <a:pt x="1" y="1176"/>
                    <a:pt x="123" y="3072"/>
                  </a:cubicBezTo>
                  <a:cubicBezTo>
                    <a:pt x="257" y="4877"/>
                    <a:pt x="1022" y="5860"/>
                    <a:pt x="2070" y="5860"/>
                  </a:cubicBezTo>
                  <a:cubicBezTo>
                    <a:pt x="2106" y="5860"/>
                    <a:pt x="2143" y="5859"/>
                    <a:pt x="2181" y="5856"/>
                  </a:cubicBezTo>
                  <a:cubicBezTo>
                    <a:pt x="3434" y="5775"/>
                    <a:pt x="4078" y="4668"/>
                    <a:pt x="3955" y="2745"/>
                  </a:cubicBezTo>
                  <a:cubicBezTo>
                    <a:pt x="3842" y="1010"/>
                    <a:pt x="3143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911900" y="2844325"/>
              <a:ext cx="104250" cy="150300"/>
            </a:xfrm>
            <a:custGeom>
              <a:avLst/>
              <a:gdLst/>
              <a:ahLst/>
              <a:cxnLst/>
              <a:rect l="l" t="t" r="r" b="b"/>
              <a:pathLst>
                <a:path w="4170" h="6012" extrusionOk="0">
                  <a:moveTo>
                    <a:pt x="1968" y="749"/>
                  </a:moveTo>
                  <a:cubicBezTo>
                    <a:pt x="2853" y="749"/>
                    <a:pt x="3077" y="2095"/>
                    <a:pt x="3129" y="2911"/>
                  </a:cubicBezTo>
                  <a:cubicBezTo>
                    <a:pt x="3176" y="3636"/>
                    <a:pt x="3120" y="4210"/>
                    <a:pt x="2961" y="4617"/>
                  </a:cubicBezTo>
                  <a:cubicBezTo>
                    <a:pt x="2801" y="5022"/>
                    <a:pt x="2544" y="5239"/>
                    <a:pt x="2195" y="5261"/>
                  </a:cubicBezTo>
                  <a:cubicBezTo>
                    <a:pt x="2180" y="5264"/>
                    <a:pt x="2163" y="5264"/>
                    <a:pt x="2147" y="5264"/>
                  </a:cubicBezTo>
                  <a:cubicBezTo>
                    <a:pt x="1510" y="5264"/>
                    <a:pt x="1065" y="4444"/>
                    <a:pt x="978" y="3102"/>
                  </a:cubicBezTo>
                  <a:lnTo>
                    <a:pt x="979" y="3102"/>
                  </a:lnTo>
                  <a:cubicBezTo>
                    <a:pt x="888" y="1694"/>
                    <a:pt x="1246" y="793"/>
                    <a:pt x="1913" y="750"/>
                  </a:cubicBezTo>
                  <a:cubicBezTo>
                    <a:pt x="1931" y="749"/>
                    <a:pt x="1950" y="749"/>
                    <a:pt x="1968" y="749"/>
                  </a:cubicBezTo>
                  <a:close/>
                  <a:moveTo>
                    <a:pt x="1962" y="598"/>
                  </a:moveTo>
                  <a:cubicBezTo>
                    <a:pt x="1942" y="598"/>
                    <a:pt x="1922" y="598"/>
                    <a:pt x="1902" y="599"/>
                  </a:cubicBezTo>
                  <a:cubicBezTo>
                    <a:pt x="1142" y="649"/>
                    <a:pt x="730" y="1611"/>
                    <a:pt x="827" y="3111"/>
                  </a:cubicBezTo>
                  <a:cubicBezTo>
                    <a:pt x="922" y="4562"/>
                    <a:pt x="1410" y="5415"/>
                    <a:pt x="2142" y="5415"/>
                  </a:cubicBezTo>
                  <a:lnTo>
                    <a:pt x="2143" y="5415"/>
                  </a:lnTo>
                  <a:cubicBezTo>
                    <a:pt x="2163" y="5415"/>
                    <a:pt x="2183" y="5414"/>
                    <a:pt x="2204" y="5412"/>
                  </a:cubicBezTo>
                  <a:cubicBezTo>
                    <a:pt x="2617" y="5386"/>
                    <a:pt x="2918" y="5136"/>
                    <a:pt x="3100" y="4671"/>
                  </a:cubicBezTo>
                  <a:cubicBezTo>
                    <a:pt x="3267" y="4246"/>
                    <a:pt x="3328" y="3649"/>
                    <a:pt x="3280" y="2900"/>
                  </a:cubicBezTo>
                  <a:cubicBezTo>
                    <a:pt x="3182" y="1405"/>
                    <a:pt x="2719" y="598"/>
                    <a:pt x="1962" y="598"/>
                  </a:cubicBezTo>
                  <a:close/>
                  <a:moveTo>
                    <a:pt x="2039" y="153"/>
                  </a:moveTo>
                  <a:cubicBezTo>
                    <a:pt x="2547" y="153"/>
                    <a:pt x="2965" y="367"/>
                    <a:pt x="3283" y="791"/>
                  </a:cubicBezTo>
                  <a:cubicBezTo>
                    <a:pt x="3625" y="1252"/>
                    <a:pt x="3835" y="1955"/>
                    <a:pt x="3891" y="2826"/>
                  </a:cubicBezTo>
                  <a:cubicBezTo>
                    <a:pt x="4013" y="4701"/>
                    <a:pt x="3408" y="5777"/>
                    <a:pt x="2190" y="5857"/>
                  </a:cubicBezTo>
                  <a:cubicBezTo>
                    <a:pt x="2154" y="5859"/>
                    <a:pt x="2116" y="5859"/>
                    <a:pt x="2081" y="5859"/>
                  </a:cubicBezTo>
                  <a:cubicBezTo>
                    <a:pt x="1034" y="5859"/>
                    <a:pt x="338" y="4855"/>
                    <a:pt x="212" y="3144"/>
                  </a:cubicBezTo>
                  <a:cubicBezTo>
                    <a:pt x="153" y="2249"/>
                    <a:pt x="293" y="1498"/>
                    <a:pt x="612" y="970"/>
                  </a:cubicBezTo>
                  <a:cubicBezTo>
                    <a:pt x="912" y="474"/>
                    <a:pt x="1364" y="192"/>
                    <a:pt x="1917" y="157"/>
                  </a:cubicBezTo>
                  <a:cubicBezTo>
                    <a:pt x="1957" y="154"/>
                    <a:pt x="1999" y="153"/>
                    <a:pt x="2039" y="153"/>
                  </a:cubicBezTo>
                  <a:close/>
                  <a:moveTo>
                    <a:pt x="2021" y="1"/>
                  </a:moveTo>
                  <a:cubicBezTo>
                    <a:pt x="1983" y="1"/>
                    <a:pt x="1945" y="2"/>
                    <a:pt x="1907" y="4"/>
                  </a:cubicBezTo>
                  <a:cubicBezTo>
                    <a:pt x="1303" y="43"/>
                    <a:pt x="812" y="351"/>
                    <a:pt x="483" y="891"/>
                  </a:cubicBezTo>
                  <a:cubicBezTo>
                    <a:pt x="147" y="1444"/>
                    <a:pt x="1" y="2227"/>
                    <a:pt x="59" y="3154"/>
                  </a:cubicBezTo>
                  <a:cubicBezTo>
                    <a:pt x="192" y="4931"/>
                    <a:pt x="963" y="6012"/>
                    <a:pt x="2083" y="6012"/>
                  </a:cubicBezTo>
                  <a:cubicBezTo>
                    <a:pt x="2121" y="6012"/>
                    <a:pt x="2160" y="6010"/>
                    <a:pt x="2200" y="6008"/>
                  </a:cubicBezTo>
                  <a:cubicBezTo>
                    <a:pt x="3497" y="5924"/>
                    <a:pt x="4169" y="4761"/>
                    <a:pt x="4044" y="2817"/>
                  </a:cubicBezTo>
                  <a:cubicBezTo>
                    <a:pt x="3985" y="1902"/>
                    <a:pt x="3770" y="1191"/>
                    <a:pt x="3404" y="701"/>
                  </a:cubicBezTo>
                  <a:cubicBezTo>
                    <a:pt x="3057" y="237"/>
                    <a:pt x="2578" y="1"/>
                    <a:pt x="20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045450" y="2837600"/>
              <a:ext cx="102000" cy="146500"/>
            </a:xfrm>
            <a:custGeom>
              <a:avLst/>
              <a:gdLst/>
              <a:ahLst/>
              <a:cxnLst/>
              <a:rect l="l" t="t" r="r" b="b"/>
              <a:pathLst>
                <a:path w="4080" h="5860" extrusionOk="0">
                  <a:moveTo>
                    <a:pt x="1961" y="598"/>
                  </a:moveTo>
                  <a:cubicBezTo>
                    <a:pt x="2710" y="598"/>
                    <a:pt x="3104" y="1476"/>
                    <a:pt x="3193" y="2830"/>
                  </a:cubicBezTo>
                  <a:cubicBezTo>
                    <a:pt x="3285" y="4274"/>
                    <a:pt x="2970" y="5210"/>
                    <a:pt x="2187" y="5261"/>
                  </a:cubicBezTo>
                  <a:cubicBezTo>
                    <a:pt x="2169" y="5262"/>
                    <a:pt x="2150" y="5263"/>
                    <a:pt x="2132" y="5263"/>
                  </a:cubicBezTo>
                  <a:cubicBezTo>
                    <a:pt x="1465" y="5263"/>
                    <a:pt x="983" y="4462"/>
                    <a:pt x="890" y="3031"/>
                  </a:cubicBezTo>
                  <a:cubicBezTo>
                    <a:pt x="791" y="1492"/>
                    <a:pt x="1225" y="643"/>
                    <a:pt x="1896" y="600"/>
                  </a:cubicBezTo>
                  <a:cubicBezTo>
                    <a:pt x="1918" y="599"/>
                    <a:pt x="1939" y="598"/>
                    <a:pt x="1961" y="598"/>
                  </a:cubicBezTo>
                  <a:close/>
                  <a:moveTo>
                    <a:pt x="2024" y="1"/>
                  </a:moveTo>
                  <a:cubicBezTo>
                    <a:pt x="1983" y="1"/>
                    <a:pt x="1942" y="2"/>
                    <a:pt x="1900" y="5"/>
                  </a:cubicBezTo>
                  <a:cubicBezTo>
                    <a:pt x="752" y="79"/>
                    <a:pt x="1" y="1176"/>
                    <a:pt x="123" y="3073"/>
                  </a:cubicBezTo>
                  <a:cubicBezTo>
                    <a:pt x="258" y="4877"/>
                    <a:pt x="1023" y="5860"/>
                    <a:pt x="2071" y="5860"/>
                  </a:cubicBezTo>
                  <a:cubicBezTo>
                    <a:pt x="2108" y="5860"/>
                    <a:pt x="2145" y="5858"/>
                    <a:pt x="2182" y="5856"/>
                  </a:cubicBezTo>
                  <a:cubicBezTo>
                    <a:pt x="3435" y="5775"/>
                    <a:pt x="4080" y="4668"/>
                    <a:pt x="3956" y="2746"/>
                  </a:cubicBezTo>
                  <a:cubicBezTo>
                    <a:pt x="3843" y="1009"/>
                    <a:pt x="3143" y="1"/>
                    <a:pt x="2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043625" y="2835725"/>
              <a:ext cx="105725" cy="150275"/>
            </a:xfrm>
            <a:custGeom>
              <a:avLst/>
              <a:gdLst/>
              <a:ahLst/>
              <a:cxnLst/>
              <a:rect l="l" t="t" r="r" b="b"/>
              <a:pathLst>
                <a:path w="4229" h="6011" extrusionOk="0">
                  <a:moveTo>
                    <a:pt x="2031" y="748"/>
                  </a:moveTo>
                  <a:cubicBezTo>
                    <a:pt x="2915" y="748"/>
                    <a:pt x="3137" y="2096"/>
                    <a:pt x="3189" y="2910"/>
                  </a:cubicBezTo>
                  <a:cubicBezTo>
                    <a:pt x="3245" y="3761"/>
                    <a:pt x="3195" y="5200"/>
                    <a:pt x="2255" y="5262"/>
                  </a:cubicBezTo>
                  <a:cubicBezTo>
                    <a:pt x="2239" y="5263"/>
                    <a:pt x="2223" y="5263"/>
                    <a:pt x="2207" y="5263"/>
                  </a:cubicBezTo>
                  <a:cubicBezTo>
                    <a:pt x="1570" y="5263"/>
                    <a:pt x="1125" y="4442"/>
                    <a:pt x="1039" y="3101"/>
                  </a:cubicBezTo>
                  <a:cubicBezTo>
                    <a:pt x="992" y="2378"/>
                    <a:pt x="1064" y="1775"/>
                    <a:pt x="1246" y="1360"/>
                  </a:cubicBezTo>
                  <a:cubicBezTo>
                    <a:pt x="1413" y="981"/>
                    <a:pt x="1664" y="770"/>
                    <a:pt x="1973" y="751"/>
                  </a:cubicBezTo>
                  <a:cubicBezTo>
                    <a:pt x="1993" y="749"/>
                    <a:pt x="2013" y="748"/>
                    <a:pt x="2031" y="748"/>
                  </a:cubicBezTo>
                  <a:close/>
                  <a:moveTo>
                    <a:pt x="2032" y="596"/>
                  </a:moveTo>
                  <a:cubicBezTo>
                    <a:pt x="2009" y="596"/>
                    <a:pt x="1986" y="597"/>
                    <a:pt x="1963" y="598"/>
                  </a:cubicBezTo>
                  <a:cubicBezTo>
                    <a:pt x="1594" y="623"/>
                    <a:pt x="1298" y="865"/>
                    <a:pt x="1107" y="1299"/>
                  </a:cubicBezTo>
                  <a:cubicBezTo>
                    <a:pt x="915" y="1736"/>
                    <a:pt x="838" y="2364"/>
                    <a:pt x="886" y="3112"/>
                  </a:cubicBezTo>
                  <a:cubicBezTo>
                    <a:pt x="981" y="4561"/>
                    <a:pt x="1470" y="5414"/>
                    <a:pt x="2203" y="5414"/>
                  </a:cubicBezTo>
                  <a:cubicBezTo>
                    <a:pt x="2224" y="5414"/>
                    <a:pt x="2246" y="5414"/>
                    <a:pt x="2264" y="5413"/>
                  </a:cubicBezTo>
                  <a:cubicBezTo>
                    <a:pt x="3059" y="5361"/>
                    <a:pt x="3441" y="4469"/>
                    <a:pt x="3341" y="2901"/>
                  </a:cubicBezTo>
                  <a:cubicBezTo>
                    <a:pt x="3244" y="1409"/>
                    <a:pt x="2780" y="596"/>
                    <a:pt x="2032" y="596"/>
                  </a:cubicBezTo>
                  <a:close/>
                  <a:moveTo>
                    <a:pt x="2098" y="151"/>
                  </a:moveTo>
                  <a:cubicBezTo>
                    <a:pt x="3168" y="151"/>
                    <a:pt x="3841" y="1118"/>
                    <a:pt x="3952" y="2825"/>
                  </a:cubicBezTo>
                  <a:cubicBezTo>
                    <a:pt x="4073" y="4702"/>
                    <a:pt x="3469" y="5777"/>
                    <a:pt x="2250" y="5855"/>
                  </a:cubicBezTo>
                  <a:cubicBezTo>
                    <a:pt x="2211" y="5858"/>
                    <a:pt x="2172" y="5860"/>
                    <a:pt x="2134" y="5860"/>
                  </a:cubicBezTo>
                  <a:cubicBezTo>
                    <a:pt x="1086" y="5860"/>
                    <a:pt x="399" y="4850"/>
                    <a:pt x="272" y="3143"/>
                  </a:cubicBezTo>
                  <a:cubicBezTo>
                    <a:pt x="157" y="1377"/>
                    <a:pt x="811" y="231"/>
                    <a:pt x="1976" y="155"/>
                  </a:cubicBezTo>
                  <a:cubicBezTo>
                    <a:pt x="2017" y="153"/>
                    <a:pt x="2057" y="151"/>
                    <a:pt x="2096" y="151"/>
                  </a:cubicBezTo>
                  <a:close/>
                  <a:moveTo>
                    <a:pt x="2101" y="0"/>
                  </a:moveTo>
                  <a:cubicBezTo>
                    <a:pt x="2057" y="0"/>
                    <a:pt x="2013" y="2"/>
                    <a:pt x="1969" y="4"/>
                  </a:cubicBezTo>
                  <a:cubicBezTo>
                    <a:pt x="709" y="86"/>
                    <a:pt x="1" y="1292"/>
                    <a:pt x="121" y="3153"/>
                  </a:cubicBezTo>
                  <a:cubicBezTo>
                    <a:pt x="254" y="4930"/>
                    <a:pt x="1024" y="6010"/>
                    <a:pt x="2146" y="6010"/>
                  </a:cubicBezTo>
                  <a:cubicBezTo>
                    <a:pt x="2183" y="6010"/>
                    <a:pt x="2221" y="6009"/>
                    <a:pt x="2259" y="6008"/>
                  </a:cubicBezTo>
                  <a:cubicBezTo>
                    <a:pt x="3556" y="5923"/>
                    <a:pt x="4228" y="4760"/>
                    <a:pt x="4103" y="2816"/>
                  </a:cubicBezTo>
                  <a:cubicBezTo>
                    <a:pt x="3987" y="1018"/>
                    <a:pt x="3260" y="0"/>
                    <a:pt x="21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768175" y="3187725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3" y="1"/>
                    <a:pt x="3324" y="730"/>
                    <a:pt x="2027" y="2027"/>
                  </a:cubicBezTo>
                  <a:cubicBezTo>
                    <a:pt x="728" y="3325"/>
                    <a:pt x="0" y="5085"/>
                    <a:pt x="0" y="6920"/>
                  </a:cubicBezTo>
                  <a:cubicBezTo>
                    <a:pt x="0" y="8754"/>
                    <a:pt x="728" y="10514"/>
                    <a:pt x="2027" y="11812"/>
                  </a:cubicBezTo>
                  <a:cubicBezTo>
                    <a:pt x="3324" y="13109"/>
                    <a:pt x="5083" y="13839"/>
                    <a:pt x="6919" y="13839"/>
                  </a:cubicBezTo>
                  <a:cubicBezTo>
                    <a:pt x="8754" y="13839"/>
                    <a:pt x="10514" y="13109"/>
                    <a:pt x="11811" y="11812"/>
                  </a:cubicBezTo>
                  <a:cubicBezTo>
                    <a:pt x="13109" y="10514"/>
                    <a:pt x="13838" y="8754"/>
                    <a:pt x="13838" y="6920"/>
                  </a:cubicBezTo>
                  <a:cubicBezTo>
                    <a:pt x="13838" y="5085"/>
                    <a:pt x="13109" y="3325"/>
                    <a:pt x="11811" y="2027"/>
                  </a:cubicBezTo>
                  <a:cubicBezTo>
                    <a:pt x="10514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757850" y="3180150"/>
              <a:ext cx="366575" cy="361125"/>
            </a:xfrm>
            <a:custGeom>
              <a:avLst/>
              <a:gdLst/>
              <a:ahLst/>
              <a:cxnLst/>
              <a:rect l="l" t="t" r="r" b="b"/>
              <a:pathLst>
                <a:path w="14663" h="14445" extrusionOk="0">
                  <a:moveTo>
                    <a:pt x="7341" y="606"/>
                  </a:moveTo>
                  <a:cubicBezTo>
                    <a:pt x="8948" y="606"/>
                    <a:pt x="10481" y="1183"/>
                    <a:pt x="11699" y="2252"/>
                  </a:cubicBezTo>
                  <a:cubicBezTo>
                    <a:pt x="13026" y="3419"/>
                    <a:pt x="13820" y="5032"/>
                    <a:pt x="13934" y="6797"/>
                  </a:cubicBezTo>
                  <a:cubicBezTo>
                    <a:pt x="14048" y="8560"/>
                    <a:pt x="13467" y="10262"/>
                    <a:pt x="12302" y="11589"/>
                  </a:cubicBezTo>
                  <a:cubicBezTo>
                    <a:pt x="11136" y="12917"/>
                    <a:pt x="9521" y="13709"/>
                    <a:pt x="7758" y="13825"/>
                  </a:cubicBezTo>
                  <a:cubicBezTo>
                    <a:pt x="7612" y="13835"/>
                    <a:pt x="7466" y="13839"/>
                    <a:pt x="7321" y="13839"/>
                  </a:cubicBezTo>
                  <a:cubicBezTo>
                    <a:pt x="5715" y="13839"/>
                    <a:pt x="4181" y="13262"/>
                    <a:pt x="2965" y="12193"/>
                  </a:cubicBezTo>
                  <a:cubicBezTo>
                    <a:pt x="1637" y="11027"/>
                    <a:pt x="844" y="9413"/>
                    <a:pt x="730" y="7650"/>
                  </a:cubicBezTo>
                  <a:cubicBezTo>
                    <a:pt x="615" y="5885"/>
                    <a:pt x="1196" y="4183"/>
                    <a:pt x="2362" y="2856"/>
                  </a:cubicBezTo>
                  <a:cubicBezTo>
                    <a:pt x="3527" y="1528"/>
                    <a:pt x="5142" y="735"/>
                    <a:pt x="6905" y="620"/>
                  </a:cubicBezTo>
                  <a:cubicBezTo>
                    <a:pt x="7051" y="611"/>
                    <a:pt x="7197" y="606"/>
                    <a:pt x="7341" y="606"/>
                  </a:cubicBezTo>
                  <a:close/>
                  <a:moveTo>
                    <a:pt x="7344" y="0"/>
                  </a:moveTo>
                  <a:cubicBezTo>
                    <a:pt x="7185" y="0"/>
                    <a:pt x="7026" y="5"/>
                    <a:pt x="6866" y="16"/>
                  </a:cubicBezTo>
                  <a:cubicBezTo>
                    <a:pt x="4941" y="141"/>
                    <a:pt x="3179" y="1007"/>
                    <a:pt x="1906" y="2456"/>
                  </a:cubicBezTo>
                  <a:cubicBezTo>
                    <a:pt x="633" y="3906"/>
                    <a:pt x="1" y="5763"/>
                    <a:pt x="126" y="7689"/>
                  </a:cubicBezTo>
                  <a:cubicBezTo>
                    <a:pt x="249" y="9614"/>
                    <a:pt x="1117" y="11374"/>
                    <a:pt x="2565" y="12648"/>
                  </a:cubicBezTo>
                  <a:cubicBezTo>
                    <a:pt x="3894" y="13816"/>
                    <a:pt x="5568" y="14445"/>
                    <a:pt x="7321" y="14445"/>
                  </a:cubicBezTo>
                  <a:cubicBezTo>
                    <a:pt x="7479" y="14445"/>
                    <a:pt x="7638" y="14440"/>
                    <a:pt x="7797" y="14429"/>
                  </a:cubicBezTo>
                  <a:cubicBezTo>
                    <a:pt x="9723" y="14304"/>
                    <a:pt x="11484" y="13438"/>
                    <a:pt x="12758" y="11989"/>
                  </a:cubicBezTo>
                  <a:cubicBezTo>
                    <a:pt x="14031" y="10539"/>
                    <a:pt x="14663" y="8682"/>
                    <a:pt x="14539" y="6758"/>
                  </a:cubicBezTo>
                  <a:cubicBezTo>
                    <a:pt x="14414" y="4832"/>
                    <a:pt x="13547" y="3070"/>
                    <a:pt x="12099" y="1797"/>
                  </a:cubicBezTo>
                  <a:cubicBezTo>
                    <a:pt x="10770" y="629"/>
                    <a:pt x="9097" y="0"/>
                    <a:pt x="73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002650" y="3172550"/>
              <a:ext cx="345975" cy="345975"/>
            </a:xfrm>
            <a:custGeom>
              <a:avLst/>
              <a:gdLst/>
              <a:ahLst/>
              <a:cxnLst/>
              <a:rect l="l" t="t" r="r" b="b"/>
              <a:pathLst>
                <a:path w="13839" h="13839" extrusionOk="0">
                  <a:moveTo>
                    <a:pt x="6919" y="1"/>
                  </a:moveTo>
                  <a:cubicBezTo>
                    <a:pt x="5084" y="1"/>
                    <a:pt x="3325" y="730"/>
                    <a:pt x="2027" y="2028"/>
                  </a:cubicBezTo>
                  <a:cubicBezTo>
                    <a:pt x="730" y="3325"/>
                    <a:pt x="0" y="5085"/>
                    <a:pt x="0" y="6920"/>
                  </a:cubicBezTo>
                  <a:cubicBezTo>
                    <a:pt x="0" y="8756"/>
                    <a:pt x="730" y="10515"/>
                    <a:pt x="2027" y="11812"/>
                  </a:cubicBezTo>
                  <a:cubicBezTo>
                    <a:pt x="3325" y="13111"/>
                    <a:pt x="5084" y="13839"/>
                    <a:pt x="6919" y="13839"/>
                  </a:cubicBezTo>
                  <a:cubicBezTo>
                    <a:pt x="8754" y="13839"/>
                    <a:pt x="10515" y="13111"/>
                    <a:pt x="11812" y="11812"/>
                  </a:cubicBezTo>
                  <a:cubicBezTo>
                    <a:pt x="13110" y="10515"/>
                    <a:pt x="13838" y="8756"/>
                    <a:pt x="13838" y="6920"/>
                  </a:cubicBezTo>
                  <a:cubicBezTo>
                    <a:pt x="13838" y="5085"/>
                    <a:pt x="13110" y="3325"/>
                    <a:pt x="11812" y="2028"/>
                  </a:cubicBezTo>
                  <a:cubicBezTo>
                    <a:pt x="10515" y="730"/>
                    <a:pt x="8754" y="1"/>
                    <a:pt x="6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989025" y="3165025"/>
              <a:ext cx="373200" cy="361100"/>
            </a:xfrm>
            <a:custGeom>
              <a:avLst/>
              <a:gdLst/>
              <a:ahLst/>
              <a:cxnLst/>
              <a:rect l="l" t="t" r="r" b="b"/>
              <a:pathLst>
                <a:path w="14928" h="14444" extrusionOk="0">
                  <a:moveTo>
                    <a:pt x="7475" y="605"/>
                  </a:moveTo>
                  <a:cubicBezTo>
                    <a:pt x="9080" y="605"/>
                    <a:pt x="10614" y="1181"/>
                    <a:pt x="11831" y="2251"/>
                  </a:cubicBezTo>
                  <a:cubicBezTo>
                    <a:pt x="13159" y="3418"/>
                    <a:pt x="13954" y="5030"/>
                    <a:pt x="14067" y="6795"/>
                  </a:cubicBezTo>
                  <a:cubicBezTo>
                    <a:pt x="14181" y="8558"/>
                    <a:pt x="13601" y="10260"/>
                    <a:pt x="12435" y="11589"/>
                  </a:cubicBezTo>
                  <a:cubicBezTo>
                    <a:pt x="11268" y="12916"/>
                    <a:pt x="9655" y="13710"/>
                    <a:pt x="7891" y="13823"/>
                  </a:cubicBezTo>
                  <a:cubicBezTo>
                    <a:pt x="7745" y="13833"/>
                    <a:pt x="7600" y="13837"/>
                    <a:pt x="7455" y="13837"/>
                  </a:cubicBezTo>
                  <a:cubicBezTo>
                    <a:pt x="3984" y="13837"/>
                    <a:pt x="1088" y="11144"/>
                    <a:pt x="862" y="7648"/>
                  </a:cubicBezTo>
                  <a:cubicBezTo>
                    <a:pt x="627" y="4008"/>
                    <a:pt x="3397" y="854"/>
                    <a:pt x="7038" y="620"/>
                  </a:cubicBezTo>
                  <a:cubicBezTo>
                    <a:pt x="7184" y="609"/>
                    <a:pt x="7330" y="605"/>
                    <a:pt x="7475" y="605"/>
                  </a:cubicBezTo>
                  <a:close/>
                  <a:moveTo>
                    <a:pt x="7470" y="0"/>
                  </a:moveTo>
                  <a:cubicBezTo>
                    <a:pt x="7314" y="0"/>
                    <a:pt x="7157" y="5"/>
                    <a:pt x="6999" y="15"/>
                  </a:cubicBezTo>
                  <a:cubicBezTo>
                    <a:pt x="3025" y="272"/>
                    <a:pt x="1" y="3714"/>
                    <a:pt x="258" y="7688"/>
                  </a:cubicBezTo>
                  <a:cubicBezTo>
                    <a:pt x="504" y="11504"/>
                    <a:pt x="3688" y="14443"/>
                    <a:pt x="7460" y="14443"/>
                  </a:cubicBezTo>
                  <a:cubicBezTo>
                    <a:pt x="7615" y="14443"/>
                    <a:pt x="7773" y="14438"/>
                    <a:pt x="7931" y="14429"/>
                  </a:cubicBezTo>
                  <a:cubicBezTo>
                    <a:pt x="11904" y="14171"/>
                    <a:pt x="14928" y="10730"/>
                    <a:pt x="14671" y="6756"/>
                  </a:cubicBezTo>
                  <a:cubicBezTo>
                    <a:pt x="14547" y="4831"/>
                    <a:pt x="13680" y="3069"/>
                    <a:pt x="12231" y="1795"/>
                  </a:cubicBezTo>
                  <a:cubicBezTo>
                    <a:pt x="10900" y="627"/>
                    <a:pt x="9226" y="0"/>
                    <a:pt x="7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943925" y="28967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1"/>
                    <a:pt x="4648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0"/>
                  </a:cubicBezTo>
                  <a:cubicBezTo>
                    <a:pt x="7624" y="30067"/>
                    <a:pt x="11661" y="31740"/>
                    <a:pt x="15870" y="31740"/>
                  </a:cubicBezTo>
                  <a:cubicBezTo>
                    <a:pt x="20079" y="31740"/>
                    <a:pt x="24115" y="30067"/>
                    <a:pt x="27091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8"/>
                  </a:cubicBezTo>
                  <a:cubicBezTo>
                    <a:pt x="24115" y="1671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922300" y="28889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9"/>
                  </a:moveTo>
                  <a:cubicBezTo>
                    <a:pt x="19603" y="609"/>
                    <a:pt x="22395" y="1390"/>
                    <a:pt x="24876" y="2912"/>
                  </a:cubicBezTo>
                  <a:cubicBezTo>
                    <a:pt x="32192" y="7401"/>
                    <a:pt x="34493" y="17005"/>
                    <a:pt x="30004" y="24322"/>
                  </a:cubicBezTo>
                  <a:cubicBezTo>
                    <a:pt x="27069" y="29104"/>
                    <a:pt x="21948" y="31742"/>
                    <a:pt x="16710" y="31742"/>
                  </a:cubicBezTo>
                  <a:cubicBezTo>
                    <a:pt x="13935" y="31742"/>
                    <a:pt x="11128" y="31002"/>
                    <a:pt x="8595" y="29449"/>
                  </a:cubicBezTo>
                  <a:cubicBezTo>
                    <a:pt x="5050" y="27275"/>
                    <a:pt x="2565" y="23850"/>
                    <a:pt x="1598" y="19807"/>
                  </a:cubicBezTo>
                  <a:cubicBezTo>
                    <a:pt x="629" y="15763"/>
                    <a:pt x="1293" y="11585"/>
                    <a:pt x="3466" y="8041"/>
                  </a:cubicBezTo>
                  <a:cubicBezTo>
                    <a:pt x="5641" y="4496"/>
                    <a:pt x="9065" y="2011"/>
                    <a:pt x="13110" y="1042"/>
                  </a:cubicBezTo>
                  <a:cubicBezTo>
                    <a:pt x="14306" y="754"/>
                    <a:pt x="15533" y="609"/>
                    <a:pt x="16764" y="609"/>
                  </a:cubicBezTo>
                  <a:close/>
                  <a:moveTo>
                    <a:pt x="16764" y="1"/>
                  </a:moveTo>
                  <a:cubicBezTo>
                    <a:pt x="15500" y="1"/>
                    <a:pt x="14228" y="150"/>
                    <a:pt x="12968" y="452"/>
                  </a:cubicBezTo>
                  <a:cubicBezTo>
                    <a:pt x="8767" y="1459"/>
                    <a:pt x="5210" y="4039"/>
                    <a:pt x="2951" y="7723"/>
                  </a:cubicBezTo>
                  <a:cubicBezTo>
                    <a:pt x="691" y="11406"/>
                    <a:pt x="1" y="15746"/>
                    <a:pt x="1008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8"/>
                    <a:pt x="30520" y="24637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4"/>
                    <a:pt x="19713" y="1"/>
                    <a:pt x="16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943925" y="28436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4" y="1673"/>
                    <a:pt x="4648" y="4649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8" y="27091"/>
                  </a:cubicBezTo>
                  <a:cubicBezTo>
                    <a:pt x="7624" y="30068"/>
                    <a:pt x="11661" y="31740"/>
                    <a:pt x="15870" y="31740"/>
                  </a:cubicBezTo>
                  <a:cubicBezTo>
                    <a:pt x="20079" y="31740"/>
                    <a:pt x="24115" y="30068"/>
                    <a:pt x="27091" y="27091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1" y="4649"/>
                  </a:cubicBezTo>
                  <a:cubicBezTo>
                    <a:pt x="24115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922175" y="2836000"/>
              <a:ext cx="866525" cy="808725"/>
            </a:xfrm>
            <a:custGeom>
              <a:avLst/>
              <a:gdLst/>
              <a:ahLst/>
              <a:cxnLst/>
              <a:rect l="l" t="t" r="r" b="b"/>
              <a:pathLst>
                <a:path w="34661" h="32349" extrusionOk="0">
                  <a:moveTo>
                    <a:pt x="16736" y="605"/>
                  </a:moveTo>
                  <a:lnTo>
                    <a:pt x="16736" y="607"/>
                  </a:lnTo>
                  <a:cubicBezTo>
                    <a:pt x="23620" y="607"/>
                    <a:pt x="29932" y="5214"/>
                    <a:pt x="31783" y="12173"/>
                  </a:cubicBezTo>
                  <a:cubicBezTo>
                    <a:pt x="33990" y="20468"/>
                    <a:pt x="29036" y="29012"/>
                    <a:pt x="20741" y="31218"/>
                  </a:cubicBezTo>
                  <a:cubicBezTo>
                    <a:pt x="19406" y="31573"/>
                    <a:pt x="18064" y="31743"/>
                    <a:pt x="16743" y="31743"/>
                  </a:cubicBezTo>
                  <a:cubicBezTo>
                    <a:pt x="9861" y="31743"/>
                    <a:pt x="3547" y="27135"/>
                    <a:pt x="1696" y="20175"/>
                  </a:cubicBezTo>
                  <a:cubicBezTo>
                    <a:pt x="627" y="16157"/>
                    <a:pt x="1188" y="11964"/>
                    <a:pt x="3273" y="8366"/>
                  </a:cubicBezTo>
                  <a:cubicBezTo>
                    <a:pt x="5358" y="4769"/>
                    <a:pt x="8721" y="2199"/>
                    <a:pt x="12738" y="1130"/>
                  </a:cubicBezTo>
                  <a:cubicBezTo>
                    <a:pt x="14043" y="783"/>
                    <a:pt x="15387" y="607"/>
                    <a:pt x="16736" y="605"/>
                  </a:cubicBezTo>
                  <a:close/>
                  <a:moveTo>
                    <a:pt x="16735" y="1"/>
                  </a:moveTo>
                  <a:cubicBezTo>
                    <a:pt x="15363" y="1"/>
                    <a:pt x="13969" y="177"/>
                    <a:pt x="12582" y="546"/>
                  </a:cubicBezTo>
                  <a:cubicBezTo>
                    <a:pt x="8408" y="1656"/>
                    <a:pt x="4915" y="4325"/>
                    <a:pt x="2749" y="8062"/>
                  </a:cubicBezTo>
                  <a:cubicBezTo>
                    <a:pt x="583" y="11800"/>
                    <a:pt x="1" y="16157"/>
                    <a:pt x="1110" y="20332"/>
                  </a:cubicBezTo>
                  <a:cubicBezTo>
                    <a:pt x="3034" y="27562"/>
                    <a:pt x="9592" y="32348"/>
                    <a:pt x="16744" y="32348"/>
                  </a:cubicBezTo>
                  <a:cubicBezTo>
                    <a:pt x="18145" y="32348"/>
                    <a:pt x="19541" y="32165"/>
                    <a:pt x="20897" y="31804"/>
                  </a:cubicBezTo>
                  <a:cubicBezTo>
                    <a:pt x="29515" y="29512"/>
                    <a:pt x="34661" y="20636"/>
                    <a:pt x="32369" y="12017"/>
                  </a:cubicBezTo>
                  <a:cubicBezTo>
                    <a:pt x="30446" y="4787"/>
                    <a:pt x="23888" y="1"/>
                    <a:pt x="16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578875" y="3001600"/>
              <a:ext cx="85400" cy="143850"/>
            </a:xfrm>
            <a:custGeom>
              <a:avLst/>
              <a:gdLst/>
              <a:ahLst/>
              <a:cxnLst/>
              <a:rect l="l" t="t" r="r" b="b"/>
              <a:pathLst>
                <a:path w="3416" h="5754" extrusionOk="0">
                  <a:moveTo>
                    <a:pt x="1" y="1"/>
                  </a:moveTo>
                  <a:lnTo>
                    <a:pt x="3415" y="5754"/>
                  </a:lnTo>
                  <a:cubicBezTo>
                    <a:pt x="2781" y="3579"/>
                    <a:pt x="1607" y="160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570550" y="2994025"/>
              <a:ext cx="102150" cy="159000"/>
            </a:xfrm>
            <a:custGeom>
              <a:avLst/>
              <a:gdLst/>
              <a:ahLst/>
              <a:cxnLst/>
              <a:rect l="l" t="t" r="r" b="b"/>
              <a:pathLst>
                <a:path w="4086" h="6360" extrusionOk="0">
                  <a:moveTo>
                    <a:pt x="333" y="1"/>
                  </a:moveTo>
                  <a:cubicBezTo>
                    <a:pt x="255" y="1"/>
                    <a:pt x="178" y="31"/>
                    <a:pt x="119" y="90"/>
                  </a:cubicBezTo>
                  <a:cubicBezTo>
                    <a:pt x="0" y="208"/>
                    <a:pt x="2" y="400"/>
                    <a:pt x="120" y="518"/>
                  </a:cubicBezTo>
                  <a:cubicBezTo>
                    <a:pt x="1687" y="2082"/>
                    <a:pt x="2836" y="4016"/>
                    <a:pt x="3458" y="6142"/>
                  </a:cubicBezTo>
                  <a:cubicBezTo>
                    <a:pt x="3496" y="6271"/>
                    <a:pt x="3614" y="6359"/>
                    <a:pt x="3748" y="6359"/>
                  </a:cubicBezTo>
                  <a:cubicBezTo>
                    <a:pt x="3777" y="6359"/>
                    <a:pt x="3806" y="6355"/>
                    <a:pt x="3834" y="6346"/>
                  </a:cubicBezTo>
                  <a:cubicBezTo>
                    <a:pt x="3995" y="6299"/>
                    <a:pt x="4086" y="6131"/>
                    <a:pt x="4039" y="5971"/>
                  </a:cubicBezTo>
                  <a:cubicBezTo>
                    <a:pt x="3388" y="3748"/>
                    <a:pt x="2187" y="1726"/>
                    <a:pt x="547" y="89"/>
                  </a:cubicBezTo>
                  <a:cubicBezTo>
                    <a:pt x="488" y="30"/>
                    <a:pt x="411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378075" y="3204875"/>
              <a:ext cx="315400" cy="370700"/>
            </a:xfrm>
            <a:custGeom>
              <a:avLst/>
              <a:gdLst/>
              <a:ahLst/>
              <a:cxnLst/>
              <a:rect l="l" t="t" r="r" b="b"/>
              <a:pathLst>
                <a:path w="12616" h="14828" extrusionOk="0">
                  <a:moveTo>
                    <a:pt x="11920" y="1"/>
                  </a:moveTo>
                  <a:lnTo>
                    <a:pt x="0" y="14827"/>
                  </a:lnTo>
                  <a:cubicBezTo>
                    <a:pt x="665" y="14752"/>
                    <a:pt x="1324" y="14628"/>
                    <a:pt x="1971" y="14456"/>
                  </a:cubicBezTo>
                  <a:cubicBezTo>
                    <a:pt x="8489" y="12723"/>
                    <a:pt x="12616" y="6504"/>
                    <a:pt x="11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370325" y="3197325"/>
              <a:ext cx="331225" cy="385825"/>
            </a:xfrm>
            <a:custGeom>
              <a:avLst/>
              <a:gdLst/>
              <a:ahLst/>
              <a:cxnLst/>
              <a:rect l="l" t="t" r="r" b="b"/>
              <a:pathLst>
                <a:path w="13249" h="15433" extrusionOk="0">
                  <a:moveTo>
                    <a:pt x="12231" y="0"/>
                  </a:moveTo>
                  <a:cubicBezTo>
                    <a:pt x="12220" y="0"/>
                    <a:pt x="12209" y="1"/>
                    <a:pt x="12198" y="2"/>
                  </a:cubicBezTo>
                  <a:cubicBezTo>
                    <a:pt x="12032" y="19"/>
                    <a:pt x="11911" y="169"/>
                    <a:pt x="11929" y="335"/>
                  </a:cubicBezTo>
                  <a:cubicBezTo>
                    <a:pt x="12614" y="6732"/>
                    <a:pt x="8433" y="12809"/>
                    <a:pt x="2204" y="14465"/>
                  </a:cubicBezTo>
                  <a:cubicBezTo>
                    <a:pt x="1571" y="14633"/>
                    <a:pt x="928" y="14756"/>
                    <a:pt x="277" y="14828"/>
                  </a:cubicBezTo>
                  <a:cubicBezTo>
                    <a:pt x="118" y="14847"/>
                    <a:pt x="0" y="14986"/>
                    <a:pt x="8" y="15146"/>
                  </a:cubicBezTo>
                  <a:cubicBezTo>
                    <a:pt x="17" y="15306"/>
                    <a:pt x="149" y="15431"/>
                    <a:pt x="309" y="15433"/>
                  </a:cubicBezTo>
                  <a:cubicBezTo>
                    <a:pt x="321" y="15433"/>
                    <a:pt x="333" y="15433"/>
                    <a:pt x="344" y="15431"/>
                  </a:cubicBezTo>
                  <a:cubicBezTo>
                    <a:pt x="1024" y="15355"/>
                    <a:pt x="1699" y="15227"/>
                    <a:pt x="2360" y="15051"/>
                  </a:cubicBezTo>
                  <a:cubicBezTo>
                    <a:pt x="8875" y="13317"/>
                    <a:pt x="13249" y="6963"/>
                    <a:pt x="12532" y="270"/>
                  </a:cubicBezTo>
                  <a:cubicBezTo>
                    <a:pt x="12515" y="115"/>
                    <a:pt x="12384" y="0"/>
                    <a:pt x="12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5966875" y="2903050"/>
              <a:ext cx="563125" cy="674650"/>
            </a:xfrm>
            <a:custGeom>
              <a:avLst/>
              <a:gdLst/>
              <a:ahLst/>
              <a:cxnLst/>
              <a:rect l="l" t="t" r="r" b="b"/>
              <a:pathLst>
                <a:path w="22525" h="26986" extrusionOk="0">
                  <a:moveTo>
                    <a:pt x="14961" y="1"/>
                  </a:moveTo>
                  <a:cubicBezTo>
                    <a:pt x="13813" y="1"/>
                    <a:pt x="12646" y="149"/>
                    <a:pt x="11484" y="458"/>
                  </a:cubicBezTo>
                  <a:cubicBezTo>
                    <a:pt x="4285" y="2372"/>
                    <a:pt x="1" y="9761"/>
                    <a:pt x="1916" y="16960"/>
                  </a:cubicBezTo>
                  <a:cubicBezTo>
                    <a:pt x="3522" y="22998"/>
                    <a:pt x="8976" y="26985"/>
                    <a:pt x="14943" y="26985"/>
                  </a:cubicBezTo>
                  <a:cubicBezTo>
                    <a:pt x="14963" y="26985"/>
                    <a:pt x="14984" y="26985"/>
                    <a:pt x="15004" y="26985"/>
                  </a:cubicBezTo>
                  <a:lnTo>
                    <a:pt x="22525" y="2330"/>
                  </a:lnTo>
                  <a:cubicBezTo>
                    <a:pt x="20326" y="840"/>
                    <a:pt x="17697" y="1"/>
                    <a:pt x="14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5975350" y="2895575"/>
              <a:ext cx="563275" cy="689700"/>
            </a:xfrm>
            <a:custGeom>
              <a:avLst/>
              <a:gdLst/>
              <a:ahLst/>
              <a:cxnLst/>
              <a:rect l="l" t="t" r="r" b="b"/>
              <a:pathLst>
                <a:path w="22531" h="27588" extrusionOk="0">
                  <a:moveTo>
                    <a:pt x="14612" y="0"/>
                  </a:moveTo>
                  <a:cubicBezTo>
                    <a:pt x="13427" y="0"/>
                    <a:pt x="12236" y="153"/>
                    <a:pt x="11068" y="464"/>
                  </a:cubicBezTo>
                  <a:cubicBezTo>
                    <a:pt x="7508" y="1410"/>
                    <a:pt x="4530" y="3687"/>
                    <a:pt x="2682" y="6873"/>
                  </a:cubicBezTo>
                  <a:cubicBezTo>
                    <a:pt x="834" y="10061"/>
                    <a:pt x="336" y="13777"/>
                    <a:pt x="1284" y="17337"/>
                  </a:cubicBezTo>
                  <a:cubicBezTo>
                    <a:pt x="2891" y="23381"/>
                    <a:pt x="8362" y="27587"/>
                    <a:pt x="14604" y="27587"/>
                  </a:cubicBezTo>
                  <a:cubicBezTo>
                    <a:pt x="14605" y="27587"/>
                    <a:pt x="14606" y="27587"/>
                    <a:pt x="14607" y="27587"/>
                  </a:cubicBezTo>
                  <a:cubicBezTo>
                    <a:pt x="14793" y="27587"/>
                    <a:pt x="14967" y="27469"/>
                    <a:pt x="14967" y="27283"/>
                  </a:cubicBezTo>
                  <a:cubicBezTo>
                    <a:pt x="14967" y="27115"/>
                    <a:pt x="14832" y="26980"/>
                    <a:pt x="14666" y="26980"/>
                  </a:cubicBezTo>
                  <a:cubicBezTo>
                    <a:pt x="14665" y="26980"/>
                    <a:pt x="14665" y="26980"/>
                    <a:pt x="14664" y="26981"/>
                  </a:cubicBezTo>
                  <a:cubicBezTo>
                    <a:pt x="14659" y="26983"/>
                    <a:pt x="14653" y="26983"/>
                    <a:pt x="14646" y="26983"/>
                  </a:cubicBezTo>
                  <a:cubicBezTo>
                    <a:pt x="14633" y="26983"/>
                    <a:pt x="14617" y="26981"/>
                    <a:pt x="14603" y="26981"/>
                  </a:cubicBezTo>
                  <a:cubicBezTo>
                    <a:pt x="8637" y="26981"/>
                    <a:pt x="3406" y="22959"/>
                    <a:pt x="1869" y="17181"/>
                  </a:cubicBezTo>
                  <a:cubicBezTo>
                    <a:pt x="0" y="10155"/>
                    <a:pt x="4196" y="2917"/>
                    <a:pt x="11223" y="1048"/>
                  </a:cubicBezTo>
                  <a:cubicBezTo>
                    <a:pt x="12340" y="751"/>
                    <a:pt x="13479" y="605"/>
                    <a:pt x="14612" y="605"/>
                  </a:cubicBezTo>
                  <a:cubicBezTo>
                    <a:pt x="17226" y="605"/>
                    <a:pt x="19810" y="1383"/>
                    <a:pt x="22017" y="2879"/>
                  </a:cubicBezTo>
                  <a:cubicBezTo>
                    <a:pt x="22068" y="2915"/>
                    <a:pt x="22127" y="2931"/>
                    <a:pt x="22186" y="2931"/>
                  </a:cubicBezTo>
                  <a:cubicBezTo>
                    <a:pt x="22283" y="2931"/>
                    <a:pt x="22379" y="2885"/>
                    <a:pt x="22437" y="2799"/>
                  </a:cubicBezTo>
                  <a:cubicBezTo>
                    <a:pt x="22531" y="2661"/>
                    <a:pt x="22494" y="2472"/>
                    <a:pt x="22355" y="2378"/>
                  </a:cubicBezTo>
                  <a:cubicBezTo>
                    <a:pt x="20048" y="814"/>
                    <a:pt x="17346" y="0"/>
                    <a:pt x="14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162950" y="29964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3" y="0"/>
                  </a:moveTo>
                  <a:cubicBezTo>
                    <a:pt x="4060" y="0"/>
                    <a:pt x="3988" y="9"/>
                    <a:pt x="3916" y="27"/>
                  </a:cubicBezTo>
                  <a:cubicBezTo>
                    <a:pt x="3692" y="81"/>
                    <a:pt x="3510" y="212"/>
                    <a:pt x="3368" y="420"/>
                  </a:cubicBezTo>
                  <a:cubicBezTo>
                    <a:pt x="3227" y="627"/>
                    <a:pt x="3194" y="875"/>
                    <a:pt x="3271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2" y="4222"/>
                    <a:pt x="1847" y="4780"/>
                    <a:pt x="1176" y="5508"/>
                  </a:cubicBezTo>
                  <a:cubicBezTo>
                    <a:pt x="281" y="6477"/>
                    <a:pt x="0" y="7585"/>
                    <a:pt x="331" y="8831"/>
                  </a:cubicBezTo>
                  <a:cubicBezTo>
                    <a:pt x="468" y="9345"/>
                    <a:pt x="652" y="9773"/>
                    <a:pt x="886" y="10118"/>
                  </a:cubicBezTo>
                  <a:cubicBezTo>
                    <a:pt x="1120" y="10462"/>
                    <a:pt x="1378" y="10737"/>
                    <a:pt x="1660" y="10941"/>
                  </a:cubicBezTo>
                  <a:cubicBezTo>
                    <a:pt x="1943" y="11144"/>
                    <a:pt x="2318" y="11301"/>
                    <a:pt x="2787" y="11410"/>
                  </a:cubicBezTo>
                  <a:cubicBezTo>
                    <a:pt x="3234" y="11515"/>
                    <a:pt x="3688" y="11587"/>
                    <a:pt x="4146" y="11624"/>
                  </a:cubicBezTo>
                  <a:cubicBezTo>
                    <a:pt x="4585" y="11657"/>
                    <a:pt x="5162" y="11681"/>
                    <a:pt x="5878" y="11691"/>
                  </a:cubicBezTo>
                  <a:lnTo>
                    <a:pt x="7772" y="11695"/>
                  </a:lnTo>
                  <a:cubicBezTo>
                    <a:pt x="7808" y="11694"/>
                    <a:pt x="7843" y="11694"/>
                    <a:pt x="7878" y="11694"/>
                  </a:cubicBezTo>
                  <a:cubicBezTo>
                    <a:pt x="8348" y="11694"/>
                    <a:pt x="8732" y="11759"/>
                    <a:pt x="9031" y="11888"/>
                  </a:cubicBezTo>
                  <a:cubicBezTo>
                    <a:pt x="9352" y="12027"/>
                    <a:pt x="9542" y="12207"/>
                    <a:pt x="9600" y="12430"/>
                  </a:cubicBezTo>
                  <a:cubicBezTo>
                    <a:pt x="9676" y="12711"/>
                    <a:pt x="9649" y="12967"/>
                    <a:pt x="9517" y="13199"/>
                  </a:cubicBezTo>
                  <a:cubicBezTo>
                    <a:pt x="9387" y="13431"/>
                    <a:pt x="9198" y="13616"/>
                    <a:pt x="8952" y="13754"/>
                  </a:cubicBezTo>
                  <a:cubicBezTo>
                    <a:pt x="8689" y="13901"/>
                    <a:pt x="8415" y="14026"/>
                    <a:pt x="8133" y="14130"/>
                  </a:cubicBezTo>
                  <a:cubicBezTo>
                    <a:pt x="7855" y="14236"/>
                    <a:pt x="7566" y="14310"/>
                    <a:pt x="7273" y="14352"/>
                  </a:cubicBezTo>
                  <a:cubicBezTo>
                    <a:pt x="6892" y="14436"/>
                    <a:pt x="6504" y="14479"/>
                    <a:pt x="6114" y="14482"/>
                  </a:cubicBezTo>
                  <a:cubicBezTo>
                    <a:pt x="6101" y="14482"/>
                    <a:pt x="6089" y="14482"/>
                    <a:pt x="6076" y="14482"/>
                  </a:cubicBezTo>
                  <a:cubicBezTo>
                    <a:pt x="5710" y="14482"/>
                    <a:pt x="5423" y="14464"/>
                    <a:pt x="5214" y="14426"/>
                  </a:cubicBezTo>
                  <a:cubicBezTo>
                    <a:pt x="4998" y="14388"/>
                    <a:pt x="4742" y="14332"/>
                    <a:pt x="4443" y="14261"/>
                  </a:cubicBezTo>
                  <a:cubicBezTo>
                    <a:pt x="4145" y="14189"/>
                    <a:pt x="3963" y="14149"/>
                    <a:pt x="3896" y="14140"/>
                  </a:cubicBezTo>
                  <a:cubicBezTo>
                    <a:pt x="3747" y="14110"/>
                    <a:pt x="3606" y="14096"/>
                    <a:pt x="3474" y="14096"/>
                  </a:cubicBezTo>
                  <a:cubicBezTo>
                    <a:pt x="3290" y="14096"/>
                    <a:pt x="3122" y="14124"/>
                    <a:pt x="2969" y="14180"/>
                  </a:cubicBezTo>
                  <a:cubicBezTo>
                    <a:pt x="2706" y="14278"/>
                    <a:pt x="2513" y="14443"/>
                    <a:pt x="2388" y="14677"/>
                  </a:cubicBezTo>
                  <a:cubicBezTo>
                    <a:pt x="2265" y="14904"/>
                    <a:pt x="2193" y="15155"/>
                    <a:pt x="2179" y="15412"/>
                  </a:cubicBezTo>
                  <a:cubicBezTo>
                    <a:pt x="2163" y="15667"/>
                    <a:pt x="2228" y="15913"/>
                    <a:pt x="2374" y="16149"/>
                  </a:cubicBezTo>
                  <a:cubicBezTo>
                    <a:pt x="2519" y="16385"/>
                    <a:pt x="2730" y="16558"/>
                    <a:pt x="3006" y="16667"/>
                  </a:cubicBezTo>
                  <a:cubicBezTo>
                    <a:pt x="3961" y="17015"/>
                    <a:pt x="4958" y="17189"/>
                    <a:pt x="5995" y="17189"/>
                  </a:cubicBezTo>
                  <a:cubicBezTo>
                    <a:pt x="6568" y="17189"/>
                    <a:pt x="7153" y="17136"/>
                    <a:pt x="7751" y="17029"/>
                  </a:cubicBezTo>
                  <a:lnTo>
                    <a:pt x="7751" y="17029"/>
                  </a:lnTo>
                  <a:lnTo>
                    <a:pt x="8414" y="19521"/>
                  </a:lnTo>
                  <a:cubicBezTo>
                    <a:pt x="8517" y="19906"/>
                    <a:pt x="8734" y="20134"/>
                    <a:pt x="9069" y="20204"/>
                  </a:cubicBezTo>
                  <a:cubicBezTo>
                    <a:pt x="9146" y="20221"/>
                    <a:pt x="9222" y="20229"/>
                    <a:pt x="9295" y="20229"/>
                  </a:cubicBezTo>
                  <a:cubicBezTo>
                    <a:pt x="9538" y="20229"/>
                    <a:pt x="9759" y="20137"/>
                    <a:pt x="9956" y="19954"/>
                  </a:cubicBezTo>
                  <a:cubicBezTo>
                    <a:pt x="10212" y="19717"/>
                    <a:pt x="10293" y="19415"/>
                    <a:pt x="10196" y="19048"/>
                  </a:cubicBezTo>
                  <a:lnTo>
                    <a:pt x="9535" y="16565"/>
                  </a:lnTo>
                  <a:lnTo>
                    <a:pt x="9535" y="16565"/>
                  </a:lnTo>
                  <a:cubicBezTo>
                    <a:pt x="10126" y="16351"/>
                    <a:pt x="10654" y="16086"/>
                    <a:pt x="11120" y="15770"/>
                  </a:cubicBezTo>
                  <a:cubicBezTo>
                    <a:pt x="11895" y="15243"/>
                    <a:pt x="12446" y="14580"/>
                    <a:pt x="12773" y="13780"/>
                  </a:cubicBezTo>
                  <a:cubicBezTo>
                    <a:pt x="13100" y="12981"/>
                    <a:pt x="13128" y="12108"/>
                    <a:pt x="12859" y="11165"/>
                  </a:cubicBezTo>
                  <a:cubicBezTo>
                    <a:pt x="12693" y="10578"/>
                    <a:pt x="12455" y="10095"/>
                    <a:pt x="12144" y="9716"/>
                  </a:cubicBezTo>
                  <a:cubicBezTo>
                    <a:pt x="11832" y="9337"/>
                    <a:pt x="11440" y="9050"/>
                    <a:pt x="10969" y="8856"/>
                  </a:cubicBezTo>
                  <a:cubicBezTo>
                    <a:pt x="10486" y="8658"/>
                    <a:pt x="9978" y="8528"/>
                    <a:pt x="9460" y="8468"/>
                  </a:cubicBezTo>
                  <a:cubicBezTo>
                    <a:pt x="8947" y="8407"/>
                    <a:pt x="8328" y="8377"/>
                    <a:pt x="7600" y="8377"/>
                  </a:cubicBezTo>
                  <a:cubicBezTo>
                    <a:pt x="7570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6" y="8411"/>
                    <a:pt x="5477" y="8413"/>
                    <a:pt x="5402" y="8413"/>
                  </a:cubicBezTo>
                  <a:cubicBezTo>
                    <a:pt x="4966" y="8413"/>
                    <a:pt x="4632" y="8365"/>
                    <a:pt x="4400" y="8271"/>
                  </a:cubicBezTo>
                  <a:cubicBezTo>
                    <a:pt x="4128" y="8161"/>
                    <a:pt x="3952" y="7951"/>
                    <a:pt x="3870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0" y="6688"/>
                    <a:pt x="4662" y="6521"/>
                    <a:pt x="5005" y="6416"/>
                  </a:cubicBezTo>
                  <a:cubicBezTo>
                    <a:pt x="5347" y="6312"/>
                    <a:pt x="5674" y="6227"/>
                    <a:pt x="5987" y="6162"/>
                  </a:cubicBezTo>
                  <a:cubicBezTo>
                    <a:pt x="6547" y="6077"/>
                    <a:pt x="7114" y="6035"/>
                    <a:pt x="7680" y="6035"/>
                  </a:cubicBezTo>
                  <a:cubicBezTo>
                    <a:pt x="8037" y="6035"/>
                    <a:pt x="8394" y="6052"/>
                    <a:pt x="8750" y="6085"/>
                  </a:cubicBezTo>
                  <a:cubicBezTo>
                    <a:pt x="8805" y="6088"/>
                    <a:pt x="8858" y="6090"/>
                    <a:pt x="8910" y="6090"/>
                  </a:cubicBezTo>
                  <a:cubicBezTo>
                    <a:pt x="9204" y="6090"/>
                    <a:pt x="9459" y="6034"/>
                    <a:pt x="9673" y="5922"/>
                  </a:cubicBezTo>
                  <a:cubicBezTo>
                    <a:pt x="9926" y="5791"/>
                    <a:pt x="10090" y="5599"/>
                    <a:pt x="10166" y="5347"/>
                  </a:cubicBezTo>
                  <a:cubicBezTo>
                    <a:pt x="10238" y="5102"/>
                    <a:pt x="10257" y="4844"/>
                    <a:pt x="10218" y="4591"/>
                  </a:cubicBezTo>
                  <a:cubicBezTo>
                    <a:pt x="10179" y="4341"/>
                    <a:pt x="10051" y="4108"/>
                    <a:pt x="9833" y="3891"/>
                  </a:cubicBezTo>
                  <a:cubicBezTo>
                    <a:pt x="9615" y="3674"/>
                    <a:pt x="9339" y="3538"/>
                    <a:pt x="9004" y="3480"/>
                  </a:cubicBezTo>
                  <a:cubicBezTo>
                    <a:pt x="8572" y="3404"/>
                    <a:pt x="8219" y="3350"/>
                    <a:pt x="7946" y="3323"/>
                  </a:cubicBezTo>
                  <a:cubicBezTo>
                    <a:pt x="7778" y="3306"/>
                    <a:pt x="7566" y="3297"/>
                    <a:pt x="7312" y="3297"/>
                  </a:cubicBezTo>
                  <a:cubicBezTo>
                    <a:pt x="7156" y="3297"/>
                    <a:pt x="6985" y="3300"/>
                    <a:pt x="6797" y="3307"/>
                  </a:cubicBezTo>
                  <a:cubicBezTo>
                    <a:pt x="6449" y="3320"/>
                    <a:pt x="6104" y="3354"/>
                    <a:pt x="5761" y="3409"/>
                  </a:cubicBezTo>
                  <a:lnTo>
                    <a:pt x="5761" y="3409"/>
                  </a:lnTo>
                  <a:lnTo>
                    <a:pt x="5040" y="695"/>
                  </a:lnTo>
                  <a:cubicBezTo>
                    <a:pt x="4967" y="421"/>
                    <a:pt x="4817" y="229"/>
                    <a:pt x="4591" y="115"/>
                  </a:cubicBezTo>
                  <a:cubicBezTo>
                    <a:pt x="4436" y="39"/>
                    <a:pt x="4284" y="0"/>
                    <a:pt x="4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6005025" y="3454750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6"/>
                    <a:pt x="140" y="2621"/>
                    <a:pt x="308" y="2621"/>
                  </a:cubicBezTo>
                  <a:cubicBezTo>
                    <a:pt x="475" y="2621"/>
                    <a:pt x="610" y="2486"/>
                    <a:pt x="610" y="2319"/>
                  </a:cubicBezTo>
                  <a:lnTo>
                    <a:pt x="610" y="311"/>
                  </a:lnTo>
                  <a:cubicBezTo>
                    <a:pt x="614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6040500" y="35049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438"/>
                  </a:lnTo>
                  <a:cubicBezTo>
                    <a:pt x="4" y="2606"/>
                    <a:pt x="140" y="2741"/>
                    <a:pt x="308" y="2741"/>
                  </a:cubicBezTo>
                  <a:cubicBezTo>
                    <a:pt x="474" y="2741"/>
                    <a:pt x="610" y="2606"/>
                    <a:pt x="610" y="2438"/>
                  </a:cubicBezTo>
                  <a:lnTo>
                    <a:pt x="610" y="311"/>
                  </a:lnTo>
                  <a:cubicBezTo>
                    <a:pt x="614" y="140"/>
                    <a:pt x="477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6111400" y="356402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0"/>
                  </a:moveTo>
                  <a:cubicBezTo>
                    <a:pt x="137" y="0"/>
                    <a:pt x="1" y="141"/>
                    <a:pt x="4" y="312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0" y="2488"/>
                    <a:pt x="610" y="2320"/>
                  </a:cubicBezTo>
                  <a:lnTo>
                    <a:pt x="610" y="312"/>
                  </a:lnTo>
                  <a:cubicBezTo>
                    <a:pt x="614" y="141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6211900" y="3614450"/>
              <a:ext cx="15200" cy="59475"/>
            </a:xfrm>
            <a:custGeom>
              <a:avLst/>
              <a:gdLst/>
              <a:ahLst/>
              <a:cxnLst/>
              <a:rect l="l" t="t" r="r" b="b"/>
              <a:pathLst>
                <a:path w="608" h="2379" extrusionOk="0">
                  <a:moveTo>
                    <a:pt x="304" y="0"/>
                  </a:moveTo>
                  <a:cubicBezTo>
                    <a:pt x="137" y="0"/>
                    <a:pt x="2" y="136"/>
                    <a:pt x="2" y="303"/>
                  </a:cubicBezTo>
                  <a:lnTo>
                    <a:pt x="2" y="2075"/>
                  </a:lnTo>
                  <a:cubicBezTo>
                    <a:pt x="1" y="2243"/>
                    <a:pt x="137" y="2378"/>
                    <a:pt x="304" y="2378"/>
                  </a:cubicBezTo>
                  <a:cubicBezTo>
                    <a:pt x="472" y="2378"/>
                    <a:pt x="607" y="2243"/>
                    <a:pt x="607" y="2075"/>
                  </a:cubicBezTo>
                  <a:lnTo>
                    <a:pt x="607" y="303"/>
                  </a:lnTo>
                  <a:cubicBezTo>
                    <a:pt x="607" y="136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6321125" y="3634925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139"/>
                  </a:lnTo>
                  <a:cubicBezTo>
                    <a:pt x="5" y="1306"/>
                    <a:pt x="140" y="1441"/>
                    <a:pt x="308" y="1441"/>
                  </a:cubicBezTo>
                  <a:cubicBezTo>
                    <a:pt x="475" y="1441"/>
                    <a:pt x="610" y="1306"/>
                    <a:pt x="610" y="1139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6536875" y="3593950"/>
              <a:ext cx="15175" cy="47475"/>
            </a:xfrm>
            <a:custGeom>
              <a:avLst/>
              <a:gdLst/>
              <a:ahLst/>
              <a:cxnLst/>
              <a:rect l="l" t="t" r="r" b="b"/>
              <a:pathLst>
                <a:path w="607" h="1899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1595"/>
                  </a:lnTo>
                  <a:cubicBezTo>
                    <a:pt x="1" y="1763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5"/>
                  </a:cubicBezTo>
                  <a:lnTo>
                    <a:pt x="606" y="296"/>
                  </a:lnTo>
                  <a:cubicBezTo>
                    <a:pt x="603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6584125" y="3543550"/>
              <a:ext cx="15175" cy="65400"/>
            </a:xfrm>
            <a:custGeom>
              <a:avLst/>
              <a:gdLst/>
              <a:ahLst/>
              <a:cxnLst/>
              <a:rect l="l" t="t" r="r" b="b"/>
              <a:pathLst>
                <a:path w="607" h="2616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312"/>
                  </a:lnTo>
                  <a:cubicBezTo>
                    <a:pt x="1" y="2480"/>
                    <a:pt x="136" y="2615"/>
                    <a:pt x="304" y="2615"/>
                  </a:cubicBezTo>
                  <a:cubicBezTo>
                    <a:pt x="471" y="2615"/>
                    <a:pt x="606" y="2480"/>
                    <a:pt x="606" y="2312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5377250" y="32224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2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1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1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5355650" y="32147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90"/>
                    <a:pt x="24876" y="2912"/>
                  </a:cubicBezTo>
                  <a:cubicBezTo>
                    <a:pt x="32190" y="7401"/>
                    <a:pt x="34493" y="17005"/>
                    <a:pt x="30003" y="24321"/>
                  </a:cubicBezTo>
                  <a:cubicBezTo>
                    <a:pt x="27067" y="29104"/>
                    <a:pt x="21946" y="31742"/>
                    <a:pt x="16707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50" y="27274"/>
                    <a:pt x="2564" y="23850"/>
                    <a:pt x="1596" y="19806"/>
                  </a:cubicBezTo>
                  <a:cubicBezTo>
                    <a:pt x="627" y="15763"/>
                    <a:pt x="1291" y="11584"/>
                    <a:pt x="3466" y="8039"/>
                  </a:cubicBezTo>
                  <a:cubicBezTo>
                    <a:pt x="5640" y="4496"/>
                    <a:pt x="9065" y="2010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9"/>
                    <a:pt x="5209" y="4040"/>
                    <a:pt x="2951" y="7723"/>
                  </a:cubicBezTo>
                  <a:cubicBezTo>
                    <a:pt x="691" y="11405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5"/>
                  </a:cubicBezTo>
                  <a:cubicBezTo>
                    <a:pt x="10810" y="31523"/>
                    <a:pt x="13726" y="32349"/>
                    <a:pt x="16701" y="32349"/>
                  </a:cubicBezTo>
                  <a:cubicBezTo>
                    <a:pt x="16703" y="32349"/>
                    <a:pt x="16705" y="32349"/>
                    <a:pt x="16708" y="32349"/>
                  </a:cubicBezTo>
                  <a:cubicBezTo>
                    <a:pt x="22150" y="32349"/>
                    <a:pt x="27471" y="29607"/>
                    <a:pt x="30520" y="24638"/>
                  </a:cubicBezTo>
                  <a:cubicBezTo>
                    <a:pt x="35183" y="17037"/>
                    <a:pt x="32792" y="7059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5377250" y="31694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2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2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5355650" y="31619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0" y="7391"/>
                    <a:pt x="34492" y="16996"/>
                    <a:pt x="30003" y="24310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40"/>
                  </a:cubicBezTo>
                  <a:cubicBezTo>
                    <a:pt x="5050" y="27265"/>
                    <a:pt x="2564" y="23840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4"/>
                    <a:pt x="1" y="15736"/>
                    <a:pt x="1006" y="19937"/>
                  </a:cubicBezTo>
                  <a:cubicBezTo>
                    <a:pt x="2013" y="24139"/>
                    <a:pt x="4595" y="27696"/>
                    <a:pt x="8277" y="29954"/>
                  </a:cubicBezTo>
                  <a:cubicBezTo>
                    <a:pt x="10854" y="31537"/>
                    <a:pt x="13754" y="32349"/>
                    <a:pt x="16704" y="32349"/>
                  </a:cubicBezTo>
                  <a:cubicBezTo>
                    <a:pt x="17983" y="32348"/>
                    <a:pt x="19258" y="32196"/>
                    <a:pt x="20501" y="31897"/>
                  </a:cubicBezTo>
                  <a:cubicBezTo>
                    <a:pt x="24702" y="30891"/>
                    <a:pt x="28260" y="28308"/>
                    <a:pt x="30518" y="24627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5389125" y="3228875"/>
              <a:ext cx="769725" cy="674575"/>
            </a:xfrm>
            <a:custGeom>
              <a:avLst/>
              <a:gdLst/>
              <a:ahLst/>
              <a:cxnLst/>
              <a:rect l="l" t="t" r="r" b="b"/>
              <a:pathLst>
                <a:path w="30789" h="26983" extrusionOk="0">
                  <a:moveTo>
                    <a:pt x="15408" y="0"/>
                  </a:moveTo>
                  <a:cubicBezTo>
                    <a:pt x="10872" y="0"/>
                    <a:pt x="6443" y="2288"/>
                    <a:pt x="3897" y="6438"/>
                  </a:cubicBezTo>
                  <a:cubicBezTo>
                    <a:pt x="1" y="12788"/>
                    <a:pt x="1990" y="21094"/>
                    <a:pt x="8342" y="24989"/>
                  </a:cubicBezTo>
                  <a:cubicBezTo>
                    <a:pt x="10542" y="26339"/>
                    <a:pt x="12978" y="26982"/>
                    <a:pt x="15383" y="26982"/>
                  </a:cubicBezTo>
                  <a:cubicBezTo>
                    <a:pt x="19919" y="26982"/>
                    <a:pt x="24347" y="24695"/>
                    <a:pt x="26893" y="20545"/>
                  </a:cubicBezTo>
                  <a:cubicBezTo>
                    <a:pt x="30789" y="14195"/>
                    <a:pt x="28799" y="5890"/>
                    <a:pt x="22449" y="1993"/>
                  </a:cubicBezTo>
                  <a:cubicBezTo>
                    <a:pt x="20248" y="643"/>
                    <a:pt x="17813" y="0"/>
                    <a:pt x="15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5397950" y="3221225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068" y="605"/>
                  </a:moveTo>
                  <a:lnTo>
                    <a:pt x="15068" y="606"/>
                  </a:lnTo>
                  <a:cubicBezTo>
                    <a:pt x="17472" y="606"/>
                    <a:pt x="19837" y="1269"/>
                    <a:pt x="21939" y="2557"/>
                  </a:cubicBezTo>
                  <a:cubicBezTo>
                    <a:pt x="28136" y="6360"/>
                    <a:pt x="30084" y="14495"/>
                    <a:pt x="26282" y="20692"/>
                  </a:cubicBezTo>
                  <a:cubicBezTo>
                    <a:pt x="24440" y="23694"/>
                    <a:pt x="21539" y="25797"/>
                    <a:pt x="18114" y="26620"/>
                  </a:cubicBezTo>
                  <a:cubicBezTo>
                    <a:pt x="17086" y="26867"/>
                    <a:pt x="16048" y="26989"/>
                    <a:pt x="15018" y="26989"/>
                  </a:cubicBezTo>
                  <a:cubicBezTo>
                    <a:pt x="12613" y="26989"/>
                    <a:pt x="10248" y="26326"/>
                    <a:pt x="8146" y="25037"/>
                  </a:cubicBezTo>
                  <a:cubicBezTo>
                    <a:pt x="1949" y="21234"/>
                    <a:pt x="1" y="13098"/>
                    <a:pt x="3803" y="6901"/>
                  </a:cubicBezTo>
                  <a:cubicBezTo>
                    <a:pt x="5645" y="3898"/>
                    <a:pt x="8545" y="1794"/>
                    <a:pt x="11971" y="973"/>
                  </a:cubicBezTo>
                  <a:cubicBezTo>
                    <a:pt x="12985" y="730"/>
                    <a:pt x="14025" y="606"/>
                    <a:pt x="15068" y="605"/>
                  </a:cubicBezTo>
                  <a:close/>
                  <a:moveTo>
                    <a:pt x="15067" y="0"/>
                  </a:moveTo>
                  <a:cubicBezTo>
                    <a:pt x="13989" y="0"/>
                    <a:pt x="12904" y="127"/>
                    <a:pt x="11829" y="385"/>
                  </a:cubicBezTo>
                  <a:cubicBezTo>
                    <a:pt x="8247" y="1243"/>
                    <a:pt x="5214" y="3445"/>
                    <a:pt x="3287" y="6585"/>
                  </a:cubicBezTo>
                  <a:cubicBezTo>
                    <a:pt x="1360" y="9725"/>
                    <a:pt x="773" y="13427"/>
                    <a:pt x="1630" y="17010"/>
                  </a:cubicBezTo>
                  <a:cubicBezTo>
                    <a:pt x="2488" y="20592"/>
                    <a:pt x="4690" y="23626"/>
                    <a:pt x="7830" y="25553"/>
                  </a:cubicBezTo>
                  <a:cubicBezTo>
                    <a:pt x="10028" y="26902"/>
                    <a:pt x="12501" y="27595"/>
                    <a:pt x="15017" y="27595"/>
                  </a:cubicBezTo>
                  <a:cubicBezTo>
                    <a:pt x="16107" y="27595"/>
                    <a:pt x="17194" y="27464"/>
                    <a:pt x="18254" y="27209"/>
                  </a:cubicBezTo>
                  <a:cubicBezTo>
                    <a:pt x="21837" y="26352"/>
                    <a:pt x="24871" y="24150"/>
                    <a:pt x="26797" y="21010"/>
                  </a:cubicBezTo>
                  <a:cubicBezTo>
                    <a:pt x="30776" y="14528"/>
                    <a:pt x="28736" y="6018"/>
                    <a:pt x="22255" y="2041"/>
                  </a:cubicBezTo>
                  <a:cubicBezTo>
                    <a:pt x="20056" y="693"/>
                    <a:pt x="17582" y="0"/>
                    <a:pt x="15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5574875" y="3337125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1" y="0"/>
                    <a:pt x="12212" y="5"/>
                    <a:pt x="12152" y="15"/>
                  </a:cubicBezTo>
                  <a:cubicBezTo>
                    <a:pt x="11904" y="55"/>
                    <a:pt x="11702" y="203"/>
                    <a:pt x="11545" y="459"/>
                  </a:cubicBezTo>
                  <a:lnTo>
                    <a:pt x="10101" y="2811"/>
                  </a:lnTo>
                  <a:lnTo>
                    <a:pt x="10101" y="2811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5"/>
                    <a:pt x="4639" y="2515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7"/>
                    <a:pt x="7626" y="11695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299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0"/>
                    <a:pt x="4981" y="12633"/>
                    <a:pt x="4749" y="12448"/>
                  </a:cubicBezTo>
                  <a:cubicBezTo>
                    <a:pt x="4425" y="12230"/>
                    <a:pt x="4127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1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6"/>
                    <a:pt x="1569" y="17492"/>
                    <a:pt x="1748" y="17783"/>
                  </a:cubicBezTo>
                  <a:cubicBezTo>
                    <a:pt x="1926" y="18075"/>
                    <a:pt x="2190" y="18231"/>
                    <a:pt x="2539" y="18253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3"/>
                  </a:lnTo>
                  <a:lnTo>
                    <a:pt x="4704" y="15613"/>
                  </a:lnTo>
                  <a:cubicBezTo>
                    <a:pt x="5266" y="15893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4"/>
                    <a:pt x="11464" y="11814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7"/>
                  </a:cubicBezTo>
                  <a:cubicBezTo>
                    <a:pt x="12629" y="8417"/>
                    <a:pt x="12743" y="8437"/>
                    <a:pt x="12854" y="8437"/>
                  </a:cubicBezTo>
                  <a:cubicBezTo>
                    <a:pt x="12998" y="8437"/>
                    <a:pt x="13136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7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4"/>
                    <a:pt x="13288" y="933"/>
                    <a:pt x="13214" y="691"/>
                  </a:cubicBezTo>
                  <a:cubicBezTo>
                    <a:pt x="13140" y="447"/>
                    <a:pt x="13006" y="265"/>
                    <a:pt x="12813" y="141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5438375" y="3780525"/>
              <a:ext cx="15400" cy="65550"/>
            </a:xfrm>
            <a:custGeom>
              <a:avLst/>
              <a:gdLst/>
              <a:ahLst/>
              <a:cxnLst/>
              <a:rect l="l" t="t" r="r" b="b"/>
              <a:pathLst>
                <a:path w="616" h="2622" extrusionOk="0">
                  <a:moveTo>
                    <a:pt x="308" y="0"/>
                  </a:moveTo>
                  <a:cubicBezTo>
                    <a:pt x="138" y="0"/>
                    <a:pt x="1" y="141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2"/>
                    <a:pt x="308" y="2622"/>
                  </a:cubicBezTo>
                  <a:cubicBezTo>
                    <a:pt x="475" y="2622"/>
                    <a:pt x="610" y="2486"/>
                    <a:pt x="610" y="2320"/>
                  </a:cubicBezTo>
                  <a:lnTo>
                    <a:pt x="610" y="310"/>
                  </a:lnTo>
                  <a:cubicBezTo>
                    <a:pt x="616" y="141"/>
                    <a:pt x="479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5473850" y="38307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2"/>
                  </a:cubicBezTo>
                  <a:lnTo>
                    <a:pt x="4" y="2438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307" y="2740"/>
                    <a:pt x="308" y="2740"/>
                    <a:pt x="309" y="2740"/>
                  </a:cubicBezTo>
                  <a:cubicBezTo>
                    <a:pt x="475" y="2740"/>
                    <a:pt x="610" y="2604"/>
                    <a:pt x="610" y="2438"/>
                  </a:cubicBezTo>
                  <a:lnTo>
                    <a:pt x="610" y="312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5544725" y="38898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1" y="2622"/>
                    <a:pt x="307" y="2622"/>
                  </a:cubicBezTo>
                  <a:cubicBezTo>
                    <a:pt x="474" y="2622"/>
                    <a:pt x="611" y="2486"/>
                    <a:pt x="611" y="2319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5645250" y="3940225"/>
              <a:ext cx="15175" cy="59450"/>
            </a:xfrm>
            <a:custGeom>
              <a:avLst/>
              <a:gdLst/>
              <a:ahLst/>
              <a:cxnLst/>
              <a:rect l="l" t="t" r="r" b="b"/>
              <a:pathLst>
                <a:path w="607" h="2378" extrusionOk="0">
                  <a:moveTo>
                    <a:pt x="304" y="0"/>
                  </a:moveTo>
                  <a:cubicBezTo>
                    <a:pt x="136" y="0"/>
                    <a:pt x="1" y="135"/>
                    <a:pt x="1" y="303"/>
                  </a:cubicBezTo>
                  <a:lnTo>
                    <a:pt x="1" y="2076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6"/>
                  </a:cubicBezTo>
                  <a:lnTo>
                    <a:pt x="606" y="303"/>
                  </a:lnTo>
                  <a:cubicBezTo>
                    <a:pt x="606" y="135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5754450" y="3960725"/>
              <a:ext cx="15400" cy="36025"/>
            </a:xfrm>
            <a:custGeom>
              <a:avLst/>
              <a:gdLst/>
              <a:ahLst/>
              <a:cxnLst/>
              <a:rect l="l" t="t" r="r" b="b"/>
              <a:pathLst>
                <a:path w="616" h="1441" extrusionOk="0">
                  <a:moveTo>
                    <a:pt x="308" y="0"/>
                  </a:moveTo>
                  <a:cubicBezTo>
                    <a:pt x="137" y="0"/>
                    <a:pt x="0" y="140"/>
                    <a:pt x="6" y="310"/>
                  </a:cubicBezTo>
                  <a:lnTo>
                    <a:pt x="6" y="1137"/>
                  </a:lnTo>
                  <a:cubicBezTo>
                    <a:pt x="4" y="1305"/>
                    <a:pt x="141" y="1441"/>
                    <a:pt x="308" y="1441"/>
                  </a:cubicBezTo>
                  <a:cubicBezTo>
                    <a:pt x="476" y="1441"/>
                    <a:pt x="611" y="1305"/>
                    <a:pt x="611" y="1137"/>
                  </a:cubicBezTo>
                  <a:lnTo>
                    <a:pt x="611" y="310"/>
                  </a:lnTo>
                  <a:cubicBezTo>
                    <a:pt x="615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5970200" y="3919700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8"/>
                  </a:cubicBezTo>
                  <a:lnTo>
                    <a:pt x="1" y="1597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7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6017450" y="38695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0" y="2472"/>
                    <a:pt x="137" y="2608"/>
                    <a:pt x="304" y="2608"/>
                  </a:cubicBezTo>
                  <a:cubicBezTo>
                    <a:pt x="472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5377275" y="3140950"/>
              <a:ext cx="793475" cy="793500"/>
            </a:xfrm>
            <a:custGeom>
              <a:avLst/>
              <a:gdLst/>
              <a:ahLst/>
              <a:cxnLst/>
              <a:rect l="l" t="t" r="r" b="b"/>
              <a:pathLst>
                <a:path w="31739" h="31740" extrusionOk="0">
                  <a:moveTo>
                    <a:pt x="15869" y="0"/>
                  </a:moveTo>
                  <a:cubicBezTo>
                    <a:pt x="11660" y="0"/>
                    <a:pt x="7624" y="1672"/>
                    <a:pt x="4648" y="4648"/>
                  </a:cubicBezTo>
                  <a:cubicBezTo>
                    <a:pt x="1671" y="7625"/>
                    <a:pt x="1" y="11661"/>
                    <a:pt x="1" y="15870"/>
                  </a:cubicBezTo>
                  <a:cubicBezTo>
                    <a:pt x="1" y="20079"/>
                    <a:pt x="1671" y="24114"/>
                    <a:pt x="4648" y="27091"/>
                  </a:cubicBezTo>
                  <a:cubicBezTo>
                    <a:pt x="7624" y="30067"/>
                    <a:pt x="11660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9"/>
                    <a:pt x="31738" y="15870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5355650" y="3133475"/>
              <a:ext cx="879600" cy="808675"/>
            </a:xfrm>
            <a:custGeom>
              <a:avLst/>
              <a:gdLst/>
              <a:ahLst/>
              <a:cxnLst/>
              <a:rect l="l" t="t" r="r" b="b"/>
              <a:pathLst>
                <a:path w="35184" h="32347" extrusionOk="0">
                  <a:moveTo>
                    <a:pt x="16767" y="607"/>
                  </a:moveTo>
                  <a:cubicBezTo>
                    <a:pt x="19629" y="607"/>
                    <a:pt x="22437" y="1401"/>
                    <a:pt x="24876" y="2901"/>
                  </a:cubicBezTo>
                  <a:cubicBezTo>
                    <a:pt x="32192" y="7390"/>
                    <a:pt x="34492" y="16994"/>
                    <a:pt x="30003" y="24309"/>
                  </a:cubicBezTo>
                  <a:cubicBezTo>
                    <a:pt x="27829" y="27854"/>
                    <a:pt x="24405" y="30340"/>
                    <a:pt x="20361" y="31308"/>
                  </a:cubicBezTo>
                  <a:cubicBezTo>
                    <a:pt x="19147" y="31598"/>
                    <a:pt x="17922" y="31742"/>
                    <a:pt x="16705" y="31742"/>
                  </a:cubicBezTo>
                  <a:cubicBezTo>
                    <a:pt x="13867" y="31742"/>
                    <a:pt x="11076" y="30960"/>
                    <a:pt x="8595" y="29438"/>
                  </a:cubicBezTo>
                  <a:cubicBezTo>
                    <a:pt x="5050" y="27263"/>
                    <a:pt x="2565" y="23839"/>
                    <a:pt x="1596" y="19796"/>
                  </a:cubicBezTo>
                  <a:cubicBezTo>
                    <a:pt x="627" y="15752"/>
                    <a:pt x="1293" y="11573"/>
                    <a:pt x="3466" y="8030"/>
                  </a:cubicBezTo>
                  <a:cubicBezTo>
                    <a:pt x="6402" y="3245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1" y="7710"/>
                  </a:cubicBezTo>
                  <a:cubicBezTo>
                    <a:pt x="691" y="11393"/>
                    <a:pt x="1" y="15735"/>
                    <a:pt x="1008" y="19936"/>
                  </a:cubicBezTo>
                  <a:cubicBezTo>
                    <a:pt x="2013" y="24137"/>
                    <a:pt x="4595" y="27695"/>
                    <a:pt x="8277" y="29953"/>
                  </a:cubicBezTo>
                  <a:cubicBezTo>
                    <a:pt x="10855" y="31536"/>
                    <a:pt x="13755" y="32347"/>
                    <a:pt x="16705" y="32347"/>
                  </a:cubicBezTo>
                  <a:cubicBezTo>
                    <a:pt x="17984" y="32346"/>
                    <a:pt x="19259" y="32195"/>
                    <a:pt x="20501" y="31896"/>
                  </a:cubicBezTo>
                  <a:cubicBezTo>
                    <a:pt x="24704" y="30890"/>
                    <a:pt x="28260" y="28307"/>
                    <a:pt x="30520" y="24626"/>
                  </a:cubicBezTo>
                  <a:cubicBezTo>
                    <a:pt x="35183" y="17024"/>
                    <a:pt x="32792" y="7048"/>
                    <a:pt x="25192" y="2384"/>
                  </a:cubicBezTo>
                  <a:cubicBezTo>
                    <a:pt x="22560" y="769"/>
                    <a:pt x="19644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377250" y="30878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5355650" y="308015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6"/>
                  </a:moveTo>
                  <a:cubicBezTo>
                    <a:pt x="19601" y="606"/>
                    <a:pt x="22393" y="1389"/>
                    <a:pt x="24874" y="2911"/>
                  </a:cubicBezTo>
                  <a:cubicBezTo>
                    <a:pt x="28419" y="5086"/>
                    <a:pt x="30904" y="8510"/>
                    <a:pt x="31873" y="12554"/>
                  </a:cubicBezTo>
                  <a:cubicBezTo>
                    <a:pt x="32842" y="16597"/>
                    <a:pt x="32176" y="20776"/>
                    <a:pt x="30003" y="24320"/>
                  </a:cubicBezTo>
                  <a:cubicBezTo>
                    <a:pt x="27067" y="29103"/>
                    <a:pt x="21946" y="31741"/>
                    <a:pt x="16707" y="31741"/>
                  </a:cubicBezTo>
                  <a:cubicBezTo>
                    <a:pt x="13933" y="31741"/>
                    <a:pt x="11126" y="31001"/>
                    <a:pt x="8593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1"/>
                    <a:pt x="1291" y="11583"/>
                    <a:pt x="3466" y="8039"/>
                  </a:cubicBezTo>
                  <a:cubicBezTo>
                    <a:pt x="5640" y="4494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2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5"/>
                    <a:pt x="1" y="15745"/>
                    <a:pt x="1006" y="19947"/>
                  </a:cubicBezTo>
                  <a:cubicBezTo>
                    <a:pt x="2013" y="24148"/>
                    <a:pt x="4595" y="27705"/>
                    <a:pt x="8277" y="29964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18" y="24637"/>
                  </a:cubicBezTo>
                  <a:cubicBezTo>
                    <a:pt x="32778" y="20954"/>
                    <a:pt x="33468" y="16611"/>
                    <a:pt x="32461" y="12412"/>
                  </a:cubicBezTo>
                  <a:cubicBezTo>
                    <a:pt x="31455" y="8212"/>
                    <a:pt x="28875" y="4654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5436750" y="3147400"/>
              <a:ext cx="674475" cy="674450"/>
            </a:xfrm>
            <a:custGeom>
              <a:avLst/>
              <a:gdLst/>
              <a:ahLst/>
              <a:cxnLst/>
              <a:rect l="l" t="t" r="r" b="b"/>
              <a:pathLst>
                <a:path w="26979" h="26978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2" y="6480"/>
                    <a:pt x="1" y="9912"/>
                    <a:pt x="1" y="13489"/>
                  </a:cubicBezTo>
                  <a:cubicBezTo>
                    <a:pt x="1" y="17066"/>
                    <a:pt x="1422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6"/>
                    <a:pt x="26979" y="13489"/>
                  </a:cubicBezTo>
                  <a:cubicBezTo>
                    <a:pt x="26979" y="9912"/>
                    <a:pt x="25558" y="6480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5380700" y="3139875"/>
              <a:ext cx="786650" cy="689700"/>
            </a:xfrm>
            <a:custGeom>
              <a:avLst/>
              <a:gdLst/>
              <a:ahLst/>
              <a:cxnLst/>
              <a:rect l="l" t="t" r="r" b="b"/>
              <a:pathLst>
                <a:path w="31466" h="27588" extrusionOk="0">
                  <a:moveTo>
                    <a:pt x="15754" y="606"/>
                  </a:moveTo>
                  <a:lnTo>
                    <a:pt x="15754" y="607"/>
                  </a:lnTo>
                  <a:cubicBezTo>
                    <a:pt x="15756" y="607"/>
                    <a:pt x="15759" y="607"/>
                    <a:pt x="15761" y="607"/>
                  </a:cubicBezTo>
                  <a:cubicBezTo>
                    <a:pt x="18186" y="607"/>
                    <a:pt x="20563" y="1279"/>
                    <a:pt x="22629" y="2550"/>
                  </a:cubicBezTo>
                  <a:cubicBezTo>
                    <a:pt x="28826" y="6351"/>
                    <a:pt x="30774" y="14488"/>
                    <a:pt x="26972" y="20684"/>
                  </a:cubicBezTo>
                  <a:cubicBezTo>
                    <a:pt x="25130" y="23687"/>
                    <a:pt x="22229" y="25790"/>
                    <a:pt x="18804" y="26612"/>
                  </a:cubicBezTo>
                  <a:cubicBezTo>
                    <a:pt x="17776" y="26859"/>
                    <a:pt x="16738" y="26981"/>
                    <a:pt x="15707" y="26981"/>
                  </a:cubicBezTo>
                  <a:cubicBezTo>
                    <a:pt x="13303" y="26981"/>
                    <a:pt x="10938" y="26318"/>
                    <a:pt x="8836" y="25029"/>
                  </a:cubicBezTo>
                  <a:cubicBezTo>
                    <a:pt x="2640" y="21226"/>
                    <a:pt x="691" y="13091"/>
                    <a:pt x="4493" y="6895"/>
                  </a:cubicBezTo>
                  <a:cubicBezTo>
                    <a:pt x="6978" y="2842"/>
                    <a:pt x="11316" y="606"/>
                    <a:pt x="15754" y="606"/>
                  </a:cubicBezTo>
                  <a:close/>
                  <a:moveTo>
                    <a:pt x="15755" y="0"/>
                  </a:moveTo>
                  <a:cubicBezTo>
                    <a:pt x="11113" y="0"/>
                    <a:pt x="6578" y="2339"/>
                    <a:pt x="3977" y="6577"/>
                  </a:cubicBezTo>
                  <a:cubicBezTo>
                    <a:pt x="0" y="13059"/>
                    <a:pt x="2038" y="21569"/>
                    <a:pt x="8520" y="25544"/>
                  </a:cubicBezTo>
                  <a:cubicBezTo>
                    <a:pt x="10718" y="26894"/>
                    <a:pt x="13191" y="27588"/>
                    <a:pt x="15707" y="27588"/>
                  </a:cubicBezTo>
                  <a:cubicBezTo>
                    <a:pt x="16797" y="27586"/>
                    <a:pt x="17884" y="27457"/>
                    <a:pt x="18944" y="27202"/>
                  </a:cubicBezTo>
                  <a:cubicBezTo>
                    <a:pt x="22527" y="26344"/>
                    <a:pt x="25561" y="24142"/>
                    <a:pt x="27487" y="21002"/>
                  </a:cubicBezTo>
                  <a:cubicBezTo>
                    <a:pt x="31466" y="14519"/>
                    <a:pt x="29429" y="6012"/>
                    <a:pt x="22945" y="2033"/>
                  </a:cubicBezTo>
                  <a:cubicBezTo>
                    <a:pt x="20700" y="656"/>
                    <a:pt x="18213" y="0"/>
                    <a:pt x="15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574875" y="325560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0"/>
                  </a:moveTo>
                  <a:cubicBezTo>
                    <a:pt x="12272" y="0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0" y="2812"/>
                  </a:lnTo>
                  <a:lnTo>
                    <a:pt x="10100" y="2812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4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6"/>
                    <a:pt x="3416" y="4904"/>
                  </a:cubicBezTo>
                  <a:cubicBezTo>
                    <a:pt x="3326" y="5310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0"/>
                    <a:pt x="4981" y="12633"/>
                    <a:pt x="4749" y="12448"/>
                  </a:cubicBezTo>
                  <a:cubicBezTo>
                    <a:pt x="4425" y="12230"/>
                    <a:pt x="4126" y="11979"/>
                    <a:pt x="3856" y="11698"/>
                  </a:cubicBezTo>
                  <a:cubicBezTo>
                    <a:pt x="3590" y="11422"/>
                    <a:pt x="3398" y="11191"/>
                    <a:pt x="3277" y="11009"/>
                  </a:cubicBezTo>
                  <a:cubicBezTo>
                    <a:pt x="3155" y="10825"/>
                    <a:pt x="3019" y="10601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2"/>
                  </a:cubicBezTo>
                  <a:cubicBezTo>
                    <a:pt x="1747" y="9133"/>
                    <a:pt x="1587" y="9094"/>
                    <a:pt x="1426" y="9094"/>
                  </a:cubicBezTo>
                  <a:cubicBezTo>
                    <a:pt x="1333" y="9094"/>
                    <a:pt x="1240" y="9107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3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29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3"/>
                  </a:cubicBezTo>
                  <a:cubicBezTo>
                    <a:pt x="1926" y="18074"/>
                    <a:pt x="2190" y="18231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89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8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8"/>
                    <a:pt x="11467" y="12781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1"/>
                    <a:pt x="10835" y="10394"/>
                    <a:pt x="10521" y="9978"/>
                  </a:cubicBezTo>
                  <a:cubicBezTo>
                    <a:pt x="10199" y="9547"/>
                    <a:pt x="9772" y="9054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6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1"/>
                  </a:cubicBezTo>
                  <a:cubicBezTo>
                    <a:pt x="10528" y="6439"/>
                    <a:pt x="11187" y="7093"/>
                    <a:pt x="11758" y="7821"/>
                  </a:cubicBezTo>
                  <a:cubicBezTo>
                    <a:pt x="11991" y="8098"/>
                    <a:pt x="12244" y="8285"/>
                    <a:pt x="12512" y="8377"/>
                  </a:cubicBezTo>
                  <a:cubicBezTo>
                    <a:pt x="12630" y="8417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5"/>
                  </a:cubicBezTo>
                  <a:cubicBezTo>
                    <a:pt x="13497" y="8221"/>
                    <a:pt x="13696" y="8055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1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7"/>
                    <a:pt x="12777" y="4836"/>
                    <a:pt x="12424" y="4490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5"/>
                  </a:lnTo>
                  <a:cubicBezTo>
                    <a:pt x="13252" y="1174"/>
                    <a:pt x="13288" y="933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0"/>
                    <a:pt x="12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438475" y="369935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2"/>
                    <a:pt x="1" y="296"/>
                  </a:cubicBezTo>
                  <a:lnTo>
                    <a:pt x="1" y="2306"/>
                  </a:lnTo>
                  <a:cubicBezTo>
                    <a:pt x="1" y="2473"/>
                    <a:pt x="136" y="2608"/>
                    <a:pt x="304" y="2608"/>
                  </a:cubicBezTo>
                  <a:cubicBezTo>
                    <a:pt x="471" y="2608"/>
                    <a:pt x="608" y="2473"/>
                    <a:pt x="606" y="2306"/>
                  </a:cubicBezTo>
                  <a:lnTo>
                    <a:pt x="606" y="296"/>
                  </a:lnTo>
                  <a:cubicBezTo>
                    <a:pt x="604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473950" y="3749550"/>
              <a:ext cx="15150" cy="68175"/>
            </a:xfrm>
            <a:custGeom>
              <a:avLst/>
              <a:gdLst/>
              <a:ahLst/>
              <a:cxnLst/>
              <a:rect l="l" t="t" r="r" b="b"/>
              <a:pathLst>
                <a:path w="606" h="2727" extrusionOk="0">
                  <a:moveTo>
                    <a:pt x="302" y="1"/>
                  </a:moveTo>
                  <a:cubicBezTo>
                    <a:pt x="138" y="1"/>
                    <a:pt x="4" y="132"/>
                    <a:pt x="0" y="298"/>
                  </a:cubicBezTo>
                  <a:lnTo>
                    <a:pt x="0" y="2424"/>
                  </a:lnTo>
                  <a:cubicBezTo>
                    <a:pt x="0" y="2591"/>
                    <a:pt x="135" y="2727"/>
                    <a:pt x="302" y="2727"/>
                  </a:cubicBezTo>
                  <a:cubicBezTo>
                    <a:pt x="470" y="2727"/>
                    <a:pt x="606" y="2591"/>
                    <a:pt x="606" y="2424"/>
                  </a:cubicBezTo>
                  <a:lnTo>
                    <a:pt x="606" y="298"/>
                  </a:lnTo>
                  <a:cubicBezTo>
                    <a:pt x="602" y="132"/>
                    <a:pt x="468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44825" y="380865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6"/>
                  </a:lnTo>
                  <a:cubicBezTo>
                    <a:pt x="0" y="2472"/>
                    <a:pt x="137" y="2608"/>
                    <a:pt x="303" y="2608"/>
                  </a:cubicBezTo>
                  <a:cubicBezTo>
                    <a:pt x="470" y="2608"/>
                    <a:pt x="607" y="2472"/>
                    <a:pt x="607" y="2306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5645250" y="385870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4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4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5754550" y="3879550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7"/>
                  </a:cubicBezTo>
                  <a:lnTo>
                    <a:pt x="2" y="1123"/>
                  </a:lnTo>
                  <a:cubicBezTo>
                    <a:pt x="0" y="1290"/>
                    <a:pt x="137" y="1427"/>
                    <a:pt x="304" y="1427"/>
                  </a:cubicBezTo>
                  <a:cubicBezTo>
                    <a:pt x="472" y="1427"/>
                    <a:pt x="607" y="1290"/>
                    <a:pt x="607" y="1123"/>
                  </a:cubicBezTo>
                  <a:lnTo>
                    <a:pt x="607" y="297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5970200" y="383817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6"/>
                  </a:cubicBezTo>
                  <a:lnTo>
                    <a:pt x="1" y="1596"/>
                  </a:lnTo>
                  <a:cubicBezTo>
                    <a:pt x="1" y="1764"/>
                    <a:pt x="136" y="1899"/>
                    <a:pt x="304" y="1899"/>
                  </a:cubicBezTo>
                  <a:cubicBezTo>
                    <a:pt x="471" y="1899"/>
                    <a:pt x="606" y="1764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017450" y="3787950"/>
              <a:ext cx="15200" cy="65225"/>
            </a:xfrm>
            <a:custGeom>
              <a:avLst/>
              <a:gdLst/>
              <a:ahLst/>
              <a:cxnLst/>
              <a:rect l="l" t="t" r="r" b="b"/>
              <a:pathLst>
                <a:path w="608" h="2609" extrusionOk="0">
                  <a:moveTo>
                    <a:pt x="304" y="0"/>
                  </a:moveTo>
                  <a:cubicBezTo>
                    <a:pt x="140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0" y="2472"/>
                    <a:pt x="137" y="2609"/>
                    <a:pt x="304" y="2609"/>
                  </a:cubicBezTo>
                  <a:cubicBezTo>
                    <a:pt x="472" y="2609"/>
                    <a:pt x="607" y="2473"/>
                    <a:pt x="607" y="2305"/>
                  </a:cubicBezTo>
                  <a:lnTo>
                    <a:pt x="607" y="297"/>
                  </a:lnTo>
                  <a:cubicBezTo>
                    <a:pt x="603" y="132"/>
                    <a:pt x="469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5377250" y="3058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5355650" y="3051300"/>
              <a:ext cx="879600" cy="808750"/>
            </a:xfrm>
            <a:custGeom>
              <a:avLst/>
              <a:gdLst/>
              <a:ahLst/>
              <a:cxnLst/>
              <a:rect l="l" t="t" r="r" b="b"/>
              <a:pathLst>
                <a:path w="35184" h="32350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1"/>
                  </a:cubicBezTo>
                  <a:cubicBezTo>
                    <a:pt x="32190" y="7391"/>
                    <a:pt x="34492" y="16994"/>
                    <a:pt x="30003" y="24311"/>
                  </a:cubicBezTo>
                  <a:cubicBezTo>
                    <a:pt x="27828" y="27855"/>
                    <a:pt x="24404" y="30340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5" y="30961"/>
                    <a:pt x="8595" y="29439"/>
                  </a:cubicBezTo>
                  <a:cubicBezTo>
                    <a:pt x="5050" y="27265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8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8" y="1"/>
                    <a:pt x="5999" y="2744"/>
                    <a:pt x="2951" y="7713"/>
                  </a:cubicBezTo>
                  <a:cubicBezTo>
                    <a:pt x="691" y="11395"/>
                    <a:pt x="1" y="15738"/>
                    <a:pt x="1006" y="19938"/>
                  </a:cubicBezTo>
                  <a:cubicBezTo>
                    <a:pt x="2013" y="24139"/>
                    <a:pt x="4595" y="27697"/>
                    <a:pt x="8277" y="29955"/>
                  </a:cubicBezTo>
                  <a:cubicBezTo>
                    <a:pt x="10854" y="31537"/>
                    <a:pt x="13754" y="32350"/>
                    <a:pt x="16704" y="32350"/>
                  </a:cubicBezTo>
                  <a:cubicBezTo>
                    <a:pt x="17983" y="32348"/>
                    <a:pt x="19258" y="32197"/>
                    <a:pt x="20501" y="31898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2" y="7049"/>
                    <a:pt x="25192" y="2386"/>
                  </a:cubicBezTo>
                  <a:cubicBezTo>
                    <a:pt x="22560" y="770"/>
                    <a:pt x="19643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5377250" y="3005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50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50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5355650" y="299825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29" y="607"/>
                    <a:pt x="22437" y="1402"/>
                    <a:pt x="24876" y="2902"/>
                  </a:cubicBezTo>
                  <a:cubicBezTo>
                    <a:pt x="32192" y="7391"/>
                    <a:pt x="34492" y="16995"/>
                    <a:pt x="30003" y="24311"/>
                  </a:cubicBezTo>
                  <a:cubicBezTo>
                    <a:pt x="27829" y="27856"/>
                    <a:pt x="24405" y="30341"/>
                    <a:pt x="20361" y="31308"/>
                  </a:cubicBezTo>
                  <a:cubicBezTo>
                    <a:pt x="19147" y="31599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8"/>
                  </a:cubicBezTo>
                  <a:cubicBezTo>
                    <a:pt x="5050" y="27265"/>
                    <a:pt x="2565" y="23841"/>
                    <a:pt x="1596" y="19796"/>
                  </a:cubicBezTo>
                  <a:cubicBezTo>
                    <a:pt x="627" y="15753"/>
                    <a:pt x="1293" y="11574"/>
                    <a:pt x="3466" y="8030"/>
                  </a:cubicBezTo>
                  <a:cubicBezTo>
                    <a:pt x="6402" y="3246"/>
                    <a:pt x="11522" y="607"/>
                    <a:pt x="16760" y="607"/>
                  </a:cubicBez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1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8"/>
                    <a:pt x="4595" y="27696"/>
                    <a:pt x="8277" y="29954"/>
                  </a:cubicBezTo>
                  <a:cubicBezTo>
                    <a:pt x="10855" y="31536"/>
                    <a:pt x="13755" y="32349"/>
                    <a:pt x="16705" y="32349"/>
                  </a:cubicBezTo>
                  <a:cubicBezTo>
                    <a:pt x="17984" y="32348"/>
                    <a:pt x="19259" y="32195"/>
                    <a:pt x="20501" y="31897"/>
                  </a:cubicBezTo>
                  <a:cubicBezTo>
                    <a:pt x="24704" y="30890"/>
                    <a:pt x="28260" y="28308"/>
                    <a:pt x="30520" y="24626"/>
                  </a:cubicBezTo>
                  <a:cubicBezTo>
                    <a:pt x="35183" y="17026"/>
                    <a:pt x="32792" y="7048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436750" y="3065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3"/>
                    <a:pt x="3952" y="3952"/>
                  </a:cubicBezTo>
                  <a:cubicBezTo>
                    <a:pt x="1423" y="6482"/>
                    <a:pt x="1" y="9912"/>
                    <a:pt x="1" y="13489"/>
                  </a:cubicBezTo>
                  <a:cubicBezTo>
                    <a:pt x="1" y="17068"/>
                    <a:pt x="1423" y="20498"/>
                    <a:pt x="3952" y="23029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9"/>
                  </a:cubicBezTo>
                  <a:cubicBezTo>
                    <a:pt x="25558" y="20498"/>
                    <a:pt x="26980" y="17068"/>
                    <a:pt x="26980" y="13489"/>
                  </a:cubicBezTo>
                  <a:cubicBezTo>
                    <a:pt x="26980" y="9912"/>
                    <a:pt x="25558" y="6482"/>
                    <a:pt x="23029" y="3952"/>
                  </a:cubicBezTo>
                  <a:cubicBezTo>
                    <a:pt x="20499" y="1423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380675" y="3057575"/>
              <a:ext cx="786650" cy="689625"/>
            </a:xfrm>
            <a:custGeom>
              <a:avLst/>
              <a:gdLst/>
              <a:ahLst/>
              <a:cxnLst/>
              <a:rect l="l" t="t" r="r" b="b"/>
              <a:pathLst>
                <a:path w="31466" h="27585" extrusionOk="0">
                  <a:moveTo>
                    <a:pt x="15758" y="606"/>
                  </a:moveTo>
                  <a:cubicBezTo>
                    <a:pt x="18163" y="606"/>
                    <a:pt x="20528" y="1269"/>
                    <a:pt x="22630" y="2558"/>
                  </a:cubicBezTo>
                  <a:cubicBezTo>
                    <a:pt x="28826" y="6360"/>
                    <a:pt x="30775" y="14496"/>
                    <a:pt x="26973" y="20692"/>
                  </a:cubicBezTo>
                  <a:cubicBezTo>
                    <a:pt x="24488" y="24744"/>
                    <a:pt x="20150" y="26980"/>
                    <a:pt x="15712" y="26980"/>
                  </a:cubicBezTo>
                  <a:cubicBezTo>
                    <a:pt x="13362" y="26980"/>
                    <a:pt x="10983" y="26353"/>
                    <a:pt x="8837" y="25036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3"/>
                    <a:pt x="12662" y="974"/>
                  </a:cubicBezTo>
                  <a:cubicBezTo>
                    <a:pt x="13675" y="729"/>
                    <a:pt x="14714" y="606"/>
                    <a:pt x="15758" y="606"/>
                  </a:cubicBezTo>
                  <a:close/>
                  <a:moveTo>
                    <a:pt x="15757" y="0"/>
                  </a:moveTo>
                  <a:cubicBezTo>
                    <a:pt x="14680" y="0"/>
                    <a:pt x="13594" y="127"/>
                    <a:pt x="12520" y="384"/>
                  </a:cubicBezTo>
                  <a:cubicBezTo>
                    <a:pt x="8939" y="1242"/>
                    <a:pt x="5905" y="3445"/>
                    <a:pt x="3978" y="6584"/>
                  </a:cubicBezTo>
                  <a:cubicBezTo>
                    <a:pt x="0" y="13067"/>
                    <a:pt x="2039" y="21576"/>
                    <a:pt x="8521" y="25552"/>
                  </a:cubicBezTo>
                  <a:cubicBezTo>
                    <a:pt x="10681" y="26882"/>
                    <a:pt x="13167" y="27585"/>
                    <a:pt x="15704" y="27585"/>
                  </a:cubicBezTo>
                  <a:cubicBezTo>
                    <a:pt x="15706" y="27585"/>
                    <a:pt x="15708" y="27585"/>
                    <a:pt x="15711" y="27585"/>
                  </a:cubicBezTo>
                  <a:cubicBezTo>
                    <a:pt x="20352" y="27585"/>
                    <a:pt x="24889" y="25247"/>
                    <a:pt x="27488" y="21010"/>
                  </a:cubicBezTo>
                  <a:cubicBezTo>
                    <a:pt x="31466" y="14527"/>
                    <a:pt x="29427" y="6018"/>
                    <a:pt x="22946" y="2042"/>
                  </a:cubicBezTo>
                  <a:cubicBezTo>
                    <a:pt x="20747" y="693"/>
                    <a:pt x="18273" y="0"/>
                    <a:pt x="15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5574875" y="3173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21" y="2228"/>
                    <a:pt x="7997" y="1936"/>
                    <a:pt x="7030" y="1936"/>
                  </a:cubicBezTo>
                  <a:cubicBezTo>
                    <a:pt x="7004" y="1936"/>
                    <a:pt x="6979" y="1936"/>
                    <a:pt x="6954" y="1936"/>
                  </a:cubicBezTo>
                  <a:cubicBezTo>
                    <a:pt x="5636" y="1956"/>
                    <a:pt x="4639" y="2516"/>
                    <a:pt x="3964" y="3616"/>
                  </a:cubicBezTo>
                  <a:cubicBezTo>
                    <a:pt x="3687" y="4068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7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3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7" y="11980"/>
                    <a:pt x="3856" y="11700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2"/>
                    <a:pt x="2615" y="9912"/>
                    <a:pt x="2576" y="9856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5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399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8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5" y="18256"/>
                    <a:pt x="3176" y="18105"/>
                    <a:pt x="3363" y="17802"/>
                  </a:cubicBezTo>
                  <a:lnTo>
                    <a:pt x="4704" y="15614"/>
                  </a:lnTo>
                  <a:lnTo>
                    <a:pt x="4704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90"/>
                    <a:pt x="7075" y="16329"/>
                    <a:pt x="7413" y="16329"/>
                  </a:cubicBezTo>
                  <a:cubicBezTo>
                    <a:pt x="7949" y="16329"/>
                    <a:pt x="8463" y="16232"/>
                    <a:pt x="8956" y="16039"/>
                  </a:cubicBezTo>
                  <a:cubicBezTo>
                    <a:pt x="9761" y="15725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5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8"/>
                  </a:lnTo>
                  <a:cubicBezTo>
                    <a:pt x="7534" y="6780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50"/>
                    <a:pt x="7607" y="5044"/>
                    <a:pt x="7904" y="5044"/>
                  </a:cubicBezTo>
                  <a:cubicBezTo>
                    <a:pt x="7926" y="5044"/>
                    <a:pt x="7948" y="5045"/>
                    <a:pt x="7971" y="5046"/>
                  </a:cubicBezTo>
                  <a:cubicBezTo>
                    <a:pt x="8302" y="5063"/>
                    <a:pt x="8625" y="5160"/>
                    <a:pt x="8936" y="5335"/>
                  </a:cubicBezTo>
                  <a:cubicBezTo>
                    <a:pt x="9249" y="5511"/>
                    <a:pt x="9535" y="5691"/>
                    <a:pt x="9797" y="5872"/>
                  </a:cubicBezTo>
                  <a:cubicBezTo>
                    <a:pt x="10528" y="6440"/>
                    <a:pt x="11187" y="7095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7"/>
                    <a:pt x="13852" y="7854"/>
                  </a:cubicBezTo>
                  <a:cubicBezTo>
                    <a:pt x="14007" y="7653"/>
                    <a:pt x="14088" y="7399"/>
                    <a:pt x="14095" y="7093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2"/>
                    <a:pt x="13205" y="5335"/>
                  </a:cubicBezTo>
                  <a:cubicBezTo>
                    <a:pt x="13037" y="5118"/>
                    <a:pt x="12777" y="4837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5"/>
                    <a:pt x="13288" y="934"/>
                    <a:pt x="13214" y="691"/>
                  </a:cubicBezTo>
                  <a:cubicBezTo>
                    <a:pt x="13140" y="449"/>
                    <a:pt x="13006" y="266"/>
                    <a:pt x="12813" y="142"/>
                  </a:cubicBezTo>
                  <a:cubicBezTo>
                    <a:pt x="12667" y="48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5438475" y="3617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5473950" y="3667425"/>
              <a:ext cx="15150" cy="68200"/>
            </a:xfrm>
            <a:custGeom>
              <a:avLst/>
              <a:gdLst/>
              <a:ahLst/>
              <a:cxnLst/>
              <a:rect l="l" t="t" r="r" b="b"/>
              <a:pathLst>
                <a:path w="606" h="2728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2"/>
                    <a:pt x="135" y="2727"/>
                    <a:pt x="302" y="2727"/>
                  </a:cubicBezTo>
                  <a:cubicBezTo>
                    <a:pt x="470" y="2727"/>
                    <a:pt x="606" y="2592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544725" y="3726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0"/>
                    <a:pt x="4" y="311"/>
                  </a:cubicBezTo>
                  <a:lnTo>
                    <a:pt x="4" y="2320"/>
                  </a:lnTo>
                  <a:cubicBezTo>
                    <a:pt x="4" y="2488"/>
                    <a:pt x="140" y="2623"/>
                    <a:pt x="307" y="2623"/>
                  </a:cubicBezTo>
                  <a:cubicBezTo>
                    <a:pt x="475" y="2623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645250" y="3776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1"/>
                  </a:moveTo>
                  <a:cubicBezTo>
                    <a:pt x="136" y="1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5754550" y="379742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1123"/>
                  </a:lnTo>
                  <a:cubicBezTo>
                    <a:pt x="0" y="1291"/>
                    <a:pt x="137" y="1426"/>
                    <a:pt x="304" y="1426"/>
                  </a:cubicBezTo>
                  <a:cubicBezTo>
                    <a:pt x="472" y="1426"/>
                    <a:pt x="607" y="1291"/>
                    <a:pt x="607" y="1123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5970100" y="375572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1610"/>
                  </a:lnTo>
                  <a:cubicBezTo>
                    <a:pt x="5" y="1776"/>
                    <a:pt x="140" y="1913"/>
                    <a:pt x="308" y="1913"/>
                  </a:cubicBezTo>
                  <a:cubicBezTo>
                    <a:pt x="475" y="1913"/>
                    <a:pt x="610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6017375" y="37054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7" y="1"/>
                  </a:moveTo>
                  <a:cubicBezTo>
                    <a:pt x="137" y="1"/>
                    <a:pt x="1" y="141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3"/>
                    <a:pt x="307" y="2623"/>
                  </a:cubicBezTo>
                  <a:cubicBezTo>
                    <a:pt x="475" y="2623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5377250" y="2984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40"/>
                    <a:pt x="15870" y="31740"/>
                  </a:cubicBezTo>
                  <a:cubicBezTo>
                    <a:pt x="20079" y="31740"/>
                    <a:pt x="24116" y="30067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5"/>
                    <a:pt x="27091" y="4648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5355650" y="297707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4" y="606"/>
                  </a:moveTo>
                  <a:cubicBezTo>
                    <a:pt x="19603" y="606"/>
                    <a:pt x="22395" y="1389"/>
                    <a:pt x="24876" y="2910"/>
                  </a:cubicBezTo>
                  <a:cubicBezTo>
                    <a:pt x="32190" y="7399"/>
                    <a:pt x="34492" y="17003"/>
                    <a:pt x="30003" y="24320"/>
                  </a:cubicBezTo>
                  <a:cubicBezTo>
                    <a:pt x="27068" y="29103"/>
                    <a:pt x="21948" y="31742"/>
                    <a:pt x="16709" y="31742"/>
                  </a:cubicBezTo>
                  <a:cubicBezTo>
                    <a:pt x="13935" y="31742"/>
                    <a:pt x="11128" y="31002"/>
                    <a:pt x="8595" y="29448"/>
                  </a:cubicBezTo>
                  <a:cubicBezTo>
                    <a:pt x="5050" y="27273"/>
                    <a:pt x="2564" y="23849"/>
                    <a:pt x="1596" y="19806"/>
                  </a:cubicBezTo>
                  <a:cubicBezTo>
                    <a:pt x="627" y="15762"/>
                    <a:pt x="1291" y="11583"/>
                    <a:pt x="3466" y="8040"/>
                  </a:cubicBezTo>
                  <a:cubicBezTo>
                    <a:pt x="5640" y="4495"/>
                    <a:pt x="9065" y="2009"/>
                    <a:pt x="13108" y="1041"/>
                  </a:cubicBezTo>
                  <a:cubicBezTo>
                    <a:pt x="14305" y="754"/>
                    <a:pt x="15532" y="608"/>
                    <a:pt x="16764" y="606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49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5"/>
                    <a:pt x="1" y="15747"/>
                    <a:pt x="1006" y="19947"/>
                  </a:cubicBezTo>
                  <a:cubicBezTo>
                    <a:pt x="2013" y="24148"/>
                    <a:pt x="4595" y="27705"/>
                    <a:pt x="8277" y="29965"/>
                  </a:cubicBezTo>
                  <a:cubicBezTo>
                    <a:pt x="10810" y="31522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5"/>
                    <a:pt x="30520" y="24636"/>
                  </a:cubicBezTo>
                  <a:cubicBezTo>
                    <a:pt x="35183" y="17035"/>
                    <a:pt x="32793" y="7058"/>
                    <a:pt x="25192" y="2394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5377250" y="2931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2" y="1"/>
                    <a:pt x="7625" y="1673"/>
                    <a:pt x="4649" y="4649"/>
                  </a:cubicBezTo>
                  <a:cubicBezTo>
                    <a:pt x="1672" y="7626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8"/>
                    <a:pt x="11662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6"/>
                    <a:pt x="31739" y="20079"/>
                    <a:pt x="31739" y="15870"/>
                  </a:cubicBezTo>
                  <a:cubicBezTo>
                    <a:pt x="31739" y="11661"/>
                    <a:pt x="30068" y="7626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5355650" y="29240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5"/>
                    <a:pt x="30003" y="24320"/>
                  </a:cubicBezTo>
                  <a:cubicBezTo>
                    <a:pt x="27067" y="29103"/>
                    <a:pt x="21945" y="31741"/>
                    <a:pt x="16706" y="31741"/>
                  </a:cubicBezTo>
                  <a:cubicBezTo>
                    <a:pt x="13932" y="31741"/>
                    <a:pt x="11125" y="31001"/>
                    <a:pt x="8593" y="29448"/>
                  </a:cubicBezTo>
                  <a:cubicBezTo>
                    <a:pt x="5048" y="27273"/>
                    <a:pt x="2564" y="23850"/>
                    <a:pt x="1595" y="19806"/>
                  </a:cubicBezTo>
                  <a:cubicBezTo>
                    <a:pt x="627" y="15763"/>
                    <a:pt x="1291" y="11584"/>
                    <a:pt x="3465" y="8039"/>
                  </a:cubicBezTo>
                  <a:cubicBezTo>
                    <a:pt x="5640" y="4495"/>
                    <a:pt x="9065" y="2009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1"/>
                  </a:moveTo>
                  <a:cubicBezTo>
                    <a:pt x="15501" y="1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8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5183" y="17035"/>
                    <a:pt x="32792" y="7058"/>
                    <a:pt x="25192" y="2395"/>
                  </a:cubicBezTo>
                  <a:cubicBezTo>
                    <a:pt x="22614" y="813"/>
                    <a:pt x="19714" y="1"/>
                    <a:pt x="167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5436750" y="2991250"/>
              <a:ext cx="674475" cy="674475"/>
            </a:xfrm>
            <a:custGeom>
              <a:avLst/>
              <a:gdLst/>
              <a:ahLst/>
              <a:cxnLst/>
              <a:rect l="l" t="t" r="r" b="b"/>
              <a:pathLst>
                <a:path w="26979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7" y="26978"/>
                    <a:pt x="20499" y="25557"/>
                    <a:pt x="23029" y="23027"/>
                  </a:cubicBezTo>
                  <a:cubicBezTo>
                    <a:pt x="25558" y="20498"/>
                    <a:pt x="26979" y="17067"/>
                    <a:pt x="26979" y="13489"/>
                  </a:cubicBezTo>
                  <a:cubicBezTo>
                    <a:pt x="26979" y="9912"/>
                    <a:pt x="25558" y="6481"/>
                    <a:pt x="23029" y="3951"/>
                  </a:cubicBezTo>
                  <a:cubicBezTo>
                    <a:pt x="20499" y="1421"/>
                    <a:pt x="17067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5417250" y="2983550"/>
              <a:ext cx="713525" cy="689875"/>
            </a:xfrm>
            <a:custGeom>
              <a:avLst/>
              <a:gdLst/>
              <a:ahLst/>
              <a:cxnLst/>
              <a:rect l="l" t="t" r="r" b="b"/>
              <a:pathLst>
                <a:path w="28541" h="27595" extrusionOk="0">
                  <a:moveTo>
                    <a:pt x="14295" y="607"/>
                  </a:moveTo>
                  <a:cubicBezTo>
                    <a:pt x="16700" y="607"/>
                    <a:pt x="19065" y="1269"/>
                    <a:pt x="21165" y="2559"/>
                  </a:cubicBezTo>
                  <a:cubicBezTo>
                    <a:pt x="24168" y="4400"/>
                    <a:pt x="26274" y="7302"/>
                    <a:pt x="27093" y="10727"/>
                  </a:cubicBezTo>
                  <a:cubicBezTo>
                    <a:pt x="27914" y="14152"/>
                    <a:pt x="27351" y="17691"/>
                    <a:pt x="25510" y="20693"/>
                  </a:cubicBezTo>
                  <a:cubicBezTo>
                    <a:pt x="23667" y="23696"/>
                    <a:pt x="20767" y="25802"/>
                    <a:pt x="17342" y="26621"/>
                  </a:cubicBezTo>
                  <a:cubicBezTo>
                    <a:pt x="16314" y="26867"/>
                    <a:pt x="15276" y="26989"/>
                    <a:pt x="14246" y="26989"/>
                  </a:cubicBezTo>
                  <a:cubicBezTo>
                    <a:pt x="11841" y="26989"/>
                    <a:pt x="9475" y="26326"/>
                    <a:pt x="7374" y="25037"/>
                  </a:cubicBezTo>
                  <a:cubicBezTo>
                    <a:pt x="4372" y="23195"/>
                    <a:pt x="2265" y="20294"/>
                    <a:pt x="1446" y="16869"/>
                  </a:cubicBezTo>
                  <a:cubicBezTo>
                    <a:pt x="627" y="13443"/>
                    <a:pt x="1188" y="9904"/>
                    <a:pt x="3031" y="6902"/>
                  </a:cubicBezTo>
                  <a:cubicBezTo>
                    <a:pt x="4873" y="3900"/>
                    <a:pt x="7773" y="1794"/>
                    <a:pt x="11199" y="974"/>
                  </a:cubicBezTo>
                  <a:cubicBezTo>
                    <a:pt x="12212" y="730"/>
                    <a:pt x="13251" y="607"/>
                    <a:pt x="14295" y="607"/>
                  </a:cubicBezTo>
                  <a:close/>
                  <a:moveTo>
                    <a:pt x="14295" y="1"/>
                  </a:moveTo>
                  <a:cubicBezTo>
                    <a:pt x="13217" y="1"/>
                    <a:pt x="12132" y="128"/>
                    <a:pt x="11057" y="385"/>
                  </a:cubicBezTo>
                  <a:cubicBezTo>
                    <a:pt x="7475" y="1243"/>
                    <a:pt x="4442" y="3444"/>
                    <a:pt x="2515" y="6585"/>
                  </a:cubicBezTo>
                  <a:cubicBezTo>
                    <a:pt x="588" y="9725"/>
                    <a:pt x="1" y="13427"/>
                    <a:pt x="858" y="17010"/>
                  </a:cubicBezTo>
                  <a:cubicBezTo>
                    <a:pt x="1716" y="20593"/>
                    <a:pt x="3918" y="23627"/>
                    <a:pt x="7058" y="25553"/>
                  </a:cubicBezTo>
                  <a:cubicBezTo>
                    <a:pt x="9256" y="26902"/>
                    <a:pt x="11729" y="27595"/>
                    <a:pt x="14245" y="27595"/>
                  </a:cubicBezTo>
                  <a:cubicBezTo>
                    <a:pt x="15335" y="27594"/>
                    <a:pt x="16422" y="27465"/>
                    <a:pt x="17482" y="27209"/>
                  </a:cubicBezTo>
                  <a:cubicBezTo>
                    <a:pt x="21065" y="26353"/>
                    <a:pt x="24099" y="24150"/>
                    <a:pt x="26025" y="21011"/>
                  </a:cubicBezTo>
                  <a:cubicBezTo>
                    <a:pt x="27953" y="17870"/>
                    <a:pt x="28540" y="14167"/>
                    <a:pt x="27683" y="10585"/>
                  </a:cubicBezTo>
                  <a:cubicBezTo>
                    <a:pt x="26825" y="7002"/>
                    <a:pt x="24624" y="3969"/>
                    <a:pt x="21483" y="2042"/>
                  </a:cubicBezTo>
                  <a:cubicBezTo>
                    <a:pt x="19284" y="693"/>
                    <a:pt x="16810" y="1"/>
                    <a:pt x="14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5574875" y="3099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1" y="1"/>
                    <a:pt x="12212" y="6"/>
                    <a:pt x="12152" y="15"/>
                  </a:cubicBezTo>
                  <a:cubicBezTo>
                    <a:pt x="11904" y="56"/>
                    <a:pt x="11702" y="203"/>
                    <a:pt x="11545" y="460"/>
                  </a:cubicBezTo>
                  <a:lnTo>
                    <a:pt x="10100" y="2813"/>
                  </a:lnTo>
                  <a:lnTo>
                    <a:pt x="10100" y="2813"/>
                  </a:lnTo>
                  <a:cubicBezTo>
                    <a:pt x="9019" y="2227"/>
                    <a:pt x="7994" y="1934"/>
                    <a:pt x="7025" y="1934"/>
                  </a:cubicBezTo>
                  <a:cubicBezTo>
                    <a:pt x="7001" y="1934"/>
                    <a:pt x="6978" y="1935"/>
                    <a:pt x="6954" y="1935"/>
                  </a:cubicBezTo>
                  <a:cubicBezTo>
                    <a:pt x="5636" y="1956"/>
                    <a:pt x="4639" y="2516"/>
                    <a:pt x="3964" y="3615"/>
                  </a:cubicBezTo>
                  <a:cubicBezTo>
                    <a:pt x="3687" y="4067"/>
                    <a:pt x="3504" y="4497"/>
                    <a:pt x="3416" y="4904"/>
                  </a:cubicBezTo>
                  <a:cubicBezTo>
                    <a:pt x="3326" y="5311"/>
                    <a:pt x="3305" y="5687"/>
                    <a:pt x="3353" y="6032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6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7"/>
                    <a:pt x="7746" y="12025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9"/>
                    <a:pt x="7389" y="13215"/>
                    <a:pt x="7131" y="13280"/>
                  </a:cubicBezTo>
                  <a:cubicBezTo>
                    <a:pt x="7018" y="13309"/>
                    <a:pt x="6904" y="13323"/>
                    <a:pt x="6788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4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5"/>
                    <a:pt x="1907" y="9212"/>
                  </a:cubicBezTo>
                  <a:cubicBezTo>
                    <a:pt x="1747" y="9134"/>
                    <a:pt x="1587" y="9095"/>
                    <a:pt x="1426" y="9095"/>
                  </a:cubicBezTo>
                  <a:cubicBezTo>
                    <a:pt x="1333" y="9095"/>
                    <a:pt x="1240" y="9108"/>
                    <a:pt x="1146" y="9134"/>
                  </a:cubicBezTo>
                  <a:cubicBezTo>
                    <a:pt x="897" y="9200"/>
                    <a:pt x="666" y="9322"/>
                    <a:pt x="469" y="9488"/>
                  </a:cubicBezTo>
                  <a:cubicBezTo>
                    <a:pt x="275" y="9654"/>
                    <a:pt x="142" y="9871"/>
                    <a:pt x="70" y="10138"/>
                  </a:cubicBezTo>
                  <a:cubicBezTo>
                    <a:pt x="0" y="10405"/>
                    <a:pt x="20" y="10677"/>
                    <a:pt x="130" y="10952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5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9" y="16290"/>
                    <a:pt x="7075" y="16328"/>
                    <a:pt x="7414" y="16328"/>
                  </a:cubicBezTo>
                  <a:cubicBezTo>
                    <a:pt x="7949" y="16328"/>
                    <a:pt x="8463" y="16232"/>
                    <a:pt x="8956" y="16039"/>
                  </a:cubicBezTo>
                  <a:cubicBezTo>
                    <a:pt x="9761" y="15723"/>
                    <a:pt x="10412" y="15144"/>
                    <a:pt x="10909" y="14299"/>
                  </a:cubicBezTo>
                  <a:cubicBezTo>
                    <a:pt x="11222" y="13774"/>
                    <a:pt x="11407" y="13269"/>
                    <a:pt x="11467" y="12782"/>
                  </a:cubicBezTo>
                  <a:cubicBezTo>
                    <a:pt x="11526" y="12296"/>
                    <a:pt x="11464" y="11814"/>
                    <a:pt x="11280" y="11337"/>
                  </a:cubicBezTo>
                  <a:cubicBezTo>
                    <a:pt x="11090" y="10852"/>
                    <a:pt x="10834" y="10395"/>
                    <a:pt x="10521" y="9978"/>
                  </a:cubicBezTo>
                  <a:cubicBezTo>
                    <a:pt x="10199" y="9547"/>
                    <a:pt x="9772" y="9055"/>
                    <a:pt x="9242" y="8501"/>
                  </a:cubicBezTo>
                  <a:lnTo>
                    <a:pt x="7930" y="7166"/>
                  </a:lnTo>
                  <a:cubicBezTo>
                    <a:pt x="7534" y="6779"/>
                    <a:pt x="7284" y="6450"/>
                    <a:pt x="7177" y="6177"/>
                  </a:cubicBezTo>
                  <a:cubicBezTo>
                    <a:pt x="7069" y="5903"/>
                    <a:pt x="7099" y="5631"/>
                    <a:pt x="7265" y="5360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2"/>
                  </a:cubicBezTo>
                  <a:cubicBezTo>
                    <a:pt x="10528" y="6440"/>
                    <a:pt x="11187" y="7093"/>
                    <a:pt x="11758" y="7821"/>
                  </a:cubicBezTo>
                  <a:cubicBezTo>
                    <a:pt x="11991" y="8099"/>
                    <a:pt x="12244" y="8285"/>
                    <a:pt x="12512" y="8377"/>
                  </a:cubicBezTo>
                  <a:cubicBezTo>
                    <a:pt x="12630" y="8418"/>
                    <a:pt x="12744" y="8438"/>
                    <a:pt x="12855" y="8438"/>
                  </a:cubicBezTo>
                  <a:cubicBezTo>
                    <a:pt x="12999" y="8438"/>
                    <a:pt x="13137" y="8404"/>
                    <a:pt x="13269" y="8336"/>
                  </a:cubicBezTo>
                  <a:cubicBezTo>
                    <a:pt x="13497" y="8221"/>
                    <a:pt x="13696" y="8056"/>
                    <a:pt x="13852" y="7854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6"/>
                    <a:pt x="14010" y="6492"/>
                    <a:pt x="13820" y="6209"/>
                  </a:cubicBezTo>
                  <a:cubicBezTo>
                    <a:pt x="13579" y="5843"/>
                    <a:pt x="13374" y="5551"/>
                    <a:pt x="13205" y="5334"/>
                  </a:cubicBezTo>
                  <a:cubicBezTo>
                    <a:pt x="13037" y="5118"/>
                    <a:pt x="12777" y="4836"/>
                    <a:pt x="12424" y="4490"/>
                  </a:cubicBezTo>
                  <a:cubicBezTo>
                    <a:pt x="12175" y="4248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2" y="1174"/>
                    <a:pt x="13288" y="934"/>
                    <a:pt x="13214" y="691"/>
                  </a:cubicBezTo>
                  <a:cubicBezTo>
                    <a:pt x="13140" y="448"/>
                    <a:pt x="13006" y="266"/>
                    <a:pt x="12813" y="142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5438375" y="3542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20"/>
                  </a:lnTo>
                  <a:cubicBezTo>
                    <a:pt x="5" y="2487"/>
                    <a:pt x="142" y="2622"/>
                    <a:pt x="308" y="2622"/>
                  </a:cubicBezTo>
                  <a:cubicBezTo>
                    <a:pt x="475" y="2622"/>
                    <a:pt x="612" y="2487"/>
                    <a:pt x="610" y="2320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473850" y="359305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1"/>
                  </a:moveTo>
                  <a:cubicBezTo>
                    <a:pt x="137" y="1"/>
                    <a:pt x="0" y="142"/>
                    <a:pt x="4" y="312"/>
                  </a:cubicBezTo>
                  <a:lnTo>
                    <a:pt x="4" y="2439"/>
                  </a:lnTo>
                  <a:cubicBezTo>
                    <a:pt x="4" y="2605"/>
                    <a:pt x="139" y="2741"/>
                    <a:pt x="306" y="2741"/>
                  </a:cubicBezTo>
                  <a:cubicBezTo>
                    <a:pt x="474" y="2741"/>
                    <a:pt x="610" y="2605"/>
                    <a:pt x="610" y="2439"/>
                  </a:cubicBezTo>
                  <a:lnTo>
                    <a:pt x="610" y="312"/>
                  </a:lnTo>
                  <a:cubicBezTo>
                    <a:pt x="613" y="142"/>
                    <a:pt x="477" y="1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5544725" y="3652150"/>
              <a:ext cx="15375" cy="65600"/>
            </a:xfrm>
            <a:custGeom>
              <a:avLst/>
              <a:gdLst/>
              <a:ahLst/>
              <a:cxnLst/>
              <a:rect l="l" t="t" r="r" b="b"/>
              <a:pathLst>
                <a:path w="615" h="2624" extrusionOk="0">
                  <a:moveTo>
                    <a:pt x="307" y="1"/>
                  </a:moveTo>
                  <a:cubicBezTo>
                    <a:pt x="137" y="1"/>
                    <a:pt x="0" y="141"/>
                    <a:pt x="4" y="310"/>
                  </a:cubicBezTo>
                  <a:lnTo>
                    <a:pt x="4" y="2320"/>
                  </a:lnTo>
                  <a:cubicBezTo>
                    <a:pt x="4" y="2487"/>
                    <a:pt x="141" y="2623"/>
                    <a:pt x="307" y="2623"/>
                  </a:cubicBezTo>
                  <a:cubicBezTo>
                    <a:pt x="474" y="2623"/>
                    <a:pt x="611" y="2487"/>
                    <a:pt x="611" y="2320"/>
                  </a:cubicBezTo>
                  <a:lnTo>
                    <a:pt x="611" y="310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645250" y="3702550"/>
              <a:ext cx="15175" cy="59500"/>
            </a:xfrm>
            <a:custGeom>
              <a:avLst/>
              <a:gdLst/>
              <a:ahLst/>
              <a:cxnLst/>
              <a:rect l="l" t="t" r="r" b="b"/>
              <a:pathLst>
                <a:path w="607" h="2380" extrusionOk="0">
                  <a:moveTo>
                    <a:pt x="304" y="0"/>
                  </a:moveTo>
                  <a:cubicBezTo>
                    <a:pt x="136" y="0"/>
                    <a:pt x="1" y="137"/>
                    <a:pt x="1" y="304"/>
                  </a:cubicBezTo>
                  <a:lnTo>
                    <a:pt x="1" y="2076"/>
                  </a:lnTo>
                  <a:cubicBezTo>
                    <a:pt x="1" y="2243"/>
                    <a:pt x="136" y="2380"/>
                    <a:pt x="304" y="2380"/>
                  </a:cubicBezTo>
                  <a:cubicBezTo>
                    <a:pt x="471" y="2380"/>
                    <a:pt x="606" y="2243"/>
                    <a:pt x="606" y="2076"/>
                  </a:cubicBezTo>
                  <a:lnTo>
                    <a:pt x="606" y="304"/>
                  </a:lnTo>
                  <a:cubicBezTo>
                    <a:pt x="606" y="137"/>
                    <a:pt x="47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5754450" y="3723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8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4"/>
                    <a:pt x="611" y="1138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70100" y="3681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2"/>
                  </a:cubicBezTo>
                  <a:lnTo>
                    <a:pt x="5" y="1612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2"/>
                  </a:cubicBezTo>
                  <a:lnTo>
                    <a:pt x="610" y="312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017475" y="3631825"/>
              <a:ext cx="15175" cy="65225"/>
            </a:xfrm>
            <a:custGeom>
              <a:avLst/>
              <a:gdLst/>
              <a:ahLst/>
              <a:cxnLst/>
              <a:rect l="l" t="t" r="r" b="b"/>
              <a:pathLst>
                <a:path w="607" h="2609" extrusionOk="0">
                  <a:moveTo>
                    <a:pt x="303" y="1"/>
                  </a:moveTo>
                  <a:cubicBezTo>
                    <a:pt x="139" y="1"/>
                    <a:pt x="4" y="132"/>
                    <a:pt x="0" y="297"/>
                  </a:cubicBezTo>
                  <a:lnTo>
                    <a:pt x="0" y="2306"/>
                  </a:lnTo>
                  <a:cubicBezTo>
                    <a:pt x="0" y="2473"/>
                    <a:pt x="136" y="2608"/>
                    <a:pt x="303" y="2608"/>
                  </a:cubicBezTo>
                  <a:cubicBezTo>
                    <a:pt x="471" y="2608"/>
                    <a:pt x="606" y="2473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5377250" y="2910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5"/>
                    <a:pt x="0" y="11661"/>
                    <a:pt x="0" y="15870"/>
                  </a:cubicBezTo>
                  <a:cubicBezTo>
                    <a:pt x="0" y="20079"/>
                    <a:pt x="1672" y="24116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6"/>
                    <a:pt x="31739" y="20079"/>
                    <a:pt x="31739" y="15870"/>
                  </a:cubicBezTo>
                  <a:cubicBezTo>
                    <a:pt x="31739" y="11661"/>
                    <a:pt x="30067" y="7625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5355650" y="2903300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8"/>
                  </a:moveTo>
                  <a:cubicBezTo>
                    <a:pt x="19629" y="608"/>
                    <a:pt x="22437" y="1402"/>
                    <a:pt x="24876" y="2902"/>
                  </a:cubicBezTo>
                  <a:cubicBezTo>
                    <a:pt x="32192" y="7391"/>
                    <a:pt x="34492" y="16996"/>
                    <a:pt x="30003" y="24310"/>
                  </a:cubicBezTo>
                  <a:cubicBezTo>
                    <a:pt x="27829" y="27855"/>
                    <a:pt x="24405" y="30341"/>
                    <a:pt x="20361" y="31309"/>
                  </a:cubicBezTo>
                  <a:cubicBezTo>
                    <a:pt x="19147" y="31600"/>
                    <a:pt x="17922" y="31743"/>
                    <a:pt x="16705" y="31743"/>
                  </a:cubicBezTo>
                  <a:cubicBezTo>
                    <a:pt x="13867" y="31743"/>
                    <a:pt x="11076" y="30961"/>
                    <a:pt x="8595" y="29439"/>
                  </a:cubicBezTo>
                  <a:cubicBezTo>
                    <a:pt x="5050" y="27264"/>
                    <a:pt x="2565" y="23840"/>
                    <a:pt x="1596" y="19797"/>
                  </a:cubicBezTo>
                  <a:cubicBezTo>
                    <a:pt x="627" y="15753"/>
                    <a:pt x="1293" y="11574"/>
                    <a:pt x="3466" y="8031"/>
                  </a:cubicBezTo>
                  <a:cubicBezTo>
                    <a:pt x="6402" y="3246"/>
                    <a:pt x="11522" y="608"/>
                    <a:pt x="16760" y="608"/>
                  </a:cubicBezTo>
                  <a:cubicBezTo>
                    <a:pt x="16762" y="608"/>
                    <a:pt x="16764" y="608"/>
                    <a:pt x="16767" y="608"/>
                  </a:cubicBezTo>
                  <a:close/>
                  <a:moveTo>
                    <a:pt x="16761" y="1"/>
                  </a:moveTo>
                  <a:cubicBezTo>
                    <a:pt x="11319" y="1"/>
                    <a:pt x="5999" y="2743"/>
                    <a:pt x="2951" y="7712"/>
                  </a:cubicBezTo>
                  <a:cubicBezTo>
                    <a:pt x="691" y="11395"/>
                    <a:pt x="1" y="15736"/>
                    <a:pt x="1008" y="19937"/>
                  </a:cubicBezTo>
                  <a:cubicBezTo>
                    <a:pt x="2013" y="24139"/>
                    <a:pt x="4595" y="27696"/>
                    <a:pt x="8277" y="29955"/>
                  </a:cubicBezTo>
                  <a:cubicBezTo>
                    <a:pt x="10855" y="31537"/>
                    <a:pt x="13755" y="32348"/>
                    <a:pt x="16705" y="32348"/>
                  </a:cubicBezTo>
                  <a:cubicBezTo>
                    <a:pt x="17984" y="32347"/>
                    <a:pt x="19259" y="32196"/>
                    <a:pt x="20501" y="31898"/>
                  </a:cubicBezTo>
                  <a:cubicBezTo>
                    <a:pt x="24704" y="30891"/>
                    <a:pt x="28260" y="28308"/>
                    <a:pt x="30520" y="24627"/>
                  </a:cubicBezTo>
                  <a:cubicBezTo>
                    <a:pt x="35183" y="17026"/>
                    <a:pt x="32792" y="7049"/>
                    <a:pt x="25192" y="2385"/>
                  </a:cubicBezTo>
                  <a:cubicBezTo>
                    <a:pt x="22560" y="770"/>
                    <a:pt x="19644" y="1"/>
                    <a:pt x="16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5377250" y="2857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5355650" y="2850000"/>
              <a:ext cx="836700" cy="808725"/>
            </a:xfrm>
            <a:custGeom>
              <a:avLst/>
              <a:gdLst/>
              <a:ahLst/>
              <a:cxnLst/>
              <a:rect l="l" t="t" r="r" b="b"/>
              <a:pathLst>
                <a:path w="33468" h="32349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28418" y="5087"/>
                    <a:pt x="30904" y="8510"/>
                    <a:pt x="31873" y="12555"/>
                  </a:cubicBezTo>
                  <a:cubicBezTo>
                    <a:pt x="32840" y="16599"/>
                    <a:pt x="32176" y="20778"/>
                    <a:pt x="30003" y="24321"/>
                  </a:cubicBezTo>
                  <a:cubicBezTo>
                    <a:pt x="27067" y="29104"/>
                    <a:pt x="21946" y="31742"/>
                    <a:pt x="16708" y="31742"/>
                  </a:cubicBezTo>
                  <a:cubicBezTo>
                    <a:pt x="13933" y="31742"/>
                    <a:pt x="11126" y="31002"/>
                    <a:pt x="8593" y="29448"/>
                  </a:cubicBezTo>
                  <a:cubicBezTo>
                    <a:pt x="5048" y="27275"/>
                    <a:pt x="2564" y="23850"/>
                    <a:pt x="1595" y="19806"/>
                  </a:cubicBezTo>
                  <a:cubicBezTo>
                    <a:pt x="627" y="15763"/>
                    <a:pt x="1291" y="11585"/>
                    <a:pt x="3465" y="8040"/>
                  </a:cubicBezTo>
                  <a:cubicBezTo>
                    <a:pt x="5640" y="4495"/>
                    <a:pt x="9065" y="2011"/>
                    <a:pt x="13108" y="1042"/>
                  </a:cubicBezTo>
                  <a:cubicBezTo>
                    <a:pt x="14305" y="754"/>
                    <a:pt x="15532" y="608"/>
                    <a:pt x="16762" y="607"/>
                  </a:cubicBezTo>
                  <a:close/>
                  <a:moveTo>
                    <a:pt x="16765" y="0"/>
                  </a:moveTo>
                  <a:cubicBezTo>
                    <a:pt x="15501" y="0"/>
                    <a:pt x="14228" y="150"/>
                    <a:pt x="12968" y="452"/>
                  </a:cubicBezTo>
                  <a:cubicBezTo>
                    <a:pt x="8766" y="1457"/>
                    <a:pt x="5209" y="4038"/>
                    <a:pt x="2951" y="7721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7"/>
                    <a:pt x="4595" y="27706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6"/>
                  </a:cubicBezTo>
                  <a:cubicBezTo>
                    <a:pt x="32779" y="20953"/>
                    <a:pt x="33468" y="16612"/>
                    <a:pt x="32463" y="12412"/>
                  </a:cubicBezTo>
                  <a:cubicBezTo>
                    <a:pt x="31456" y="8211"/>
                    <a:pt x="28875" y="4654"/>
                    <a:pt x="25192" y="2395"/>
                  </a:cubicBezTo>
                  <a:cubicBezTo>
                    <a:pt x="22614" y="813"/>
                    <a:pt x="19714" y="0"/>
                    <a:pt x="16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5436750" y="2917250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0"/>
                  </a:moveTo>
                  <a:cubicBezTo>
                    <a:pt x="9912" y="0"/>
                    <a:pt x="6482" y="1421"/>
                    <a:pt x="3952" y="3951"/>
                  </a:cubicBezTo>
                  <a:cubicBezTo>
                    <a:pt x="1423" y="6480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7"/>
                    <a:pt x="9912" y="26978"/>
                    <a:pt x="13490" y="26978"/>
                  </a:cubicBezTo>
                  <a:cubicBezTo>
                    <a:pt x="17068" y="26978"/>
                    <a:pt x="20499" y="25557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0"/>
                    <a:pt x="23029" y="3951"/>
                  </a:cubicBezTo>
                  <a:cubicBezTo>
                    <a:pt x="20499" y="1421"/>
                    <a:pt x="17068" y="0"/>
                    <a:pt x="13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5380675" y="2909550"/>
              <a:ext cx="769400" cy="689875"/>
            </a:xfrm>
            <a:custGeom>
              <a:avLst/>
              <a:gdLst/>
              <a:ahLst/>
              <a:cxnLst/>
              <a:rect l="l" t="t" r="r" b="b"/>
              <a:pathLst>
                <a:path w="30776" h="27595" extrusionOk="0">
                  <a:moveTo>
                    <a:pt x="15759" y="605"/>
                  </a:moveTo>
                  <a:cubicBezTo>
                    <a:pt x="18163" y="605"/>
                    <a:pt x="20528" y="1268"/>
                    <a:pt x="22630" y="2557"/>
                  </a:cubicBezTo>
                  <a:cubicBezTo>
                    <a:pt x="28827" y="6360"/>
                    <a:pt x="30775" y="14495"/>
                    <a:pt x="26973" y="20693"/>
                  </a:cubicBezTo>
                  <a:cubicBezTo>
                    <a:pt x="25131" y="23695"/>
                    <a:pt x="22230" y="25800"/>
                    <a:pt x="18805" y="26621"/>
                  </a:cubicBezTo>
                  <a:cubicBezTo>
                    <a:pt x="17777" y="26867"/>
                    <a:pt x="16739" y="26989"/>
                    <a:pt x="15709" y="26989"/>
                  </a:cubicBezTo>
                  <a:cubicBezTo>
                    <a:pt x="13304" y="26989"/>
                    <a:pt x="10939" y="26326"/>
                    <a:pt x="8837" y="25037"/>
                  </a:cubicBezTo>
                  <a:cubicBezTo>
                    <a:pt x="2640" y="21235"/>
                    <a:pt x="692" y="13098"/>
                    <a:pt x="4494" y="6902"/>
                  </a:cubicBezTo>
                  <a:cubicBezTo>
                    <a:pt x="6336" y="3899"/>
                    <a:pt x="9236" y="1794"/>
                    <a:pt x="12662" y="974"/>
                  </a:cubicBezTo>
                  <a:cubicBezTo>
                    <a:pt x="13676" y="729"/>
                    <a:pt x="14716" y="607"/>
                    <a:pt x="15759" y="605"/>
                  </a:cubicBezTo>
                  <a:close/>
                  <a:moveTo>
                    <a:pt x="15758" y="0"/>
                  </a:moveTo>
                  <a:cubicBezTo>
                    <a:pt x="14680" y="0"/>
                    <a:pt x="13595" y="128"/>
                    <a:pt x="12520" y="385"/>
                  </a:cubicBezTo>
                  <a:cubicBezTo>
                    <a:pt x="8939" y="1243"/>
                    <a:pt x="5905" y="3446"/>
                    <a:pt x="3978" y="6585"/>
                  </a:cubicBezTo>
                  <a:cubicBezTo>
                    <a:pt x="0" y="13068"/>
                    <a:pt x="2039" y="21576"/>
                    <a:pt x="8521" y="25553"/>
                  </a:cubicBezTo>
                  <a:cubicBezTo>
                    <a:pt x="10719" y="26902"/>
                    <a:pt x="13192" y="27595"/>
                    <a:pt x="15708" y="27595"/>
                  </a:cubicBezTo>
                  <a:cubicBezTo>
                    <a:pt x="16798" y="27595"/>
                    <a:pt x="17885" y="27465"/>
                    <a:pt x="18945" y="27211"/>
                  </a:cubicBezTo>
                  <a:cubicBezTo>
                    <a:pt x="22528" y="26352"/>
                    <a:pt x="25562" y="24150"/>
                    <a:pt x="27488" y="21011"/>
                  </a:cubicBezTo>
                  <a:cubicBezTo>
                    <a:pt x="29416" y="17871"/>
                    <a:pt x="30003" y="14168"/>
                    <a:pt x="29146" y="10586"/>
                  </a:cubicBezTo>
                  <a:cubicBezTo>
                    <a:pt x="28288" y="7002"/>
                    <a:pt x="26087" y="3969"/>
                    <a:pt x="22946" y="2042"/>
                  </a:cubicBezTo>
                  <a:cubicBezTo>
                    <a:pt x="20747" y="693"/>
                    <a:pt x="18273" y="0"/>
                    <a:pt x="157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5574875" y="3025450"/>
              <a:ext cx="352550" cy="456400"/>
            </a:xfrm>
            <a:custGeom>
              <a:avLst/>
              <a:gdLst/>
              <a:ahLst/>
              <a:cxnLst/>
              <a:rect l="l" t="t" r="r" b="b"/>
              <a:pathLst>
                <a:path w="14102" h="18256" extrusionOk="0">
                  <a:moveTo>
                    <a:pt x="12329" y="1"/>
                  </a:moveTo>
                  <a:cubicBezTo>
                    <a:pt x="12272" y="1"/>
                    <a:pt x="12212" y="5"/>
                    <a:pt x="12152" y="15"/>
                  </a:cubicBezTo>
                  <a:cubicBezTo>
                    <a:pt x="11904" y="54"/>
                    <a:pt x="11702" y="203"/>
                    <a:pt x="11545" y="459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7" y="1934"/>
                    <a:pt x="7030" y="1934"/>
                  </a:cubicBezTo>
                  <a:cubicBezTo>
                    <a:pt x="7004" y="1934"/>
                    <a:pt x="6979" y="1935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7"/>
                    <a:pt x="3504" y="4495"/>
                    <a:pt x="3416" y="4903"/>
                  </a:cubicBezTo>
                  <a:cubicBezTo>
                    <a:pt x="3326" y="5309"/>
                    <a:pt x="3305" y="5686"/>
                    <a:pt x="3353" y="6031"/>
                  </a:cubicBezTo>
                  <a:cubicBezTo>
                    <a:pt x="3400" y="6376"/>
                    <a:pt x="3546" y="6756"/>
                    <a:pt x="3790" y="7170"/>
                  </a:cubicBezTo>
                  <a:cubicBezTo>
                    <a:pt x="4021" y="7566"/>
                    <a:pt x="4282" y="7945"/>
                    <a:pt x="4571" y="8303"/>
                  </a:cubicBezTo>
                  <a:cubicBezTo>
                    <a:pt x="4848" y="8644"/>
                    <a:pt x="5231" y="9079"/>
                    <a:pt x="5717" y="9605"/>
                  </a:cubicBezTo>
                  <a:lnTo>
                    <a:pt x="7019" y="10979"/>
                  </a:lnTo>
                  <a:cubicBezTo>
                    <a:pt x="7384" y="11348"/>
                    <a:pt x="7626" y="11695"/>
                    <a:pt x="7746" y="12024"/>
                  </a:cubicBezTo>
                  <a:cubicBezTo>
                    <a:pt x="7867" y="12353"/>
                    <a:pt x="7867" y="12615"/>
                    <a:pt x="7746" y="12810"/>
                  </a:cubicBezTo>
                  <a:cubicBezTo>
                    <a:pt x="7594" y="13058"/>
                    <a:pt x="7389" y="13215"/>
                    <a:pt x="7131" y="13280"/>
                  </a:cubicBezTo>
                  <a:cubicBezTo>
                    <a:pt x="7018" y="13308"/>
                    <a:pt x="6903" y="13323"/>
                    <a:pt x="6787" y="13323"/>
                  </a:cubicBezTo>
                  <a:cubicBezTo>
                    <a:pt x="6640" y="13323"/>
                    <a:pt x="6490" y="13300"/>
                    <a:pt x="6340" y="13253"/>
                  </a:cubicBezTo>
                  <a:cubicBezTo>
                    <a:pt x="6052" y="13163"/>
                    <a:pt x="5772" y="13051"/>
                    <a:pt x="5502" y="12918"/>
                  </a:cubicBezTo>
                  <a:cubicBezTo>
                    <a:pt x="5235" y="12791"/>
                    <a:pt x="4981" y="12633"/>
                    <a:pt x="4749" y="12448"/>
                  </a:cubicBezTo>
                  <a:cubicBezTo>
                    <a:pt x="4425" y="12231"/>
                    <a:pt x="4126" y="11979"/>
                    <a:pt x="3856" y="11698"/>
                  </a:cubicBezTo>
                  <a:cubicBezTo>
                    <a:pt x="3590" y="11421"/>
                    <a:pt x="3398" y="11192"/>
                    <a:pt x="3277" y="11008"/>
                  </a:cubicBezTo>
                  <a:cubicBezTo>
                    <a:pt x="3155" y="10826"/>
                    <a:pt x="3019" y="10602"/>
                    <a:pt x="2865" y="10336"/>
                  </a:cubicBezTo>
                  <a:cubicBezTo>
                    <a:pt x="2711" y="10070"/>
                    <a:pt x="2615" y="9910"/>
                    <a:pt x="2576" y="9855"/>
                  </a:cubicBezTo>
                  <a:cubicBezTo>
                    <a:pt x="2381" y="9549"/>
                    <a:pt x="2158" y="9334"/>
                    <a:pt x="1907" y="9211"/>
                  </a:cubicBezTo>
                  <a:cubicBezTo>
                    <a:pt x="1748" y="9133"/>
                    <a:pt x="1588" y="9094"/>
                    <a:pt x="1427" y="9094"/>
                  </a:cubicBezTo>
                  <a:cubicBezTo>
                    <a:pt x="1334" y="9094"/>
                    <a:pt x="1240" y="9108"/>
                    <a:pt x="1146" y="9134"/>
                  </a:cubicBezTo>
                  <a:cubicBezTo>
                    <a:pt x="897" y="9200"/>
                    <a:pt x="666" y="9321"/>
                    <a:pt x="469" y="9488"/>
                  </a:cubicBezTo>
                  <a:cubicBezTo>
                    <a:pt x="275" y="9654"/>
                    <a:pt x="142" y="9870"/>
                    <a:pt x="70" y="10138"/>
                  </a:cubicBezTo>
                  <a:cubicBezTo>
                    <a:pt x="0" y="10405"/>
                    <a:pt x="20" y="10676"/>
                    <a:pt x="130" y="10952"/>
                  </a:cubicBezTo>
                  <a:cubicBezTo>
                    <a:pt x="762" y="12399"/>
                    <a:pt x="1765" y="13630"/>
                    <a:pt x="3140" y="14641"/>
                  </a:cubicBezTo>
                  <a:lnTo>
                    <a:pt x="3140" y="14641"/>
                  </a:lnTo>
                  <a:lnTo>
                    <a:pt x="1792" y="16838"/>
                  </a:lnTo>
                  <a:cubicBezTo>
                    <a:pt x="1584" y="17177"/>
                    <a:pt x="1569" y="17492"/>
                    <a:pt x="1748" y="17784"/>
                  </a:cubicBezTo>
                  <a:cubicBezTo>
                    <a:pt x="1926" y="18074"/>
                    <a:pt x="2190" y="18232"/>
                    <a:pt x="2539" y="18254"/>
                  </a:cubicBezTo>
                  <a:cubicBezTo>
                    <a:pt x="2562" y="18255"/>
                    <a:pt x="2584" y="18256"/>
                    <a:pt x="2606" y="18256"/>
                  </a:cubicBezTo>
                  <a:cubicBezTo>
                    <a:pt x="2924" y="18256"/>
                    <a:pt x="3176" y="18104"/>
                    <a:pt x="3363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6" y="15893"/>
                    <a:pt x="5822" y="16093"/>
                    <a:pt x="6373" y="16213"/>
                  </a:cubicBezTo>
                  <a:cubicBezTo>
                    <a:pt x="6728" y="16289"/>
                    <a:pt x="7073" y="16328"/>
                    <a:pt x="7410" y="16328"/>
                  </a:cubicBezTo>
                  <a:cubicBezTo>
                    <a:pt x="7947" y="16328"/>
                    <a:pt x="8462" y="16231"/>
                    <a:pt x="8956" y="16037"/>
                  </a:cubicBezTo>
                  <a:cubicBezTo>
                    <a:pt x="9761" y="15723"/>
                    <a:pt x="10412" y="15143"/>
                    <a:pt x="10909" y="14297"/>
                  </a:cubicBezTo>
                  <a:cubicBezTo>
                    <a:pt x="11222" y="13774"/>
                    <a:pt x="11407" y="13267"/>
                    <a:pt x="11467" y="12782"/>
                  </a:cubicBezTo>
                  <a:cubicBezTo>
                    <a:pt x="11526" y="12295"/>
                    <a:pt x="11464" y="11813"/>
                    <a:pt x="11280" y="11337"/>
                  </a:cubicBezTo>
                  <a:cubicBezTo>
                    <a:pt x="11090" y="10850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500"/>
                  </a:cubicBezTo>
                  <a:lnTo>
                    <a:pt x="7930" y="7166"/>
                  </a:lnTo>
                  <a:cubicBezTo>
                    <a:pt x="7534" y="6778"/>
                    <a:pt x="7284" y="6449"/>
                    <a:pt x="7177" y="6175"/>
                  </a:cubicBezTo>
                  <a:cubicBezTo>
                    <a:pt x="7069" y="5903"/>
                    <a:pt x="7099" y="5631"/>
                    <a:pt x="7265" y="5359"/>
                  </a:cubicBezTo>
                  <a:cubicBezTo>
                    <a:pt x="7394" y="5149"/>
                    <a:pt x="7607" y="5043"/>
                    <a:pt x="7904" y="5043"/>
                  </a:cubicBezTo>
                  <a:cubicBezTo>
                    <a:pt x="7926" y="5043"/>
                    <a:pt x="7948" y="5044"/>
                    <a:pt x="7971" y="5045"/>
                  </a:cubicBezTo>
                  <a:cubicBezTo>
                    <a:pt x="8302" y="5062"/>
                    <a:pt x="8625" y="5158"/>
                    <a:pt x="8936" y="5334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9"/>
                    <a:pt x="12244" y="8284"/>
                    <a:pt x="12512" y="8376"/>
                  </a:cubicBezTo>
                  <a:cubicBezTo>
                    <a:pt x="12630" y="8417"/>
                    <a:pt x="12744" y="8437"/>
                    <a:pt x="12854" y="8437"/>
                  </a:cubicBezTo>
                  <a:cubicBezTo>
                    <a:pt x="12998" y="8437"/>
                    <a:pt x="13136" y="8403"/>
                    <a:pt x="13269" y="8334"/>
                  </a:cubicBezTo>
                  <a:cubicBezTo>
                    <a:pt x="13497" y="8220"/>
                    <a:pt x="13696" y="8056"/>
                    <a:pt x="13852" y="7852"/>
                  </a:cubicBezTo>
                  <a:cubicBezTo>
                    <a:pt x="14007" y="7652"/>
                    <a:pt x="14088" y="7398"/>
                    <a:pt x="14095" y="7092"/>
                  </a:cubicBezTo>
                  <a:cubicBezTo>
                    <a:pt x="14101" y="6785"/>
                    <a:pt x="14010" y="6490"/>
                    <a:pt x="13820" y="6208"/>
                  </a:cubicBezTo>
                  <a:cubicBezTo>
                    <a:pt x="13579" y="5842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89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5"/>
                  </a:lnTo>
                  <a:cubicBezTo>
                    <a:pt x="13252" y="1174"/>
                    <a:pt x="13288" y="932"/>
                    <a:pt x="13214" y="690"/>
                  </a:cubicBezTo>
                  <a:cubicBezTo>
                    <a:pt x="13140" y="448"/>
                    <a:pt x="13006" y="264"/>
                    <a:pt x="12813" y="140"/>
                  </a:cubicBezTo>
                  <a:cubicBezTo>
                    <a:pt x="12667" y="47"/>
                    <a:pt x="12506" y="1"/>
                    <a:pt x="1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5438475" y="34692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5" y="132"/>
                    <a:pt x="1" y="296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471" y="2607"/>
                    <a:pt x="608" y="2472"/>
                    <a:pt x="606" y="2305"/>
                  </a:cubicBezTo>
                  <a:lnTo>
                    <a:pt x="606" y="296"/>
                  </a:lnTo>
                  <a:cubicBezTo>
                    <a:pt x="604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5473950" y="3519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7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5544825" y="3578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2"/>
                    <a:pt x="0" y="296"/>
                  </a:cubicBezTo>
                  <a:lnTo>
                    <a:pt x="0" y="2305"/>
                  </a:lnTo>
                  <a:cubicBezTo>
                    <a:pt x="0" y="2473"/>
                    <a:pt x="137" y="2608"/>
                    <a:pt x="303" y="2608"/>
                  </a:cubicBezTo>
                  <a:cubicBezTo>
                    <a:pt x="470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5645250" y="3628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3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3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5754450" y="3649050"/>
              <a:ext cx="15400" cy="36050"/>
            </a:xfrm>
            <a:custGeom>
              <a:avLst/>
              <a:gdLst/>
              <a:ahLst/>
              <a:cxnLst/>
              <a:rect l="l" t="t" r="r" b="b"/>
              <a:pathLst>
                <a:path w="616" h="1442" extrusionOk="0">
                  <a:moveTo>
                    <a:pt x="308" y="1"/>
                  </a:moveTo>
                  <a:cubicBezTo>
                    <a:pt x="137" y="1"/>
                    <a:pt x="0" y="140"/>
                    <a:pt x="6" y="311"/>
                  </a:cubicBezTo>
                  <a:lnTo>
                    <a:pt x="6" y="1139"/>
                  </a:lnTo>
                  <a:cubicBezTo>
                    <a:pt x="4" y="1306"/>
                    <a:pt x="141" y="1441"/>
                    <a:pt x="308" y="1441"/>
                  </a:cubicBezTo>
                  <a:cubicBezTo>
                    <a:pt x="476" y="1441"/>
                    <a:pt x="611" y="1306"/>
                    <a:pt x="611" y="1139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5970200" y="3608025"/>
              <a:ext cx="15175" cy="47500"/>
            </a:xfrm>
            <a:custGeom>
              <a:avLst/>
              <a:gdLst/>
              <a:ahLst/>
              <a:cxnLst/>
              <a:rect l="l" t="t" r="r" b="b"/>
              <a:pathLst>
                <a:path w="607" h="1900" extrusionOk="0">
                  <a:moveTo>
                    <a:pt x="303" y="1"/>
                  </a:moveTo>
                  <a:cubicBezTo>
                    <a:pt x="139" y="1"/>
                    <a:pt x="4" y="132"/>
                    <a:pt x="1" y="297"/>
                  </a:cubicBezTo>
                  <a:lnTo>
                    <a:pt x="1" y="1596"/>
                  </a:lnTo>
                  <a:cubicBezTo>
                    <a:pt x="1" y="1764"/>
                    <a:pt x="136" y="1900"/>
                    <a:pt x="304" y="1900"/>
                  </a:cubicBezTo>
                  <a:cubicBezTo>
                    <a:pt x="471" y="1900"/>
                    <a:pt x="606" y="1764"/>
                    <a:pt x="606" y="1596"/>
                  </a:cubicBezTo>
                  <a:lnTo>
                    <a:pt x="606" y="297"/>
                  </a:lnTo>
                  <a:cubicBezTo>
                    <a:pt x="602" y="132"/>
                    <a:pt x="468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6017450" y="3557825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1"/>
                  </a:moveTo>
                  <a:cubicBezTo>
                    <a:pt x="140" y="1"/>
                    <a:pt x="5" y="131"/>
                    <a:pt x="1" y="296"/>
                  </a:cubicBezTo>
                  <a:lnTo>
                    <a:pt x="1" y="2305"/>
                  </a:lnTo>
                  <a:cubicBezTo>
                    <a:pt x="0" y="2473"/>
                    <a:pt x="137" y="2608"/>
                    <a:pt x="304" y="2608"/>
                  </a:cubicBezTo>
                  <a:cubicBezTo>
                    <a:pt x="472" y="2608"/>
                    <a:pt x="607" y="2473"/>
                    <a:pt x="607" y="2305"/>
                  </a:cubicBezTo>
                  <a:lnTo>
                    <a:pt x="607" y="296"/>
                  </a:lnTo>
                  <a:cubicBezTo>
                    <a:pt x="603" y="131"/>
                    <a:pt x="469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5377250" y="28368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5" y="1673"/>
                    <a:pt x="4649" y="4648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7"/>
                    <a:pt x="11661" y="31739"/>
                    <a:pt x="15870" y="31739"/>
                  </a:cubicBezTo>
                  <a:cubicBezTo>
                    <a:pt x="20079" y="31739"/>
                    <a:pt x="24116" y="30067"/>
                    <a:pt x="27091" y="27092"/>
                  </a:cubicBezTo>
                  <a:cubicBezTo>
                    <a:pt x="30067" y="24115"/>
                    <a:pt x="31739" y="20079"/>
                    <a:pt x="31739" y="15870"/>
                  </a:cubicBezTo>
                  <a:cubicBezTo>
                    <a:pt x="31739" y="11661"/>
                    <a:pt x="30067" y="7624"/>
                    <a:pt x="27091" y="4648"/>
                  </a:cubicBezTo>
                  <a:cubicBezTo>
                    <a:pt x="24116" y="1673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5355650" y="2829050"/>
              <a:ext cx="879600" cy="808700"/>
            </a:xfrm>
            <a:custGeom>
              <a:avLst/>
              <a:gdLst/>
              <a:ahLst/>
              <a:cxnLst/>
              <a:rect l="l" t="t" r="r" b="b"/>
              <a:pathLst>
                <a:path w="35184" h="32348" extrusionOk="0">
                  <a:moveTo>
                    <a:pt x="16762" y="607"/>
                  </a:moveTo>
                  <a:cubicBezTo>
                    <a:pt x="19601" y="607"/>
                    <a:pt x="22393" y="1389"/>
                    <a:pt x="24874" y="2912"/>
                  </a:cubicBezTo>
                  <a:cubicBezTo>
                    <a:pt x="32190" y="7401"/>
                    <a:pt x="34492" y="17006"/>
                    <a:pt x="30003" y="24320"/>
                  </a:cubicBezTo>
                  <a:cubicBezTo>
                    <a:pt x="27067" y="29104"/>
                    <a:pt x="21945" y="31742"/>
                    <a:pt x="16706" y="31742"/>
                  </a:cubicBezTo>
                  <a:cubicBezTo>
                    <a:pt x="13932" y="31742"/>
                    <a:pt x="11125" y="31002"/>
                    <a:pt x="8593" y="29449"/>
                  </a:cubicBezTo>
                  <a:cubicBezTo>
                    <a:pt x="5048" y="27274"/>
                    <a:pt x="2564" y="23850"/>
                    <a:pt x="1595" y="19807"/>
                  </a:cubicBezTo>
                  <a:cubicBezTo>
                    <a:pt x="627" y="15762"/>
                    <a:pt x="1291" y="11584"/>
                    <a:pt x="3465" y="8039"/>
                  </a:cubicBezTo>
                  <a:cubicBezTo>
                    <a:pt x="5640" y="4495"/>
                    <a:pt x="9065" y="2010"/>
                    <a:pt x="13108" y="1041"/>
                  </a:cubicBezTo>
                  <a:cubicBezTo>
                    <a:pt x="14305" y="753"/>
                    <a:pt x="15532" y="607"/>
                    <a:pt x="16762" y="607"/>
                  </a:cubicBezTo>
                  <a:close/>
                  <a:moveTo>
                    <a:pt x="16764" y="0"/>
                  </a:moveTo>
                  <a:cubicBezTo>
                    <a:pt x="15500" y="0"/>
                    <a:pt x="14228" y="150"/>
                    <a:pt x="12968" y="451"/>
                  </a:cubicBezTo>
                  <a:cubicBezTo>
                    <a:pt x="8766" y="1458"/>
                    <a:pt x="5209" y="4039"/>
                    <a:pt x="2951" y="7722"/>
                  </a:cubicBezTo>
                  <a:cubicBezTo>
                    <a:pt x="691" y="11404"/>
                    <a:pt x="1" y="15746"/>
                    <a:pt x="1006" y="19947"/>
                  </a:cubicBezTo>
                  <a:cubicBezTo>
                    <a:pt x="2013" y="24149"/>
                    <a:pt x="4595" y="27705"/>
                    <a:pt x="8277" y="29964"/>
                  </a:cubicBezTo>
                  <a:cubicBezTo>
                    <a:pt x="10810" y="31523"/>
                    <a:pt x="13726" y="32348"/>
                    <a:pt x="16701" y="32348"/>
                  </a:cubicBezTo>
                  <a:cubicBezTo>
                    <a:pt x="16703" y="32348"/>
                    <a:pt x="16705" y="32348"/>
                    <a:pt x="16708" y="32348"/>
                  </a:cubicBezTo>
                  <a:cubicBezTo>
                    <a:pt x="22150" y="32348"/>
                    <a:pt x="27471" y="29606"/>
                    <a:pt x="30520" y="24637"/>
                  </a:cubicBezTo>
                  <a:cubicBezTo>
                    <a:pt x="35183" y="17035"/>
                    <a:pt x="32792" y="7057"/>
                    <a:pt x="25192" y="2395"/>
                  </a:cubicBezTo>
                  <a:cubicBezTo>
                    <a:pt x="22614" y="813"/>
                    <a:pt x="19713" y="0"/>
                    <a:pt x="16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5377250" y="27837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355650" y="2776225"/>
              <a:ext cx="879600" cy="808725"/>
            </a:xfrm>
            <a:custGeom>
              <a:avLst/>
              <a:gdLst/>
              <a:ahLst/>
              <a:cxnLst/>
              <a:rect l="l" t="t" r="r" b="b"/>
              <a:pathLst>
                <a:path w="35184" h="32349" extrusionOk="0">
                  <a:moveTo>
                    <a:pt x="16767" y="607"/>
                  </a:moveTo>
                  <a:cubicBezTo>
                    <a:pt x="19631" y="607"/>
                    <a:pt x="22437" y="1401"/>
                    <a:pt x="24876" y="2901"/>
                  </a:cubicBezTo>
                  <a:cubicBezTo>
                    <a:pt x="32190" y="7392"/>
                    <a:pt x="34492" y="16995"/>
                    <a:pt x="30003" y="24311"/>
                  </a:cubicBezTo>
                  <a:cubicBezTo>
                    <a:pt x="27828" y="27855"/>
                    <a:pt x="24404" y="30339"/>
                    <a:pt x="20361" y="31309"/>
                  </a:cubicBezTo>
                  <a:cubicBezTo>
                    <a:pt x="19147" y="31600"/>
                    <a:pt x="17922" y="31744"/>
                    <a:pt x="16705" y="31744"/>
                  </a:cubicBezTo>
                  <a:cubicBezTo>
                    <a:pt x="13866" y="31744"/>
                    <a:pt x="11075" y="30961"/>
                    <a:pt x="8595" y="29439"/>
                  </a:cubicBezTo>
                  <a:cubicBezTo>
                    <a:pt x="5050" y="27264"/>
                    <a:pt x="2564" y="23839"/>
                    <a:pt x="1596" y="19797"/>
                  </a:cubicBezTo>
                  <a:cubicBezTo>
                    <a:pt x="627" y="15753"/>
                    <a:pt x="1291" y="11574"/>
                    <a:pt x="3466" y="8031"/>
                  </a:cubicBezTo>
                  <a:cubicBezTo>
                    <a:pt x="6400" y="3246"/>
                    <a:pt x="11522" y="608"/>
                    <a:pt x="16760" y="608"/>
                  </a:cubicBezTo>
                  <a:lnTo>
                    <a:pt x="16760" y="607"/>
                  </a:lnTo>
                  <a:cubicBezTo>
                    <a:pt x="16762" y="607"/>
                    <a:pt x="16764" y="607"/>
                    <a:pt x="16767" y="607"/>
                  </a:cubicBezTo>
                  <a:close/>
                  <a:moveTo>
                    <a:pt x="16761" y="0"/>
                  </a:moveTo>
                  <a:cubicBezTo>
                    <a:pt x="11318" y="0"/>
                    <a:pt x="5999" y="2743"/>
                    <a:pt x="2951" y="7712"/>
                  </a:cubicBezTo>
                  <a:cubicBezTo>
                    <a:pt x="691" y="11395"/>
                    <a:pt x="1" y="15737"/>
                    <a:pt x="1006" y="19938"/>
                  </a:cubicBezTo>
                  <a:cubicBezTo>
                    <a:pt x="2013" y="24138"/>
                    <a:pt x="4595" y="27697"/>
                    <a:pt x="8277" y="29955"/>
                  </a:cubicBezTo>
                  <a:cubicBezTo>
                    <a:pt x="10854" y="31537"/>
                    <a:pt x="13754" y="32348"/>
                    <a:pt x="16704" y="32348"/>
                  </a:cubicBezTo>
                  <a:cubicBezTo>
                    <a:pt x="17983" y="32348"/>
                    <a:pt x="19258" y="32196"/>
                    <a:pt x="20501" y="31896"/>
                  </a:cubicBezTo>
                  <a:cubicBezTo>
                    <a:pt x="24702" y="30891"/>
                    <a:pt x="28260" y="28309"/>
                    <a:pt x="30518" y="24627"/>
                  </a:cubicBezTo>
                  <a:cubicBezTo>
                    <a:pt x="35183" y="17026"/>
                    <a:pt x="32793" y="7050"/>
                    <a:pt x="25192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5755300" y="2888275"/>
              <a:ext cx="403550" cy="629475"/>
            </a:xfrm>
            <a:custGeom>
              <a:avLst/>
              <a:gdLst/>
              <a:ahLst/>
              <a:cxnLst/>
              <a:rect l="l" t="t" r="r" b="b"/>
              <a:pathLst>
                <a:path w="16142" h="25179" extrusionOk="0">
                  <a:moveTo>
                    <a:pt x="7482" y="0"/>
                  </a:moveTo>
                  <a:lnTo>
                    <a:pt x="0" y="25159"/>
                  </a:lnTo>
                  <a:cubicBezTo>
                    <a:pt x="246" y="25172"/>
                    <a:pt x="491" y="25179"/>
                    <a:pt x="736" y="25179"/>
                  </a:cubicBezTo>
                  <a:cubicBezTo>
                    <a:pt x="5271" y="25179"/>
                    <a:pt x="9700" y="22892"/>
                    <a:pt x="12246" y="18743"/>
                  </a:cubicBezTo>
                  <a:cubicBezTo>
                    <a:pt x="16142" y="12393"/>
                    <a:pt x="14152" y="4087"/>
                    <a:pt x="7802" y="190"/>
                  </a:cubicBezTo>
                  <a:cubicBezTo>
                    <a:pt x="7695" y="125"/>
                    <a:pt x="7590" y="62"/>
                    <a:pt x="7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5747525" y="2880675"/>
              <a:ext cx="419800" cy="644650"/>
            </a:xfrm>
            <a:custGeom>
              <a:avLst/>
              <a:gdLst/>
              <a:ahLst/>
              <a:cxnLst/>
              <a:rect l="l" t="t" r="r" b="b"/>
              <a:pathLst>
                <a:path w="16792" h="25786" extrusionOk="0">
                  <a:moveTo>
                    <a:pt x="7794" y="1"/>
                  </a:moveTo>
                  <a:cubicBezTo>
                    <a:pt x="7690" y="1"/>
                    <a:pt x="7588" y="55"/>
                    <a:pt x="7531" y="152"/>
                  </a:cubicBezTo>
                  <a:cubicBezTo>
                    <a:pt x="7448" y="296"/>
                    <a:pt x="7497" y="481"/>
                    <a:pt x="7642" y="566"/>
                  </a:cubicBezTo>
                  <a:cubicBezTo>
                    <a:pt x="7747" y="627"/>
                    <a:pt x="7851" y="688"/>
                    <a:pt x="7956" y="752"/>
                  </a:cubicBezTo>
                  <a:cubicBezTo>
                    <a:pt x="14153" y="4555"/>
                    <a:pt x="16101" y="12690"/>
                    <a:pt x="12299" y="18888"/>
                  </a:cubicBezTo>
                  <a:cubicBezTo>
                    <a:pt x="9887" y="22818"/>
                    <a:pt x="5629" y="25180"/>
                    <a:pt x="1045" y="25180"/>
                  </a:cubicBezTo>
                  <a:cubicBezTo>
                    <a:pt x="807" y="25180"/>
                    <a:pt x="568" y="25174"/>
                    <a:pt x="328" y="25161"/>
                  </a:cubicBezTo>
                  <a:cubicBezTo>
                    <a:pt x="321" y="25160"/>
                    <a:pt x="315" y="25160"/>
                    <a:pt x="308" y="25160"/>
                  </a:cubicBezTo>
                  <a:cubicBezTo>
                    <a:pt x="141" y="25160"/>
                    <a:pt x="18" y="25286"/>
                    <a:pt x="9" y="25447"/>
                  </a:cubicBezTo>
                  <a:cubicBezTo>
                    <a:pt x="0" y="25614"/>
                    <a:pt x="128" y="25756"/>
                    <a:pt x="294" y="25765"/>
                  </a:cubicBezTo>
                  <a:cubicBezTo>
                    <a:pt x="548" y="25779"/>
                    <a:pt x="801" y="25786"/>
                    <a:pt x="1054" y="25786"/>
                  </a:cubicBezTo>
                  <a:cubicBezTo>
                    <a:pt x="1056" y="25786"/>
                    <a:pt x="1059" y="25786"/>
                    <a:pt x="1061" y="25786"/>
                  </a:cubicBezTo>
                  <a:cubicBezTo>
                    <a:pt x="5857" y="25786"/>
                    <a:pt x="10308" y="23294"/>
                    <a:pt x="12814" y="19204"/>
                  </a:cubicBezTo>
                  <a:cubicBezTo>
                    <a:pt x="16792" y="12723"/>
                    <a:pt x="14753" y="4214"/>
                    <a:pt x="8271" y="235"/>
                  </a:cubicBezTo>
                  <a:cubicBezTo>
                    <a:pt x="8163" y="170"/>
                    <a:pt x="8055" y="105"/>
                    <a:pt x="7945" y="41"/>
                  </a:cubicBezTo>
                  <a:cubicBezTo>
                    <a:pt x="7898" y="14"/>
                    <a:pt x="7846" y="1"/>
                    <a:pt x="7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5597650" y="3467900"/>
              <a:ext cx="127000" cy="46275"/>
            </a:xfrm>
            <a:custGeom>
              <a:avLst/>
              <a:gdLst/>
              <a:ahLst/>
              <a:cxnLst/>
              <a:rect l="l" t="t" r="r" b="b"/>
              <a:pathLst>
                <a:path w="5080" h="1851" extrusionOk="0">
                  <a:moveTo>
                    <a:pt x="1" y="1"/>
                  </a:moveTo>
                  <a:lnTo>
                    <a:pt x="1" y="1"/>
                  </a:lnTo>
                  <a:cubicBezTo>
                    <a:pt x="1550" y="954"/>
                    <a:pt x="3278" y="1585"/>
                    <a:pt x="5080" y="185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5589050" y="3460375"/>
              <a:ext cx="143425" cy="61375"/>
            </a:xfrm>
            <a:custGeom>
              <a:avLst/>
              <a:gdLst/>
              <a:ahLst/>
              <a:cxnLst/>
              <a:rect l="l" t="t" r="r" b="b"/>
              <a:pathLst>
                <a:path w="5737" h="2455" extrusionOk="0">
                  <a:moveTo>
                    <a:pt x="346" y="0"/>
                  </a:moveTo>
                  <a:cubicBezTo>
                    <a:pt x="244" y="0"/>
                    <a:pt x="145" y="51"/>
                    <a:pt x="88" y="144"/>
                  </a:cubicBezTo>
                  <a:cubicBezTo>
                    <a:pt x="1" y="286"/>
                    <a:pt x="45" y="471"/>
                    <a:pt x="186" y="560"/>
                  </a:cubicBezTo>
                  <a:cubicBezTo>
                    <a:pt x="1771" y="1537"/>
                    <a:pt x="3538" y="2180"/>
                    <a:pt x="5381" y="2452"/>
                  </a:cubicBezTo>
                  <a:cubicBezTo>
                    <a:pt x="5395" y="2453"/>
                    <a:pt x="5409" y="2455"/>
                    <a:pt x="5425" y="2455"/>
                  </a:cubicBezTo>
                  <a:cubicBezTo>
                    <a:pt x="5582" y="2452"/>
                    <a:pt x="5713" y="2331"/>
                    <a:pt x="5724" y="2173"/>
                  </a:cubicBezTo>
                  <a:cubicBezTo>
                    <a:pt x="5736" y="2016"/>
                    <a:pt x="5624" y="1876"/>
                    <a:pt x="5469" y="1852"/>
                  </a:cubicBezTo>
                  <a:cubicBezTo>
                    <a:pt x="3707" y="1593"/>
                    <a:pt x="2018" y="978"/>
                    <a:pt x="502" y="44"/>
                  </a:cubicBezTo>
                  <a:cubicBezTo>
                    <a:pt x="453" y="14"/>
                    <a:pt x="399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5398900" y="2843200"/>
              <a:ext cx="510800" cy="592300"/>
            </a:xfrm>
            <a:custGeom>
              <a:avLst/>
              <a:gdLst/>
              <a:ahLst/>
              <a:cxnLst/>
              <a:rect l="l" t="t" r="r" b="b"/>
              <a:pathLst>
                <a:path w="20432" h="23692" extrusionOk="0">
                  <a:moveTo>
                    <a:pt x="15017" y="0"/>
                  </a:moveTo>
                  <a:cubicBezTo>
                    <a:pt x="10481" y="0"/>
                    <a:pt x="6052" y="2288"/>
                    <a:pt x="3506" y="6437"/>
                  </a:cubicBezTo>
                  <a:cubicBezTo>
                    <a:pt x="0" y="12151"/>
                    <a:pt x="1260" y="19449"/>
                    <a:pt x="6176" y="23692"/>
                  </a:cubicBezTo>
                  <a:lnTo>
                    <a:pt x="20432" y="1140"/>
                  </a:lnTo>
                  <a:cubicBezTo>
                    <a:pt x="18687" y="371"/>
                    <a:pt x="16843" y="0"/>
                    <a:pt x="15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5391275" y="2835750"/>
              <a:ext cx="526700" cy="607350"/>
            </a:xfrm>
            <a:custGeom>
              <a:avLst/>
              <a:gdLst/>
              <a:ahLst/>
              <a:cxnLst/>
              <a:rect l="l" t="t" r="r" b="b"/>
              <a:pathLst>
                <a:path w="21068" h="24294" extrusionOk="0">
                  <a:moveTo>
                    <a:pt x="15348" y="1"/>
                  </a:moveTo>
                  <a:cubicBezTo>
                    <a:pt x="10671" y="1"/>
                    <a:pt x="6126" y="2385"/>
                    <a:pt x="3554" y="6577"/>
                  </a:cubicBezTo>
                  <a:cubicBezTo>
                    <a:pt x="1" y="12367"/>
                    <a:pt x="1148" y="19786"/>
                    <a:pt x="6283" y="24219"/>
                  </a:cubicBezTo>
                  <a:cubicBezTo>
                    <a:pt x="6337" y="24267"/>
                    <a:pt x="6408" y="24293"/>
                    <a:pt x="6481" y="24293"/>
                  </a:cubicBezTo>
                  <a:cubicBezTo>
                    <a:pt x="6762" y="24293"/>
                    <a:pt x="6892" y="23943"/>
                    <a:pt x="6679" y="23761"/>
                  </a:cubicBezTo>
                  <a:cubicBezTo>
                    <a:pt x="1770" y="19523"/>
                    <a:pt x="674" y="12430"/>
                    <a:pt x="4070" y="6894"/>
                  </a:cubicBezTo>
                  <a:cubicBezTo>
                    <a:pt x="6529" y="2885"/>
                    <a:pt x="10876" y="606"/>
                    <a:pt x="15348" y="606"/>
                  </a:cubicBezTo>
                  <a:cubicBezTo>
                    <a:pt x="17120" y="606"/>
                    <a:pt x="18913" y="964"/>
                    <a:pt x="20616" y="1715"/>
                  </a:cubicBezTo>
                  <a:cubicBezTo>
                    <a:pt x="20652" y="1729"/>
                    <a:pt x="20689" y="1735"/>
                    <a:pt x="20725" y="1735"/>
                  </a:cubicBezTo>
                  <a:cubicBezTo>
                    <a:pt x="20841" y="1735"/>
                    <a:pt x="20951" y="1667"/>
                    <a:pt x="21001" y="1554"/>
                  </a:cubicBezTo>
                  <a:cubicBezTo>
                    <a:pt x="21067" y="1407"/>
                    <a:pt x="21004" y="1234"/>
                    <a:pt x="20859" y="1161"/>
                  </a:cubicBezTo>
                  <a:cubicBezTo>
                    <a:pt x="19078" y="375"/>
                    <a:pt x="17203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5574875" y="2951425"/>
              <a:ext cx="352550" cy="456425"/>
            </a:xfrm>
            <a:custGeom>
              <a:avLst/>
              <a:gdLst/>
              <a:ahLst/>
              <a:cxnLst/>
              <a:rect l="l" t="t" r="r" b="b"/>
              <a:pathLst>
                <a:path w="14102" h="18257" extrusionOk="0">
                  <a:moveTo>
                    <a:pt x="12326" y="1"/>
                  </a:moveTo>
                  <a:cubicBezTo>
                    <a:pt x="12269" y="1"/>
                    <a:pt x="12211" y="6"/>
                    <a:pt x="12152" y="15"/>
                  </a:cubicBezTo>
                  <a:cubicBezTo>
                    <a:pt x="11904" y="55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6"/>
                    <a:pt x="7997" y="1934"/>
                    <a:pt x="7030" y="1934"/>
                  </a:cubicBezTo>
                  <a:cubicBezTo>
                    <a:pt x="7004" y="1934"/>
                    <a:pt x="6979" y="1934"/>
                    <a:pt x="6954" y="1935"/>
                  </a:cubicBezTo>
                  <a:cubicBezTo>
                    <a:pt x="5636" y="1954"/>
                    <a:pt x="4639" y="2514"/>
                    <a:pt x="3964" y="3615"/>
                  </a:cubicBezTo>
                  <a:cubicBezTo>
                    <a:pt x="3687" y="4066"/>
                    <a:pt x="3504" y="4496"/>
                    <a:pt x="3416" y="4902"/>
                  </a:cubicBezTo>
                  <a:cubicBezTo>
                    <a:pt x="3326" y="5309"/>
                    <a:pt x="3305" y="5685"/>
                    <a:pt x="3353" y="6030"/>
                  </a:cubicBezTo>
                  <a:cubicBezTo>
                    <a:pt x="3400" y="6377"/>
                    <a:pt x="3546" y="6756"/>
                    <a:pt x="3790" y="7170"/>
                  </a:cubicBezTo>
                  <a:cubicBezTo>
                    <a:pt x="4021" y="7567"/>
                    <a:pt x="4282" y="7946"/>
                    <a:pt x="4571" y="8303"/>
                  </a:cubicBezTo>
                  <a:cubicBezTo>
                    <a:pt x="4848" y="8645"/>
                    <a:pt x="5231" y="9079"/>
                    <a:pt x="5717" y="9605"/>
                  </a:cubicBezTo>
                  <a:lnTo>
                    <a:pt x="7019" y="10980"/>
                  </a:lnTo>
                  <a:cubicBezTo>
                    <a:pt x="7384" y="11349"/>
                    <a:pt x="7626" y="11698"/>
                    <a:pt x="7746" y="12025"/>
                  </a:cubicBezTo>
                  <a:cubicBezTo>
                    <a:pt x="7867" y="12353"/>
                    <a:pt x="7867" y="12615"/>
                    <a:pt x="7746" y="12811"/>
                  </a:cubicBezTo>
                  <a:cubicBezTo>
                    <a:pt x="7594" y="13059"/>
                    <a:pt x="7389" y="13216"/>
                    <a:pt x="7131" y="13281"/>
                  </a:cubicBezTo>
                  <a:cubicBezTo>
                    <a:pt x="7018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4"/>
                  </a:cubicBezTo>
                  <a:cubicBezTo>
                    <a:pt x="6052" y="13164"/>
                    <a:pt x="5772" y="13052"/>
                    <a:pt x="5502" y="12919"/>
                  </a:cubicBezTo>
                  <a:cubicBezTo>
                    <a:pt x="5235" y="12792"/>
                    <a:pt x="4981" y="12634"/>
                    <a:pt x="4749" y="12449"/>
                  </a:cubicBezTo>
                  <a:cubicBezTo>
                    <a:pt x="4425" y="12232"/>
                    <a:pt x="4127" y="11980"/>
                    <a:pt x="3856" y="11699"/>
                  </a:cubicBezTo>
                  <a:cubicBezTo>
                    <a:pt x="3590" y="11422"/>
                    <a:pt x="3398" y="11192"/>
                    <a:pt x="3277" y="11009"/>
                  </a:cubicBezTo>
                  <a:cubicBezTo>
                    <a:pt x="3155" y="10827"/>
                    <a:pt x="3019" y="10601"/>
                    <a:pt x="2865" y="10337"/>
                  </a:cubicBezTo>
                  <a:cubicBezTo>
                    <a:pt x="2711" y="10071"/>
                    <a:pt x="2615" y="9911"/>
                    <a:pt x="2576" y="9856"/>
                  </a:cubicBezTo>
                  <a:cubicBezTo>
                    <a:pt x="2381" y="9550"/>
                    <a:pt x="2158" y="9335"/>
                    <a:pt x="1907" y="9212"/>
                  </a:cubicBezTo>
                  <a:cubicBezTo>
                    <a:pt x="1747" y="9134"/>
                    <a:pt x="1586" y="9095"/>
                    <a:pt x="1425" y="9095"/>
                  </a:cubicBezTo>
                  <a:cubicBezTo>
                    <a:pt x="1332" y="9095"/>
                    <a:pt x="1239" y="9108"/>
                    <a:pt x="1146" y="9134"/>
                  </a:cubicBezTo>
                  <a:cubicBezTo>
                    <a:pt x="897" y="9201"/>
                    <a:pt x="666" y="9322"/>
                    <a:pt x="469" y="9489"/>
                  </a:cubicBezTo>
                  <a:cubicBezTo>
                    <a:pt x="275" y="9654"/>
                    <a:pt x="142" y="9871"/>
                    <a:pt x="70" y="10139"/>
                  </a:cubicBezTo>
                  <a:cubicBezTo>
                    <a:pt x="0" y="10406"/>
                    <a:pt x="20" y="10677"/>
                    <a:pt x="130" y="10953"/>
                  </a:cubicBezTo>
                  <a:cubicBezTo>
                    <a:pt x="762" y="12400"/>
                    <a:pt x="1765" y="13630"/>
                    <a:pt x="3140" y="14642"/>
                  </a:cubicBezTo>
                  <a:lnTo>
                    <a:pt x="3140" y="14642"/>
                  </a:lnTo>
                  <a:lnTo>
                    <a:pt x="1792" y="16839"/>
                  </a:lnTo>
                  <a:cubicBezTo>
                    <a:pt x="1584" y="17178"/>
                    <a:pt x="1569" y="17493"/>
                    <a:pt x="1748" y="17785"/>
                  </a:cubicBezTo>
                  <a:cubicBezTo>
                    <a:pt x="1926" y="18075"/>
                    <a:pt x="2190" y="18233"/>
                    <a:pt x="2539" y="18255"/>
                  </a:cubicBezTo>
                  <a:cubicBezTo>
                    <a:pt x="2562" y="18256"/>
                    <a:pt x="2584" y="18257"/>
                    <a:pt x="2606" y="18257"/>
                  </a:cubicBezTo>
                  <a:cubicBezTo>
                    <a:pt x="2924" y="18257"/>
                    <a:pt x="3176" y="18105"/>
                    <a:pt x="3363" y="17803"/>
                  </a:cubicBezTo>
                  <a:lnTo>
                    <a:pt x="4705" y="15614"/>
                  </a:lnTo>
                  <a:lnTo>
                    <a:pt x="4705" y="15614"/>
                  </a:lnTo>
                  <a:cubicBezTo>
                    <a:pt x="5266" y="15894"/>
                    <a:pt x="5822" y="16094"/>
                    <a:pt x="6373" y="16213"/>
                  </a:cubicBezTo>
                  <a:cubicBezTo>
                    <a:pt x="6728" y="16289"/>
                    <a:pt x="7074" y="16327"/>
                    <a:pt x="7411" y="16327"/>
                  </a:cubicBezTo>
                  <a:cubicBezTo>
                    <a:pt x="7948" y="16327"/>
                    <a:pt x="8463" y="16231"/>
                    <a:pt x="8956" y="16038"/>
                  </a:cubicBezTo>
                  <a:cubicBezTo>
                    <a:pt x="9761" y="15723"/>
                    <a:pt x="10412" y="15144"/>
                    <a:pt x="10909" y="14297"/>
                  </a:cubicBezTo>
                  <a:cubicBezTo>
                    <a:pt x="11222" y="13774"/>
                    <a:pt x="11407" y="13267"/>
                    <a:pt x="11467" y="12781"/>
                  </a:cubicBezTo>
                  <a:cubicBezTo>
                    <a:pt x="11526" y="12294"/>
                    <a:pt x="11464" y="11812"/>
                    <a:pt x="11280" y="11337"/>
                  </a:cubicBezTo>
                  <a:cubicBezTo>
                    <a:pt x="11090" y="10851"/>
                    <a:pt x="10835" y="10393"/>
                    <a:pt x="10521" y="9976"/>
                  </a:cubicBezTo>
                  <a:cubicBezTo>
                    <a:pt x="10199" y="9545"/>
                    <a:pt x="9772" y="9053"/>
                    <a:pt x="9242" y="8499"/>
                  </a:cubicBezTo>
                  <a:lnTo>
                    <a:pt x="7930" y="7166"/>
                  </a:lnTo>
                  <a:cubicBezTo>
                    <a:pt x="7534" y="6779"/>
                    <a:pt x="7284" y="6448"/>
                    <a:pt x="7177" y="6175"/>
                  </a:cubicBezTo>
                  <a:cubicBezTo>
                    <a:pt x="7069" y="5903"/>
                    <a:pt x="7099" y="5630"/>
                    <a:pt x="7265" y="5358"/>
                  </a:cubicBezTo>
                  <a:cubicBezTo>
                    <a:pt x="7394" y="5149"/>
                    <a:pt x="7607" y="5044"/>
                    <a:pt x="7903" y="5044"/>
                  </a:cubicBezTo>
                  <a:cubicBezTo>
                    <a:pt x="7925" y="5044"/>
                    <a:pt x="7948" y="5045"/>
                    <a:pt x="7971" y="5046"/>
                  </a:cubicBezTo>
                  <a:cubicBezTo>
                    <a:pt x="8302" y="5063"/>
                    <a:pt x="8625" y="5159"/>
                    <a:pt x="8936" y="5335"/>
                  </a:cubicBezTo>
                  <a:cubicBezTo>
                    <a:pt x="9249" y="5511"/>
                    <a:pt x="9535" y="5689"/>
                    <a:pt x="9797" y="5870"/>
                  </a:cubicBezTo>
                  <a:cubicBezTo>
                    <a:pt x="10528" y="6438"/>
                    <a:pt x="11187" y="7093"/>
                    <a:pt x="11758" y="7820"/>
                  </a:cubicBezTo>
                  <a:cubicBezTo>
                    <a:pt x="11991" y="8098"/>
                    <a:pt x="12244" y="8283"/>
                    <a:pt x="12512" y="8376"/>
                  </a:cubicBezTo>
                  <a:cubicBezTo>
                    <a:pt x="12630" y="8417"/>
                    <a:pt x="12744" y="8437"/>
                    <a:pt x="12855" y="8437"/>
                  </a:cubicBezTo>
                  <a:cubicBezTo>
                    <a:pt x="12999" y="8437"/>
                    <a:pt x="13137" y="8403"/>
                    <a:pt x="13269" y="8335"/>
                  </a:cubicBezTo>
                  <a:cubicBezTo>
                    <a:pt x="13497" y="8219"/>
                    <a:pt x="13696" y="8055"/>
                    <a:pt x="13852" y="7853"/>
                  </a:cubicBezTo>
                  <a:cubicBezTo>
                    <a:pt x="14007" y="7653"/>
                    <a:pt x="14088" y="7399"/>
                    <a:pt x="14095" y="7092"/>
                  </a:cubicBezTo>
                  <a:cubicBezTo>
                    <a:pt x="14101" y="6784"/>
                    <a:pt x="14010" y="6490"/>
                    <a:pt x="13820" y="6209"/>
                  </a:cubicBezTo>
                  <a:cubicBezTo>
                    <a:pt x="13579" y="5841"/>
                    <a:pt x="13374" y="5550"/>
                    <a:pt x="13205" y="5334"/>
                  </a:cubicBezTo>
                  <a:cubicBezTo>
                    <a:pt x="13037" y="5116"/>
                    <a:pt x="12777" y="4835"/>
                    <a:pt x="12424" y="4490"/>
                  </a:cubicBezTo>
                  <a:cubicBezTo>
                    <a:pt x="12175" y="4247"/>
                    <a:pt x="11912" y="4019"/>
                    <a:pt x="11636" y="3808"/>
                  </a:cubicBezTo>
                  <a:lnTo>
                    <a:pt x="11636" y="3808"/>
                  </a:lnTo>
                  <a:lnTo>
                    <a:pt x="13104" y="1416"/>
                  </a:lnTo>
                  <a:cubicBezTo>
                    <a:pt x="13252" y="1175"/>
                    <a:pt x="13288" y="933"/>
                    <a:pt x="13214" y="691"/>
                  </a:cubicBezTo>
                  <a:cubicBezTo>
                    <a:pt x="13140" y="449"/>
                    <a:pt x="13006" y="265"/>
                    <a:pt x="12813" y="141"/>
                  </a:cubicBezTo>
                  <a:cubicBezTo>
                    <a:pt x="12666" y="48"/>
                    <a:pt x="12504" y="1"/>
                    <a:pt x="12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5438375" y="3394850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8" y="1"/>
                    <a:pt x="1" y="140"/>
                    <a:pt x="5" y="311"/>
                  </a:cubicBezTo>
                  <a:lnTo>
                    <a:pt x="5" y="2319"/>
                  </a:lnTo>
                  <a:cubicBezTo>
                    <a:pt x="5" y="2487"/>
                    <a:pt x="140" y="2622"/>
                    <a:pt x="308" y="2622"/>
                  </a:cubicBezTo>
                  <a:cubicBezTo>
                    <a:pt x="475" y="2622"/>
                    <a:pt x="612" y="2485"/>
                    <a:pt x="610" y="2319"/>
                  </a:cubicBezTo>
                  <a:lnTo>
                    <a:pt x="610" y="311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5473950" y="3445425"/>
              <a:ext cx="15150" cy="68150"/>
            </a:xfrm>
            <a:custGeom>
              <a:avLst/>
              <a:gdLst/>
              <a:ahLst/>
              <a:cxnLst/>
              <a:rect l="l" t="t" r="r" b="b"/>
              <a:pathLst>
                <a:path w="606" h="2726" extrusionOk="0">
                  <a:moveTo>
                    <a:pt x="302" y="0"/>
                  </a:moveTo>
                  <a:cubicBezTo>
                    <a:pt x="138" y="0"/>
                    <a:pt x="4" y="132"/>
                    <a:pt x="0" y="296"/>
                  </a:cubicBezTo>
                  <a:lnTo>
                    <a:pt x="0" y="2424"/>
                  </a:lnTo>
                  <a:cubicBezTo>
                    <a:pt x="0" y="2590"/>
                    <a:pt x="135" y="2726"/>
                    <a:pt x="302" y="2726"/>
                  </a:cubicBezTo>
                  <a:cubicBezTo>
                    <a:pt x="470" y="2726"/>
                    <a:pt x="606" y="2590"/>
                    <a:pt x="606" y="2424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5544825" y="3504500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3" y="1"/>
                  </a:moveTo>
                  <a:cubicBezTo>
                    <a:pt x="139" y="1"/>
                    <a:pt x="4" y="131"/>
                    <a:pt x="0" y="296"/>
                  </a:cubicBezTo>
                  <a:lnTo>
                    <a:pt x="0" y="2304"/>
                  </a:lnTo>
                  <a:cubicBezTo>
                    <a:pt x="0" y="2472"/>
                    <a:pt x="136" y="2608"/>
                    <a:pt x="303" y="2608"/>
                  </a:cubicBezTo>
                  <a:cubicBezTo>
                    <a:pt x="470" y="2608"/>
                    <a:pt x="607" y="2472"/>
                    <a:pt x="607" y="2304"/>
                  </a:cubicBezTo>
                  <a:lnTo>
                    <a:pt x="607" y="296"/>
                  </a:lnTo>
                  <a:cubicBezTo>
                    <a:pt x="603" y="131"/>
                    <a:pt x="468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5645250" y="3554550"/>
              <a:ext cx="15175" cy="59475"/>
            </a:xfrm>
            <a:custGeom>
              <a:avLst/>
              <a:gdLst/>
              <a:ahLst/>
              <a:cxnLst/>
              <a:rect l="l" t="t" r="r" b="b"/>
              <a:pathLst>
                <a:path w="607" h="2379" extrusionOk="0">
                  <a:moveTo>
                    <a:pt x="304" y="0"/>
                  </a:moveTo>
                  <a:cubicBezTo>
                    <a:pt x="136" y="0"/>
                    <a:pt x="1" y="136"/>
                    <a:pt x="1" y="302"/>
                  </a:cubicBezTo>
                  <a:lnTo>
                    <a:pt x="1" y="2075"/>
                  </a:lnTo>
                  <a:cubicBezTo>
                    <a:pt x="1" y="2243"/>
                    <a:pt x="136" y="2378"/>
                    <a:pt x="304" y="2378"/>
                  </a:cubicBezTo>
                  <a:cubicBezTo>
                    <a:pt x="471" y="2378"/>
                    <a:pt x="606" y="2243"/>
                    <a:pt x="606" y="2075"/>
                  </a:cubicBezTo>
                  <a:lnTo>
                    <a:pt x="606" y="302"/>
                  </a:lnTo>
                  <a:cubicBezTo>
                    <a:pt x="606" y="136"/>
                    <a:pt x="471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5754550" y="3575375"/>
              <a:ext cx="15200" cy="35675"/>
            </a:xfrm>
            <a:custGeom>
              <a:avLst/>
              <a:gdLst/>
              <a:ahLst/>
              <a:cxnLst/>
              <a:rect l="l" t="t" r="r" b="b"/>
              <a:pathLst>
                <a:path w="608" h="1427" extrusionOk="0">
                  <a:moveTo>
                    <a:pt x="304" y="1"/>
                  </a:moveTo>
                  <a:cubicBezTo>
                    <a:pt x="140" y="1"/>
                    <a:pt x="4" y="132"/>
                    <a:pt x="2" y="296"/>
                  </a:cubicBezTo>
                  <a:lnTo>
                    <a:pt x="2" y="1125"/>
                  </a:lnTo>
                  <a:cubicBezTo>
                    <a:pt x="0" y="1291"/>
                    <a:pt x="137" y="1427"/>
                    <a:pt x="304" y="1427"/>
                  </a:cubicBezTo>
                  <a:cubicBezTo>
                    <a:pt x="472" y="1427"/>
                    <a:pt x="607" y="1291"/>
                    <a:pt x="607" y="1125"/>
                  </a:cubicBezTo>
                  <a:lnTo>
                    <a:pt x="607" y="296"/>
                  </a:lnTo>
                  <a:cubicBezTo>
                    <a:pt x="603" y="132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5970100" y="3533675"/>
              <a:ext cx="15375" cy="47850"/>
            </a:xfrm>
            <a:custGeom>
              <a:avLst/>
              <a:gdLst/>
              <a:ahLst/>
              <a:cxnLst/>
              <a:rect l="l" t="t" r="r" b="b"/>
              <a:pathLst>
                <a:path w="615" h="1914" extrusionOk="0">
                  <a:moveTo>
                    <a:pt x="307" y="1"/>
                  </a:moveTo>
                  <a:cubicBezTo>
                    <a:pt x="137" y="1"/>
                    <a:pt x="1" y="141"/>
                    <a:pt x="5" y="311"/>
                  </a:cubicBezTo>
                  <a:lnTo>
                    <a:pt x="5" y="1610"/>
                  </a:lnTo>
                  <a:cubicBezTo>
                    <a:pt x="5" y="1778"/>
                    <a:pt x="140" y="1914"/>
                    <a:pt x="308" y="1914"/>
                  </a:cubicBezTo>
                  <a:cubicBezTo>
                    <a:pt x="475" y="1914"/>
                    <a:pt x="610" y="1778"/>
                    <a:pt x="610" y="1610"/>
                  </a:cubicBezTo>
                  <a:lnTo>
                    <a:pt x="610" y="311"/>
                  </a:lnTo>
                  <a:cubicBezTo>
                    <a:pt x="614" y="141"/>
                    <a:pt x="477" y="1"/>
                    <a:pt x="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6017375" y="3483475"/>
              <a:ext cx="15350" cy="65550"/>
            </a:xfrm>
            <a:custGeom>
              <a:avLst/>
              <a:gdLst/>
              <a:ahLst/>
              <a:cxnLst/>
              <a:rect l="l" t="t" r="r" b="b"/>
              <a:pathLst>
                <a:path w="614" h="2622" extrusionOk="0">
                  <a:moveTo>
                    <a:pt x="307" y="0"/>
                  </a:moveTo>
                  <a:cubicBezTo>
                    <a:pt x="137" y="0"/>
                    <a:pt x="1" y="140"/>
                    <a:pt x="4" y="310"/>
                  </a:cubicBezTo>
                  <a:lnTo>
                    <a:pt x="4" y="2319"/>
                  </a:lnTo>
                  <a:cubicBezTo>
                    <a:pt x="4" y="2486"/>
                    <a:pt x="140" y="2622"/>
                    <a:pt x="307" y="2622"/>
                  </a:cubicBezTo>
                  <a:cubicBezTo>
                    <a:pt x="475" y="2622"/>
                    <a:pt x="610" y="2486"/>
                    <a:pt x="610" y="2319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6052025" y="381652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1"/>
                  </a:moveTo>
                  <a:cubicBezTo>
                    <a:pt x="11661" y="1"/>
                    <a:pt x="7625" y="1673"/>
                    <a:pt x="4649" y="4649"/>
                  </a:cubicBezTo>
                  <a:cubicBezTo>
                    <a:pt x="1672" y="7624"/>
                    <a:pt x="0" y="11661"/>
                    <a:pt x="0" y="15870"/>
                  </a:cubicBezTo>
                  <a:cubicBezTo>
                    <a:pt x="0" y="20079"/>
                    <a:pt x="1672" y="24115"/>
                    <a:pt x="4649" y="27092"/>
                  </a:cubicBezTo>
                  <a:cubicBezTo>
                    <a:pt x="7625" y="30068"/>
                    <a:pt x="11661" y="31740"/>
                    <a:pt x="15870" y="31740"/>
                  </a:cubicBezTo>
                  <a:cubicBezTo>
                    <a:pt x="20079" y="31740"/>
                    <a:pt x="24116" y="30068"/>
                    <a:pt x="27091" y="27092"/>
                  </a:cubicBezTo>
                  <a:cubicBezTo>
                    <a:pt x="30068" y="24115"/>
                    <a:pt x="31739" y="20079"/>
                    <a:pt x="31739" y="15870"/>
                  </a:cubicBezTo>
                  <a:cubicBezTo>
                    <a:pt x="31739" y="11661"/>
                    <a:pt x="30068" y="7624"/>
                    <a:pt x="27091" y="4649"/>
                  </a:cubicBezTo>
                  <a:cubicBezTo>
                    <a:pt x="24116" y="1673"/>
                    <a:pt x="20079" y="1"/>
                    <a:pt x="15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5987550" y="3808800"/>
              <a:ext cx="922450" cy="808675"/>
            </a:xfrm>
            <a:custGeom>
              <a:avLst/>
              <a:gdLst/>
              <a:ahLst/>
              <a:cxnLst/>
              <a:rect l="l" t="t" r="r" b="b"/>
              <a:pathLst>
                <a:path w="36898" h="32347" extrusionOk="0">
                  <a:moveTo>
                    <a:pt x="18479" y="607"/>
                  </a:moveTo>
                  <a:cubicBezTo>
                    <a:pt x="21316" y="607"/>
                    <a:pt x="24110" y="1389"/>
                    <a:pt x="26589" y="2910"/>
                  </a:cubicBezTo>
                  <a:cubicBezTo>
                    <a:pt x="33905" y="7399"/>
                    <a:pt x="36206" y="17004"/>
                    <a:pt x="31718" y="24320"/>
                  </a:cubicBezTo>
                  <a:cubicBezTo>
                    <a:pt x="28784" y="29103"/>
                    <a:pt x="23662" y="31741"/>
                    <a:pt x="18423" y="31741"/>
                  </a:cubicBezTo>
                  <a:cubicBezTo>
                    <a:pt x="15648" y="31741"/>
                    <a:pt x="12841" y="31001"/>
                    <a:pt x="10308" y="29448"/>
                  </a:cubicBezTo>
                  <a:cubicBezTo>
                    <a:pt x="2992" y="24959"/>
                    <a:pt x="692" y="15355"/>
                    <a:pt x="5181" y="8040"/>
                  </a:cubicBezTo>
                  <a:cubicBezTo>
                    <a:pt x="7355" y="4495"/>
                    <a:pt x="10780" y="2010"/>
                    <a:pt x="14823" y="1042"/>
                  </a:cubicBezTo>
                  <a:cubicBezTo>
                    <a:pt x="16020" y="754"/>
                    <a:pt x="17247" y="608"/>
                    <a:pt x="18479" y="607"/>
                  </a:cubicBezTo>
                  <a:close/>
                  <a:moveTo>
                    <a:pt x="18480" y="0"/>
                  </a:moveTo>
                  <a:cubicBezTo>
                    <a:pt x="17216" y="0"/>
                    <a:pt x="15943" y="150"/>
                    <a:pt x="14682" y="452"/>
                  </a:cubicBezTo>
                  <a:cubicBezTo>
                    <a:pt x="10481" y="1458"/>
                    <a:pt x="6924" y="4041"/>
                    <a:pt x="4665" y="7722"/>
                  </a:cubicBezTo>
                  <a:cubicBezTo>
                    <a:pt x="1" y="15324"/>
                    <a:pt x="2390" y="25300"/>
                    <a:pt x="9992" y="29964"/>
                  </a:cubicBezTo>
                  <a:cubicBezTo>
                    <a:pt x="12523" y="31521"/>
                    <a:pt x="15436" y="32347"/>
                    <a:pt x="18409" y="32347"/>
                  </a:cubicBezTo>
                  <a:cubicBezTo>
                    <a:pt x="18413" y="32347"/>
                    <a:pt x="18418" y="32347"/>
                    <a:pt x="18423" y="32347"/>
                  </a:cubicBezTo>
                  <a:cubicBezTo>
                    <a:pt x="23865" y="32347"/>
                    <a:pt x="29186" y="29606"/>
                    <a:pt x="32235" y="24636"/>
                  </a:cubicBezTo>
                  <a:cubicBezTo>
                    <a:pt x="36898" y="17035"/>
                    <a:pt x="34508" y="7058"/>
                    <a:pt x="26907" y="2395"/>
                  </a:cubicBezTo>
                  <a:cubicBezTo>
                    <a:pt x="24329" y="813"/>
                    <a:pt x="21429" y="0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6052050" y="3763475"/>
              <a:ext cx="793475" cy="793475"/>
            </a:xfrm>
            <a:custGeom>
              <a:avLst/>
              <a:gdLst/>
              <a:ahLst/>
              <a:cxnLst/>
              <a:rect l="l" t="t" r="r" b="b"/>
              <a:pathLst>
                <a:path w="31739" h="31739" extrusionOk="0">
                  <a:moveTo>
                    <a:pt x="15869" y="0"/>
                  </a:moveTo>
                  <a:cubicBezTo>
                    <a:pt x="11661" y="0"/>
                    <a:pt x="7624" y="1672"/>
                    <a:pt x="4648" y="4648"/>
                  </a:cubicBezTo>
                  <a:cubicBezTo>
                    <a:pt x="1671" y="7625"/>
                    <a:pt x="0" y="11661"/>
                    <a:pt x="0" y="15869"/>
                  </a:cubicBezTo>
                  <a:cubicBezTo>
                    <a:pt x="0" y="20078"/>
                    <a:pt x="1671" y="24114"/>
                    <a:pt x="4648" y="27091"/>
                  </a:cubicBezTo>
                  <a:cubicBezTo>
                    <a:pt x="7624" y="30067"/>
                    <a:pt x="11661" y="31739"/>
                    <a:pt x="15869" y="31739"/>
                  </a:cubicBezTo>
                  <a:cubicBezTo>
                    <a:pt x="20078" y="31739"/>
                    <a:pt x="24115" y="30067"/>
                    <a:pt x="27090" y="27091"/>
                  </a:cubicBezTo>
                  <a:cubicBezTo>
                    <a:pt x="30066" y="24114"/>
                    <a:pt x="31738" y="20078"/>
                    <a:pt x="31738" y="15869"/>
                  </a:cubicBezTo>
                  <a:cubicBezTo>
                    <a:pt x="31738" y="11661"/>
                    <a:pt x="30066" y="7625"/>
                    <a:pt x="27090" y="4648"/>
                  </a:cubicBezTo>
                  <a:cubicBezTo>
                    <a:pt x="24115" y="1672"/>
                    <a:pt x="20078" y="0"/>
                    <a:pt x="15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6000750" y="3755825"/>
              <a:ext cx="896075" cy="808875"/>
            </a:xfrm>
            <a:custGeom>
              <a:avLst/>
              <a:gdLst/>
              <a:ahLst/>
              <a:cxnLst/>
              <a:rect l="l" t="t" r="r" b="b"/>
              <a:pathLst>
                <a:path w="35843" h="32355" extrusionOk="0">
                  <a:moveTo>
                    <a:pt x="17919" y="607"/>
                  </a:moveTo>
                  <a:cubicBezTo>
                    <a:pt x="24802" y="607"/>
                    <a:pt x="31114" y="5214"/>
                    <a:pt x="32965" y="12175"/>
                  </a:cubicBezTo>
                  <a:cubicBezTo>
                    <a:pt x="35171" y="20469"/>
                    <a:pt x="30218" y="29013"/>
                    <a:pt x="21923" y="31219"/>
                  </a:cubicBezTo>
                  <a:cubicBezTo>
                    <a:pt x="20590" y="31573"/>
                    <a:pt x="19239" y="31749"/>
                    <a:pt x="17896" y="31749"/>
                  </a:cubicBezTo>
                  <a:cubicBezTo>
                    <a:pt x="15189" y="31749"/>
                    <a:pt x="12518" y="31037"/>
                    <a:pt x="10114" y="29642"/>
                  </a:cubicBezTo>
                  <a:cubicBezTo>
                    <a:pt x="6515" y="27556"/>
                    <a:pt x="3946" y="24195"/>
                    <a:pt x="2878" y="20176"/>
                  </a:cubicBezTo>
                  <a:cubicBezTo>
                    <a:pt x="672" y="11882"/>
                    <a:pt x="5625" y="3339"/>
                    <a:pt x="13920" y="1133"/>
                  </a:cubicBezTo>
                  <a:cubicBezTo>
                    <a:pt x="15225" y="784"/>
                    <a:pt x="16569" y="608"/>
                    <a:pt x="17919" y="607"/>
                  </a:cubicBezTo>
                  <a:close/>
                  <a:moveTo>
                    <a:pt x="17920" y="0"/>
                  </a:moveTo>
                  <a:cubicBezTo>
                    <a:pt x="16547" y="0"/>
                    <a:pt x="15152" y="177"/>
                    <a:pt x="13764" y="547"/>
                  </a:cubicBezTo>
                  <a:cubicBezTo>
                    <a:pt x="5147" y="2839"/>
                    <a:pt x="0" y="11715"/>
                    <a:pt x="2292" y="20332"/>
                  </a:cubicBezTo>
                  <a:cubicBezTo>
                    <a:pt x="3403" y="24507"/>
                    <a:pt x="6073" y="27999"/>
                    <a:pt x="9809" y="30167"/>
                  </a:cubicBezTo>
                  <a:cubicBezTo>
                    <a:pt x="12308" y="31615"/>
                    <a:pt x="15082" y="32355"/>
                    <a:pt x="17895" y="32355"/>
                  </a:cubicBezTo>
                  <a:cubicBezTo>
                    <a:pt x="19308" y="32354"/>
                    <a:pt x="20714" y="32169"/>
                    <a:pt x="22079" y="31804"/>
                  </a:cubicBezTo>
                  <a:cubicBezTo>
                    <a:pt x="30696" y="29512"/>
                    <a:pt x="35843" y="20637"/>
                    <a:pt x="33551" y="12019"/>
                  </a:cubicBezTo>
                  <a:cubicBezTo>
                    <a:pt x="31627" y="4790"/>
                    <a:pt x="25071" y="0"/>
                    <a:pt x="17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6111525" y="3822975"/>
              <a:ext cx="674500" cy="674475"/>
            </a:xfrm>
            <a:custGeom>
              <a:avLst/>
              <a:gdLst/>
              <a:ahLst/>
              <a:cxnLst/>
              <a:rect l="l" t="t" r="r" b="b"/>
              <a:pathLst>
                <a:path w="26980" h="26979" extrusionOk="0">
                  <a:moveTo>
                    <a:pt x="13490" y="1"/>
                  </a:moveTo>
                  <a:cubicBezTo>
                    <a:pt x="9912" y="1"/>
                    <a:pt x="6482" y="1421"/>
                    <a:pt x="3952" y="3952"/>
                  </a:cubicBezTo>
                  <a:cubicBezTo>
                    <a:pt x="1423" y="6481"/>
                    <a:pt x="1" y="9912"/>
                    <a:pt x="1" y="13489"/>
                  </a:cubicBezTo>
                  <a:cubicBezTo>
                    <a:pt x="1" y="17067"/>
                    <a:pt x="1423" y="20498"/>
                    <a:pt x="3952" y="23027"/>
                  </a:cubicBezTo>
                  <a:cubicBezTo>
                    <a:pt x="6482" y="25558"/>
                    <a:pt x="9912" y="26978"/>
                    <a:pt x="13490" y="26978"/>
                  </a:cubicBezTo>
                  <a:cubicBezTo>
                    <a:pt x="17068" y="26978"/>
                    <a:pt x="20499" y="25558"/>
                    <a:pt x="23029" y="23027"/>
                  </a:cubicBezTo>
                  <a:cubicBezTo>
                    <a:pt x="25558" y="20498"/>
                    <a:pt x="26980" y="17067"/>
                    <a:pt x="26980" y="13489"/>
                  </a:cubicBezTo>
                  <a:cubicBezTo>
                    <a:pt x="26980" y="9912"/>
                    <a:pt x="25558" y="6481"/>
                    <a:pt x="23029" y="3952"/>
                  </a:cubicBezTo>
                  <a:cubicBezTo>
                    <a:pt x="20499" y="1421"/>
                    <a:pt x="17068" y="1"/>
                    <a:pt x="13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6091875" y="3815250"/>
              <a:ext cx="713825" cy="689925"/>
            </a:xfrm>
            <a:custGeom>
              <a:avLst/>
              <a:gdLst/>
              <a:ahLst/>
              <a:cxnLst/>
              <a:rect l="l" t="t" r="r" b="b"/>
              <a:pathLst>
                <a:path w="28553" h="27597" extrusionOk="0">
                  <a:moveTo>
                    <a:pt x="14298" y="606"/>
                  </a:moveTo>
                  <a:cubicBezTo>
                    <a:pt x="16591" y="606"/>
                    <a:pt x="18854" y="1211"/>
                    <a:pt x="20890" y="2392"/>
                  </a:cubicBezTo>
                  <a:cubicBezTo>
                    <a:pt x="23937" y="4159"/>
                    <a:pt x="26115" y="7006"/>
                    <a:pt x="27020" y="10410"/>
                  </a:cubicBezTo>
                  <a:cubicBezTo>
                    <a:pt x="27925" y="13813"/>
                    <a:pt x="27451" y="17367"/>
                    <a:pt x="25684" y="20413"/>
                  </a:cubicBezTo>
                  <a:cubicBezTo>
                    <a:pt x="23916" y="23460"/>
                    <a:pt x="21070" y="25636"/>
                    <a:pt x="17665" y="26543"/>
                  </a:cubicBezTo>
                  <a:cubicBezTo>
                    <a:pt x="16536" y="26843"/>
                    <a:pt x="15391" y="26992"/>
                    <a:pt x="14253" y="26992"/>
                  </a:cubicBezTo>
                  <a:cubicBezTo>
                    <a:pt x="11960" y="26992"/>
                    <a:pt x="9698" y="26388"/>
                    <a:pt x="7661" y="25206"/>
                  </a:cubicBezTo>
                  <a:cubicBezTo>
                    <a:pt x="4615" y="23439"/>
                    <a:pt x="2439" y="20591"/>
                    <a:pt x="1533" y="17188"/>
                  </a:cubicBezTo>
                  <a:cubicBezTo>
                    <a:pt x="628" y="13785"/>
                    <a:pt x="1102" y="10233"/>
                    <a:pt x="2869" y="7186"/>
                  </a:cubicBezTo>
                  <a:cubicBezTo>
                    <a:pt x="4636" y="4138"/>
                    <a:pt x="7483" y="1961"/>
                    <a:pt x="10887" y="1056"/>
                  </a:cubicBezTo>
                  <a:cubicBezTo>
                    <a:pt x="11999" y="759"/>
                    <a:pt x="13147" y="608"/>
                    <a:pt x="14298" y="606"/>
                  </a:cubicBezTo>
                  <a:close/>
                  <a:moveTo>
                    <a:pt x="14299" y="1"/>
                  </a:moveTo>
                  <a:cubicBezTo>
                    <a:pt x="13109" y="1"/>
                    <a:pt x="11911" y="156"/>
                    <a:pt x="10731" y="470"/>
                  </a:cubicBezTo>
                  <a:cubicBezTo>
                    <a:pt x="7170" y="1416"/>
                    <a:pt x="4193" y="3693"/>
                    <a:pt x="2346" y="6881"/>
                  </a:cubicBezTo>
                  <a:cubicBezTo>
                    <a:pt x="498" y="10067"/>
                    <a:pt x="0" y="13784"/>
                    <a:pt x="948" y="17343"/>
                  </a:cubicBezTo>
                  <a:cubicBezTo>
                    <a:pt x="1895" y="20904"/>
                    <a:pt x="4171" y="23882"/>
                    <a:pt x="7358" y="25730"/>
                  </a:cubicBezTo>
                  <a:cubicBezTo>
                    <a:pt x="9489" y="26966"/>
                    <a:pt x="11855" y="27596"/>
                    <a:pt x="14254" y="27596"/>
                  </a:cubicBezTo>
                  <a:cubicBezTo>
                    <a:pt x="15458" y="27596"/>
                    <a:pt x="16658" y="27438"/>
                    <a:pt x="17822" y="27127"/>
                  </a:cubicBezTo>
                  <a:cubicBezTo>
                    <a:pt x="21381" y="26181"/>
                    <a:pt x="24359" y="23904"/>
                    <a:pt x="26208" y="20717"/>
                  </a:cubicBezTo>
                  <a:cubicBezTo>
                    <a:pt x="28056" y="17530"/>
                    <a:pt x="28552" y="13814"/>
                    <a:pt x="27604" y="10254"/>
                  </a:cubicBezTo>
                  <a:cubicBezTo>
                    <a:pt x="26658" y="6693"/>
                    <a:pt x="24381" y="3715"/>
                    <a:pt x="21195" y="1867"/>
                  </a:cubicBezTo>
                  <a:cubicBezTo>
                    <a:pt x="19064" y="632"/>
                    <a:pt x="16698" y="1"/>
                    <a:pt x="14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6271025" y="3916275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10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7"/>
                    <a:pt x="3196" y="876"/>
                    <a:pt x="3273" y="1165"/>
                  </a:cubicBezTo>
                  <a:lnTo>
                    <a:pt x="3982" y="3833"/>
                  </a:lnTo>
                  <a:lnTo>
                    <a:pt x="3982" y="3833"/>
                  </a:lnTo>
                  <a:cubicBezTo>
                    <a:pt x="2783" y="4223"/>
                    <a:pt x="1848" y="4781"/>
                    <a:pt x="1177" y="5508"/>
                  </a:cubicBezTo>
                  <a:cubicBezTo>
                    <a:pt x="283" y="6478"/>
                    <a:pt x="1" y="7585"/>
                    <a:pt x="333" y="8833"/>
                  </a:cubicBezTo>
                  <a:cubicBezTo>
                    <a:pt x="469" y="9345"/>
                    <a:pt x="654" y="9774"/>
                    <a:pt x="887" y="10118"/>
                  </a:cubicBezTo>
                  <a:cubicBezTo>
                    <a:pt x="1121" y="10463"/>
                    <a:pt x="1380" y="10738"/>
                    <a:pt x="1662" y="10941"/>
                  </a:cubicBezTo>
                  <a:cubicBezTo>
                    <a:pt x="1945" y="11146"/>
                    <a:pt x="2320" y="11302"/>
                    <a:pt x="2787" y="11410"/>
                  </a:cubicBezTo>
                  <a:cubicBezTo>
                    <a:pt x="3235" y="11516"/>
                    <a:pt x="3690" y="11587"/>
                    <a:pt x="4148" y="11625"/>
                  </a:cubicBezTo>
                  <a:cubicBezTo>
                    <a:pt x="4586" y="11659"/>
                    <a:pt x="5164" y="11681"/>
                    <a:pt x="5880" y="11691"/>
                  </a:cubicBezTo>
                  <a:lnTo>
                    <a:pt x="7774" y="11695"/>
                  </a:lnTo>
                  <a:cubicBezTo>
                    <a:pt x="7806" y="11695"/>
                    <a:pt x="7838" y="11694"/>
                    <a:pt x="7870" y="11694"/>
                  </a:cubicBezTo>
                  <a:cubicBezTo>
                    <a:pt x="8344" y="11694"/>
                    <a:pt x="8732" y="11759"/>
                    <a:pt x="9033" y="11889"/>
                  </a:cubicBezTo>
                  <a:cubicBezTo>
                    <a:pt x="9353" y="12027"/>
                    <a:pt x="9544" y="12208"/>
                    <a:pt x="9602" y="12430"/>
                  </a:cubicBezTo>
                  <a:cubicBezTo>
                    <a:pt x="9678" y="12712"/>
                    <a:pt x="9649" y="12969"/>
                    <a:pt x="9519" y="13199"/>
                  </a:cubicBezTo>
                  <a:cubicBezTo>
                    <a:pt x="9389" y="13431"/>
                    <a:pt x="9200" y="13616"/>
                    <a:pt x="8954" y="13755"/>
                  </a:cubicBezTo>
                  <a:cubicBezTo>
                    <a:pt x="8691" y="13901"/>
                    <a:pt x="8417" y="14026"/>
                    <a:pt x="8135" y="14131"/>
                  </a:cubicBezTo>
                  <a:cubicBezTo>
                    <a:pt x="7857" y="14237"/>
                    <a:pt x="7568" y="14312"/>
                    <a:pt x="7274" y="14352"/>
                  </a:cubicBezTo>
                  <a:cubicBezTo>
                    <a:pt x="6893" y="14437"/>
                    <a:pt x="6505" y="14481"/>
                    <a:pt x="6116" y="14482"/>
                  </a:cubicBezTo>
                  <a:cubicBezTo>
                    <a:pt x="6093" y="14482"/>
                    <a:pt x="6071" y="14482"/>
                    <a:pt x="6049" y="14482"/>
                  </a:cubicBezTo>
                  <a:cubicBezTo>
                    <a:pt x="5697" y="14482"/>
                    <a:pt x="5420" y="14463"/>
                    <a:pt x="5216" y="14427"/>
                  </a:cubicBezTo>
                  <a:cubicBezTo>
                    <a:pt x="5000" y="14388"/>
                    <a:pt x="4743" y="14334"/>
                    <a:pt x="4445" y="14262"/>
                  </a:cubicBezTo>
                  <a:cubicBezTo>
                    <a:pt x="4147" y="14190"/>
                    <a:pt x="3965" y="14150"/>
                    <a:pt x="3898" y="14140"/>
                  </a:cubicBezTo>
                  <a:cubicBezTo>
                    <a:pt x="3750" y="14110"/>
                    <a:pt x="3609" y="14096"/>
                    <a:pt x="3477" y="14096"/>
                  </a:cubicBezTo>
                  <a:cubicBezTo>
                    <a:pt x="3292" y="14096"/>
                    <a:pt x="3123" y="14124"/>
                    <a:pt x="2970" y="14181"/>
                  </a:cubicBezTo>
                  <a:cubicBezTo>
                    <a:pt x="2708" y="14279"/>
                    <a:pt x="2514" y="14444"/>
                    <a:pt x="2389" y="14679"/>
                  </a:cubicBezTo>
                  <a:cubicBezTo>
                    <a:pt x="2267" y="14905"/>
                    <a:pt x="2195" y="15155"/>
                    <a:pt x="2181" y="15413"/>
                  </a:cubicBezTo>
                  <a:cubicBezTo>
                    <a:pt x="2165" y="15669"/>
                    <a:pt x="2230" y="15913"/>
                    <a:pt x="2376" y="16149"/>
                  </a:cubicBezTo>
                  <a:cubicBezTo>
                    <a:pt x="2520" y="16385"/>
                    <a:pt x="2731" y="16558"/>
                    <a:pt x="3008" y="16667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29"/>
                  </a:cubicBezTo>
                  <a:lnTo>
                    <a:pt x="7753" y="17029"/>
                  </a:lnTo>
                  <a:lnTo>
                    <a:pt x="8416" y="19521"/>
                  </a:lnTo>
                  <a:cubicBezTo>
                    <a:pt x="8519" y="19906"/>
                    <a:pt x="8736" y="20134"/>
                    <a:pt x="9071" y="20204"/>
                  </a:cubicBezTo>
                  <a:cubicBezTo>
                    <a:pt x="9148" y="20221"/>
                    <a:pt x="9224" y="20229"/>
                    <a:pt x="9297" y="20229"/>
                  </a:cubicBezTo>
                  <a:cubicBezTo>
                    <a:pt x="9540" y="20229"/>
                    <a:pt x="9761" y="20138"/>
                    <a:pt x="9958" y="19956"/>
                  </a:cubicBezTo>
                  <a:cubicBezTo>
                    <a:pt x="10214" y="19717"/>
                    <a:pt x="10294" y="19415"/>
                    <a:pt x="10196" y="19048"/>
                  </a:cubicBezTo>
                  <a:lnTo>
                    <a:pt x="9536" y="16565"/>
                  </a:lnTo>
                  <a:lnTo>
                    <a:pt x="9536" y="16565"/>
                  </a:lnTo>
                  <a:cubicBezTo>
                    <a:pt x="10126" y="16351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0"/>
                  </a:cubicBezTo>
                  <a:cubicBezTo>
                    <a:pt x="13100" y="12979"/>
                    <a:pt x="13129" y="12108"/>
                    <a:pt x="12859" y="11165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0"/>
                    <a:pt x="10970" y="8855"/>
                  </a:cubicBezTo>
                  <a:cubicBezTo>
                    <a:pt x="10486" y="8658"/>
                    <a:pt x="9979" y="8528"/>
                    <a:pt x="9460" y="8468"/>
                  </a:cubicBezTo>
                  <a:cubicBezTo>
                    <a:pt x="8949" y="8407"/>
                    <a:pt x="8328" y="8377"/>
                    <a:pt x="7601" y="8377"/>
                  </a:cubicBezTo>
                  <a:cubicBezTo>
                    <a:pt x="7571" y="8377"/>
                    <a:pt x="7540" y="8377"/>
                    <a:pt x="7509" y="8377"/>
                  </a:cubicBezTo>
                  <a:lnTo>
                    <a:pt x="5638" y="8408"/>
                  </a:lnTo>
                  <a:cubicBezTo>
                    <a:pt x="5557" y="8411"/>
                    <a:pt x="5478" y="8413"/>
                    <a:pt x="5403" y="8413"/>
                  </a:cubicBezTo>
                  <a:cubicBezTo>
                    <a:pt x="4967" y="8413"/>
                    <a:pt x="4633" y="8365"/>
                    <a:pt x="4401" y="8270"/>
                  </a:cubicBezTo>
                  <a:cubicBezTo>
                    <a:pt x="4130" y="8160"/>
                    <a:pt x="3953" y="7951"/>
                    <a:pt x="3871" y="7644"/>
                  </a:cubicBezTo>
                  <a:cubicBezTo>
                    <a:pt x="3803" y="7387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1"/>
                    <a:pt x="8751" y="6085"/>
                  </a:cubicBezTo>
                  <a:cubicBezTo>
                    <a:pt x="8805" y="6089"/>
                    <a:pt x="8858" y="6090"/>
                    <a:pt x="8910" y="6090"/>
                  </a:cubicBezTo>
                  <a:cubicBezTo>
                    <a:pt x="9205" y="6090"/>
                    <a:pt x="9459" y="6034"/>
                    <a:pt x="9675" y="5922"/>
                  </a:cubicBezTo>
                  <a:cubicBezTo>
                    <a:pt x="9928" y="5791"/>
                    <a:pt x="10092" y="5599"/>
                    <a:pt x="10166" y="5345"/>
                  </a:cubicBezTo>
                  <a:cubicBezTo>
                    <a:pt x="10239" y="5102"/>
                    <a:pt x="10257" y="4843"/>
                    <a:pt x="10219" y="4591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4"/>
                    <a:pt x="8221" y="3350"/>
                    <a:pt x="7947" y="3323"/>
                  </a:cubicBezTo>
                  <a:cubicBezTo>
                    <a:pt x="7778" y="3305"/>
                    <a:pt x="7566" y="3296"/>
                    <a:pt x="7311" y="3296"/>
                  </a:cubicBezTo>
                  <a:cubicBezTo>
                    <a:pt x="7156" y="3296"/>
                    <a:pt x="6985" y="3300"/>
                    <a:pt x="6798" y="3306"/>
                  </a:cubicBezTo>
                  <a:cubicBezTo>
                    <a:pt x="6451" y="3320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9"/>
                    <a:pt x="4591" y="115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6113125" y="4374575"/>
              <a:ext cx="15400" cy="65575"/>
            </a:xfrm>
            <a:custGeom>
              <a:avLst/>
              <a:gdLst/>
              <a:ahLst/>
              <a:cxnLst/>
              <a:rect l="l" t="t" r="r" b="b"/>
              <a:pathLst>
                <a:path w="616" h="2623" extrusionOk="0">
                  <a:moveTo>
                    <a:pt x="308" y="1"/>
                  </a:moveTo>
                  <a:cubicBezTo>
                    <a:pt x="137" y="1"/>
                    <a:pt x="1" y="140"/>
                    <a:pt x="6" y="311"/>
                  </a:cubicBezTo>
                  <a:lnTo>
                    <a:pt x="6" y="2320"/>
                  </a:lnTo>
                  <a:cubicBezTo>
                    <a:pt x="4" y="2487"/>
                    <a:pt x="141" y="2622"/>
                    <a:pt x="308" y="2622"/>
                  </a:cubicBezTo>
                  <a:cubicBezTo>
                    <a:pt x="475" y="2622"/>
                    <a:pt x="611" y="2487"/>
                    <a:pt x="611" y="2320"/>
                  </a:cubicBezTo>
                  <a:lnTo>
                    <a:pt x="611" y="311"/>
                  </a:lnTo>
                  <a:cubicBezTo>
                    <a:pt x="615" y="140"/>
                    <a:pt x="478" y="1"/>
                    <a:pt x="3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6148625" y="4424800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6219500" y="4483875"/>
              <a:ext cx="15375" cy="65575"/>
            </a:xfrm>
            <a:custGeom>
              <a:avLst/>
              <a:gdLst/>
              <a:ahLst/>
              <a:cxnLst/>
              <a:rect l="l" t="t" r="r" b="b"/>
              <a:pathLst>
                <a:path w="615" h="2623" extrusionOk="0">
                  <a:moveTo>
                    <a:pt x="307" y="1"/>
                  </a:moveTo>
                  <a:cubicBezTo>
                    <a:pt x="137" y="1"/>
                    <a:pt x="0" y="141"/>
                    <a:pt x="4" y="311"/>
                  </a:cubicBezTo>
                  <a:lnTo>
                    <a:pt x="4" y="2319"/>
                  </a:lnTo>
                  <a:cubicBezTo>
                    <a:pt x="4" y="2487"/>
                    <a:pt x="139" y="2622"/>
                    <a:pt x="307" y="2622"/>
                  </a:cubicBezTo>
                  <a:cubicBezTo>
                    <a:pt x="474" y="2622"/>
                    <a:pt x="611" y="2487"/>
                    <a:pt x="611" y="2319"/>
                  </a:cubicBezTo>
                  <a:lnTo>
                    <a:pt x="611" y="311"/>
                  </a:lnTo>
                  <a:cubicBezTo>
                    <a:pt x="615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6319950" y="4534075"/>
              <a:ext cx="15375" cy="59675"/>
            </a:xfrm>
            <a:custGeom>
              <a:avLst/>
              <a:gdLst/>
              <a:ahLst/>
              <a:cxnLst/>
              <a:rect l="l" t="t" r="r" b="b"/>
              <a:pathLst>
                <a:path w="615" h="2387" extrusionOk="0">
                  <a:moveTo>
                    <a:pt x="307" y="1"/>
                  </a:moveTo>
                  <a:cubicBezTo>
                    <a:pt x="138" y="1"/>
                    <a:pt x="1" y="141"/>
                    <a:pt x="5" y="311"/>
                  </a:cubicBezTo>
                  <a:lnTo>
                    <a:pt x="5" y="2084"/>
                  </a:lnTo>
                  <a:cubicBezTo>
                    <a:pt x="5" y="2251"/>
                    <a:pt x="140" y="2387"/>
                    <a:pt x="307" y="2387"/>
                  </a:cubicBezTo>
                  <a:cubicBezTo>
                    <a:pt x="475" y="2387"/>
                    <a:pt x="610" y="2251"/>
                    <a:pt x="610" y="2084"/>
                  </a:cubicBezTo>
                  <a:lnTo>
                    <a:pt x="610" y="311"/>
                  </a:lnTo>
                  <a:cubicBezTo>
                    <a:pt x="614" y="141"/>
                    <a:pt x="478" y="1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6429225" y="455480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39"/>
                    <a:pt x="6" y="310"/>
                  </a:cubicBezTo>
                  <a:lnTo>
                    <a:pt x="6" y="1137"/>
                  </a:lnTo>
                  <a:cubicBezTo>
                    <a:pt x="4" y="1304"/>
                    <a:pt x="141" y="1440"/>
                    <a:pt x="308" y="1440"/>
                  </a:cubicBezTo>
                  <a:cubicBezTo>
                    <a:pt x="476" y="1440"/>
                    <a:pt x="611" y="1304"/>
                    <a:pt x="611" y="1137"/>
                  </a:cubicBezTo>
                  <a:lnTo>
                    <a:pt x="611" y="310"/>
                  </a:lnTo>
                  <a:cubicBezTo>
                    <a:pt x="615" y="139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6644875" y="4513450"/>
              <a:ext cx="15350" cy="47850"/>
            </a:xfrm>
            <a:custGeom>
              <a:avLst/>
              <a:gdLst/>
              <a:ahLst/>
              <a:cxnLst/>
              <a:rect l="l" t="t" r="r" b="b"/>
              <a:pathLst>
                <a:path w="614" h="1914" extrusionOk="0">
                  <a:moveTo>
                    <a:pt x="308" y="0"/>
                  </a:moveTo>
                  <a:cubicBezTo>
                    <a:pt x="137" y="0"/>
                    <a:pt x="1" y="139"/>
                    <a:pt x="4" y="310"/>
                  </a:cubicBezTo>
                  <a:lnTo>
                    <a:pt x="4" y="1610"/>
                  </a:lnTo>
                  <a:cubicBezTo>
                    <a:pt x="4" y="1776"/>
                    <a:pt x="140" y="1913"/>
                    <a:pt x="308" y="1913"/>
                  </a:cubicBezTo>
                  <a:cubicBezTo>
                    <a:pt x="475" y="1913"/>
                    <a:pt x="611" y="1776"/>
                    <a:pt x="610" y="1610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6692250" y="4463375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0"/>
                  </a:moveTo>
                  <a:cubicBezTo>
                    <a:pt x="136" y="0"/>
                    <a:pt x="0" y="136"/>
                    <a:pt x="0" y="304"/>
                  </a:cubicBezTo>
                  <a:lnTo>
                    <a:pt x="0" y="2312"/>
                  </a:lnTo>
                  <a:cubicBezTo>
                    <a:pt x="0" y="2480"/>
                    <a:pt x="136" y="2615"/>
                    <a:pt x="304" y="2615"/>
                  </a:cubicBezTo>
                  <a:cubicBezTo>
                    <a:pt x="470" y="2615"/>
                    <a:pt x="606" y="2480"/>
                    <a:pt x="606" y="2312"/>
                  </a:cubicBezTo>
                  <a:lnTo>
                    <a:pt x="606" y="304"/>
                  </a:lnTo>
                  <a:cubicBezTo>
                    <a:pt x="606" y="136"/>
                    <a:pt x="470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5996025" y="3741750"/>
              <a:ext cx="905525" cy="793600"/>
            </a:xfrm>
            <a:custGeom>
              <a:avLst/>
              <a:gdLst/>
              <a:ahLst/>
              <a:cxnLst/>
              <a:rect l="l" t="t" r="r" b="b"/>
              <a:pathLst>
                <a:path w="36221" h="31744" extrusionOk="0">
                  <a:moveTo>
                    <a:pt x="18126" y="0"/>
                  </a:moveTo>
                  <a:cubicBezTo>
                    <a:pt x="12790" y="0"/>
                    <a:pt x="7579" y="2692"/>
                    <a:pt x="4584" y="7573"/>
                  </a:cubicBezTo>
                  <a:cubicBezTo>
                    <a:pt x="0" y="15044"/>
                    <a:pt x="2340" y="24815"/>
                    <a:pt x="9812" y="29399"/>
                  </a:cubicBezTo>
                  <a:cubicBezTo>
                    <a:pt x="12400" y="30987"/>
                    <a:pt x="15265" y="31744"/>
                    <a:pt x="18095" y="31744"/>
                  </a:cubicBezTo>
                  <a:cubicBezTo>
                    <a:pt x="23431" y="31744"/>
                    <a:pt x="28642" y="29053"/>
                    <a:pt x="31636" y="24171"/>
                  </a:cubicBezTo>
                  <a:cubicBezTo>
                    <a:pt x="36220" y="16701"/>
                    <a:pt x="33880" y="6928"/>
                    <a:pt x="26409" y="2346"/>
                  </a:cubicBezTo>
                  <a:cubicBezTo>
                    <a:pt x="23821" y="757"/>
                    <a:pt x="20955" y="0"/>
                    <a:pt x="18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5987575" y="3734050"/>
              <a:ext cx="922425" cy="808725"/>
            </a:xfrm>
            <a:custGeom>
              <a:avLst/>
              <a:gdLst/>
              <a:ahLst/>
              <a:cxnLst/>
              <a:rect l="l" t="t" r="r" b="b"/>
              <a:pathLst>
                <a:path w="36897" h="32349" extrusionOk="0">
                  <a:moveTo>
                    <a:pt x="18476" y="608"/>
                  </a:moveTo>
                  <a:cubicBezTo>
                    <a:pt x="21315" y="608"/>
                    <a:pt x="24107" y="1389"/>
                    <a:pt x="26588" y="2912"/>
                  </a:cubicBezTo>
                  <a:cubicBezTo>
                    <a:pt x="33904" y="7401"/>
                    <a:pt x="36205" y="17005"/>
                    <a:pt x="31717" y="24321"/>
                  </a:cubicBezTo>
                  <a:cubicBezTo>
                    <a:pt x="28782" y="29103"/>
                    <a:pt x="23661" y="31743"/>
                    <a:pt x="18422" y="31743"/>
                  </a:cubicBezTo>
                  <a:cubicBezTo>
                    <a:pt x="15648" y="31743"/>
                    <a:pt x="12840" y="31003"/>
                    <a:pt x="10307" y="29448"/>
                  </a:cubicBezTo>
                  <a:cubicBezTo>
                    <a:pt x="2991" y="24959"/>
                    <a:pt x="691" y="15355"/>
                    <a:pt x="5180" y="8040"/>
                  </a:cubicBezTo>
                  <a:cubicBezTo>
                    <a:pt x="7354" y="4495"/>
                    <a:pt x="10779" y="2010"/>
                    <a:pt x="14822" y="1042"/>
                  </a:cubicBezTo>
                  <a:cubicBezTo>
                    <a:pt x="16019" y="754"/>
                    <a:pt x="17246" y="608"/>
                    <a:pt x="18476" y="608"/>
                  </a:cubicBezTo>
                  <a:close/>
                  <a:moveTo>
                    <a:pt x="18478" y="1"/>
                  </a:moveTo>
                  <a:cubicBezTo>
                    <a:pt x="17214" y="1"/>
                    <a:pt x="15942" y="150"/>
                    <a:pt x="14681" y="452"/>
                  </a:cubicBezTo>
                  <a:cubicBezTo>
                    <a:pt x="10480" y="1458"/>
                    <a:pt x="6923" y="4041"/>
                    <a:pt x="4664" y="7722"/>
                  </a:cubicBezTo>
                  <a:cubicBezTo>
                    <a:pt x="1" y="15324"/>
                    <a:pt x="2391" y="25302"/>
                    <a:pt x="9991" y="29965"/>
                  </a:cubicBezTo>
                  <a:cubicBezTo>
                    <a:pt x="12524" y="31523"/>
                    <a:pt x="15440" y="32348"/>
                    <a:pt x="18415" y="32348"/>
                  </a:cubicBezTo>
                  <a:cubicBezTo>
                    <a:pt x="18417" y="32348"/>
                    <a:pt x="18419" y="32348"/>
                    <a:pt x="18422" y="32348"/>
                  </a:cubicBezTo>
                  <a:cubicBezTo>
                    <a:pt x="23864" y="32348"/>
                    <a:pt x="29185" y="29607"/>
                    <a:pt x="32234" y="24637"/>
                  </a:cubicBezTo>
                  <a:cubicBezTo>
                    <a:pt x="36897" y="17036"/>
                    <a:pt x="34506" y="7058"/>
                    <a:pt x="26906" y="2396"/>
                  </a:cubicBezTo>
                  <a:cubicBezTo>
                    <a:pt x="24328" y="813"/>
                    <a:pt x="21427" y="1"/>
                    <a:pt x="18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6052050" y="3688750"/>
              <a:ext cx="793475" cy="793450"/>
            </a:xfrm>
            <a:custGeom>
              <a:avLst/>
              <a:gdLst/>
              <a:ahLst/>
              <a:cxnLst/>
              <a:rect l="l" t="t" r="r" b="b"/>
              <a:pathLst>
                <a:path w="31739" h="31738" extrusionOk="0">
                  <a:moveTo>
                    <a:pt x="15870" y="0"/>
                  </a:moveTo>
                  <a:cubicBezTo>
                    <a:pt x="11661" y="0"/>
                    <a:pt x="7624" y="1671"/>
                    <a:pt x="4648" y="4648"/>
                  </a:cubicBezTo>
                  <a:cubicBezTo>
                    <a:pt x="1673" y="7624"/>
                    <a:pt x="0" y="11661"/>
                    <a:pt x="0" y="15868"/>
                  </a:cubicBezTo>
                  <a:cubicBezTo>
                    <a:pt x="0" y="20077"/>
                    <a:pt x="1673" y="24114"/>
                    <a:pt x="4648" y="27090"/>
                  </a:cubicBezTo>
                  <a:cubicBezTo>
                    <a:pt x="7624" y="30066"/>
                    <a:pt x="11661" y="31738"/>
                    <a:pt x="15870" y="31738"/>
                  </a:cubicBezTo>
                  <a:cubicBezTo>
                    <a:pt x="20078" y="31738"/>
                    <a:pt x="24115" y="30066"/>
                    <a:pt x="27090" y="27090"/>
                  </a:cubicBezTo>
                  <a:cubicBezTo>
                    <a:pt x="30067" y="24114"/>
                    <a:pt x="31738" y="20077"/>
                    <a:pt x="31738" y="15868"/>
                  </a:cubicBezTo>
                  <a:cubicBezTo>
                    <a:pt x="31738" y="11661"/>
                    <a:pt x="30067" y="7624"/>
                    <a:pt x="27090" y="4648"/>
                  </a:cubicBezTo>
                  <a:cubicBezTo>
                    <a:pt x="24115" y="1671"/>
                    <a:pt x="20078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6000750" y="3681150"/>
              <a:ext cx="866550" cy="808800"/>
            </a:xfrm>
            <a:custGeom>
              <a:avLst/>
              <a:gdLst/>
              <a:ahLst/>
              <a:cxnLst/>
              <a:rect l="l" t="t" r="r" b="b"/>
              <a:pathLst>
                <a:path w="34662" h="32352" extrusionOk="0">
                  <a:moveTo>
                    <a:pt x="17918" y="605"/>
                  </a:moveTo>
                  <a:cubicBezTo>
                    <a:pt x="24801" y="605"/>
                    <a:pt x="31114" y="5213"/>
                    <a:pt x="32965" y="12172"/>
                  </a:cubicBezTo>
                  <a:cubicBezTo>
                    <a:pt x="34034" y="16191"/>
                    <a:pt x="33472" y="20384"/>
                    <a:pt x="31387" y="23981"/>
                  </a:cubicBezTo>
                  <a:cubicBezTo>
                    <a:pt x="29303" y="27579"/>
                    <a:pt x="25941" y="30148"/>
                    <a:pt x="21923" y="31216"/>
                  </a:cubicBezTo>
                  <a:cubicBezTo>
                    <a:pt x="20587" y="31572"/>
                    <a:pt x="19245" y="31742"/>
                    <a:pt x="17924" y="31742"/>
                  </a:cubicBezTo>
                  <a:cubicBezTo>
                    <a:pt x="11042" y="31742"/>
                    <a:pt x="4729" y="27133"/>
                    <a:pt x="2878" y="20174"/>
                  </a:cubicBezTo>
                  <a:cubicBezTo>
                    <a:pt x="672" y="11879"/>
                    <a:pt x="5625" y="3336"/>
                    <a:pt x="13920" y="1130"/>
                  </a:cubicBezTo>
                  <a:cubicBezTo>
                    <a:pt x="15224" y="782"/>
                    <a:pt x="16568" y="605"/>
                    <a:pt x="17918" y="605"/>
                  </a:cubicBezTo>
                  <a:close/>
                  <a:moveTo>
                    <a:pt x="17914" y="0"/>
                  </a:moveTo>
                  <a:cubicBezTo>
                    <a:pt x="16543" y="0"/>
                    <a:pt x="15150" y="176"/>
                    <a:pt x="13764" y="544"/>
                  </a:cubicBezTo>
                  <a:cubicBezTo>
                    <a:pt x="5147" y="2836"/>
                    <a:pt x="0" y="11712"/>
                    <a:pt x="2292" y="20331"/>
                  </a:cubicBezTo>
                  <a:cubicBezTo>
                    <a:pt x="3403" y="24504"/>
                    <a:pt x="6073" y="27997"/>
                    <a:pt x="9809" y="30164"/>
                  </a:cubicBezTo>
                  <a:cubicBezTo>
                    <a:pt x="12308" y="31612"/>
                    <a:pt x="15083" y="32352"/>
                    <a:pt x="17895" y="32352"/>
                  </a:cubicBezTo>
                  <a:cubicBezTo>
                    <a:pt x="19308" y="32352"/>
                    <a:pt x="20714" y="32167"/>
                    <a:pt x="22079" y="31802"/>
                  </a:cubicBezTo>
                  <a:cubicBezTo>
                    <a:pt x="26253" y="30692"/>
                    <a:pt x="29745" y="28023"/>
                    <a:pt x="31912" y="24286"/>
                  </a:cubicBezTo>
                  <a:cubicBezTo>
                    <a:pt x="34079" y="20548"/>
                    <a:pt x="34661" y="16191"/>
                    <a:pt x="33551" y="12016"/>
                  </a:cubicBezTo>
                  <a:cubicBezTo>
                    <a:pt x="31626" y="4785"/>
                    <a:pt x="25068" y="0"/>
                    <a:pt x="17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6647425" y="3812950"/>
              <a:ext cx="147300" cy="413175"/>
            </a:xfrm>
            <a:custGeom>
              <a:avLst/>
              <a:gdLst/>
              <a:ahLst/>
              <a:cxnLst/>
              <a:rect l="l" t="t" r="r" b="b"/>
              <a:pathLst>
                <a:path w="5892" h="16527" extrusionOk="0">
                  <a:moveTo>
                    <a:pt x="0" y="0"/>
                  </a:moveTo>
                  <a:lnTo>
                    <a:pt x="4316" y="16526"/>
                  </a:lnTo>
                  <a:cubicBezTo>
                    <a:pt x="5613" y="13696"/>
                    <a:pt x="5892" y="10505"/>
                    <a:pt x="5106" y="7492"/>
                  </a:cubicBezTo>
                  <a:cubicBezTo>
                    <a:pt x="4320" y="4482"/>
                    <a:pt x="2516" y="183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6638825" y="3805375"/>
              <a:ext cx="163750" cy="428300"/>
            </a:xfrm>
            <a:custGeom>
              <a:avLst/>
              <a:gdLst/>
              <a:ahLst/>
              <a:cxnLst/>
              <a:rect l="l" t="t" r="r" b="b"/>
              <a:pathLst>
                <a:path w="6550" h="17132" extrusionOk="0">
                  <a:moveTo>
                    <a:pt x="344" y="0"/>
                  </a:moveTo>
                  <a:cubicBezTo>
                    <a:pt x="250" y="0"/>
                    <a:pt x="158" y="44"/>
                    <a:pt x="99" y="125"/>
                  </a:cubicBezTo>
                  <a:cubicBezTo>
                    <a:pt x="0" y="260"/>
                    <a:pt x="30" y="449"/>
                    <a:pt x="166" y="548"/>
                  </a:cubicBezTo>
                  <a:cubicBezTo>
                    <a:pt x="2598" y="2319"/>
                    <a:pt x="4366" y="4900"/>
                    <a:pt x="5142" y="7815"/>
                  </a:cubicBezTo>
                  <a:cubicBezTo>
                    <a:pt x="5928" y="10775"/>
                    <a:pt x="5660" y="13917"/>
                    <a:pt x="4384" y="16702"/>
                  </a:cubicBezTo>
                  <a:cubicBezTo>
                    <a:pt x="4291" y="16902"/>
                    <a:pt x="4438" y="17131"/>
                    <a:pt x="4660" y="17131"/>
                  </a:cubicBezTo>
                  <a:cubicBezTo>
                    <a:pt x="4777" y="17131"/>
                    <a:pt x="4885" y="17062"/>
                    <a:pt x="4935" y="16956"/>
                  </a:cubicBezTo>
                  <a:cubicBezTo>
                    <a:pt x="6269" y="14042"/>
                    <a:pt x="6549" y="10755"/>
                    <a:pt x="5726" y="7659"/>
                  </a:cubicBezTo>
                  <a:cubicBezTo>
                    <a:pt x="4916" y="4610"/>
                    <a:pt x="3067" y="1910"/>
                    <a:pt x="523" y="59"/>
                  </a:cubicBezTo>
                  <a:cubicBezTo>
                    <a:pt x="469" y="19"/>
                    <a:pt x="406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6075000" y="3748150"/>
              <a:ext cx="656725" cy="674650"/>
            </a:xfrm>
            <a:custGeom>
              <a:avLst/>
              <a:gdLst/>
              <a:ahLst/>
              <a:cxnLst/>
              <a:rect l="l" t="t" r="r" b="b"/>
              <a:pathLst>
                <a:path w="26269" h="26986" extrusionOk="0">
                  <a:moveTo>
                    <a:pt x="14959" y="1"/>
                  </a:moveTo>
                  <a:cubicBezTo>
                    <a:pt x="13793" y="1"/>
                    <a:pt x="12625" y="153"/>
                    <a:pt x="11484" y="458"/>
                  </a:cubicBezTo>
                  <a:cubicBezTo>
                    <a:pt x="4285" y="2372"/>
                    <a:pt x="1" y="9761"/>
                    <a:pt x="1915" y="16960"/>
                  </a:cubicBezTo>
                  <a:cubicBezTo>
                    <a:pt x="3522" y="22998"/>
                    <a:pt x="8978" y="26986"/>
                    <a:pt x="14944" y="26986"/>
                  </a:cubicBezTo>
                  <a:cubicBezTo>
                    <a:pt x="16091" y="26986"/>
                    <a:pt x="17257" y="26838"/>
                    <a:pt x="18419" y="26530"/>
                  </a:cubicBezTo>
                  <a:cubicBezTo>
                    <a:pt x="21784" y="25634"/>
                    <a:pt x="24512" y="23542"/>
                    <a:pt x="26269" y="20833"/>
                  </a:cubicBezTo>
                  <a:lnTo>
                    <a:pt x="20123" y="1034"/>
                  </a:lnTo>
                  <a:cubicBezTo>
                    <a:pt x="18476" y="347"/>
                    <a:pt x="16721" y="1"/>
                    <a:pt x="14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6066675" y="3740500"/>
              <a:ext cx="673775" cy="689825"/>
            </a:xfrm>
            <a:custGeom>
              <a:avLst/>
              <a:gdLst/>
              <a:ahLst/>
              <a:cxnLst/>
              <a:rect l="l" t="t" r="r" b="b"/>
              <a:pathLst>
                <a:path w="26951" h="27593" extrusionOk="0">
                  <a:moveTo>
                    <a:pt x="15304" y="0"/>
                  </a:moveTo>
                  <a:cubicBezTo>
                    <a:pt x="14114" y="0"/>
                    <a:pt x="12918" y="157"/>
                    <a:pt x="11739" y="471"/>
                  </a:cubicBezTo>
                  <a:cubicBezTo>
                    <a:pt x="4389" y="2426"/>
                    <a:pt x="0" y="9996"/>
                    <a:pt x="1955" y="17345"/>
                  </a:cubicBezTo>
                  <a:cubicBezTo>
                    <a:pt x="3596" y="23510"/>
                    <a:pt x="9187" y="27592"/>
                    <a:pt x="15286" y="27592"/>
                  </a:cubicBezTo>
                  <a:lnTo>
                    <a:pt x="15286" y="27592"/>
                  </a:lnTo>
                  <a:cubicBezTo>
                    <a:pt x="19959" y="27588"/>
                    <a:pt x="24311" y="25222"/>
                    <a:pt x="26856" y="21303"/>
                  </a:cubicBezTo>
                  <a:cubicBezTo>
                    <a:pt x="26951" y="21163"/>
                    <a:pt x="26912" y="20971"/>
                    <a:pt x="26768" y="20879"/>
                  </a:cubicBezTo>
                  <a:cubicBezTo>
                    <a:pt x="26718" y="20846"/>
                    <a:pt x="26661" y="20830"/>
                    <a:pt x="26605" y="20830"/>
                  </a:cubicBezTo>
                  <a:cubicBezTo>
                    <a:pt x="26503" y="20830"/>
                    <a:pt x="26403" y="20881"/>
                    <a:pt x="26346" y="20975"/>
                  </a:cubicBezTo>
                  <a:cubicBezTo>
                    <a:pt x="24569" y="23719"/>
                    <a:pt x="21834" y="25704"/>
                    <a:pt x="18673" y="26543"/>
                  </a:cubicBezTo>
                  <a:cubicBezTo>
                    <a:pt x="17542" y="26844"/>
                    <a:pt x="16406" y="26987"/>
                    <a:pt x="15287" y="26987"/>
                  </a:cubicBezTo>
                  <a:cubicBezTo>
                    <a:pt x="9456" y="26987"/>
                    <a:pt x="4109" y="23083"/>
                    <a:pt x="2541" y="17188"/>
                  </a:cubicBezTo>
                  <a:cubicBezTo>
                    <a:pt x="672" y="10163"/>
                    <a:pt x="4868" y="2925"/>
                    <a:pt x="11895" y="1056"/>
                  </a:cubicBezTo>
                  <a:cubicBezTo>
                    <a:pt x="13023" y="756"/>
                    <a:pt x="14166" y="606"/>
                    <a:pt x="15303" y="606"/>
                  </a:cubicBezTo>
                  <a:cubicBezTo>
                    <a:pt x="17017" y="606"/>
                    <a:pt x="18719" y="946"/>
                    <a:pt x="20339" y="1620"/>
                  </a:cubicBezTo>
                  <a:cubicBezTo>
                    <a:pt x="20377" y="1635"/>
                    <a:pt x="20415" y="1643"/>
                    <a:pt x="20454" y="1643"/>
                  </a:cubicBezTo>
                  <a:cubicBezTo>
                    <a:pt x="20572" y="1643"/>
                    <a:pt x="20685" y="1572"/>
                    <a:pt x="20734" y="1456"/>
                  </a:cubicBezTo>
                  <a:cubicBezTo>
                    <a:pt x="20797" y="1302"/>
                    <a:pt x="20726" y="1125"/>
                    <a:pt x="20572" y="1061"/>
                  </a:cubicBezTo>
                  <a:cubicBezTo>
                    <a:pt x="18877" y="356"/>
                    <a:pt x="17097" y="0"/>
                    <a:pt x="15304" y="0"/>
                  </a:cubicBezTo>
                  <a:close/>
                  <a:moveTo>
                    <a:pt x="15286" y="27592"/>
                  </a:moveTo>
                  <a:cubicBezTo>
                    <a:pt x="15286" y="27592"/>
                    <a:pt x="15286" y="27592"/>
                    <a:pt x="15286" y="27592"/>
                  </a:cubicBezTo>
                  <a:lnTo>
                    <a:pt x="15288" y="27592"/>
                  </a:lnTo>
                  <a:cubicBezTo>
                    <a:pt x="15287" y="27592"/>
                    <a:pt x="15287" y="27592"/>
                    <a:pt x="15286" y="275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6271025" y="3841550"/>
              <a:ext cx="328225" cy="505750"/>
            </a:xfrm>
            <a:custGeom>
              <a:avLst/>
              <a:gdLst/>
              <a:ahLst/>
              <a:cxnLst/>
              <a:rect l="l" t="t" r="r" b="b"/>
              <a:pathLst>
                <a:path w="13129" h="20230" extrusionOk="0">
                  <a:moveTo>
                    <a:pt x="4134" y="1"/>
                  </a:moveTo>
                  <a:cubicBezTo>
                    <a:pt x="4062" y="1"/>
                    <a:pt x="3989" y="9"/>
                    <a:pt x="3916" y="27"/>
                  </a:cubicBezTo>
                  <a:cubicBezTo>
                    <a:pt x="3694" y="82"/>
                    <a:pt x="3511" y="213"/>
                    <a:pt x="3370" y="420"/>
                  </a:cubicBezTo>
                  <a:cubicBezTo>
                    <a:pt x="3228" y="626"/>
                    <a:pt x="3196" y="875"/>
                    <a:pt x="3273" y="1165"/>
                  </a:cubicBezTo>
                  <a:lnTo>
                    <a:pt x="3982" y="3834"/>
                  </a:lnTo>
                  <a:lnTo>
                    <a:pt x="3982" y="3834"/>
                  </a:lnTo>
                  <a:cubicBezTo>
                    <a:pt x="2783" y="4222"/>
                    <a:pt x="1848" y="4780"/>
                    <a:pt x="1177" y="5508"/>
                  </a:cubicBezTo>
                  <a:cubicBezTo>
                    <a:pt x="283" y="6477"/>
                    <a:pt x="1" y="7586"/>
                    <a:pt x="333" y="8833"/>
                  </a:cubicBezTo>
                  <a:cubicBezTo>
                    <a:pt x="469" y="9345"/>
                    <a:pt x="654" y="9773"/>
                    <a:pt x="887" y="10119"/>
                  </a:cubicBezTo>
                  <a:cubicBezTo>
                    <a:pt x="1121" y="10464"/>
                    <a:pt x="1380" y="10737"/>
                    <a:pt x="1662" y="10942"/>
                  </a:cubicBezTo>
                  <a:cubicBezTo>
                    <a:pt x="1945" y="11145"/>
                    <a:pt x="2320" y="11301"/>
                    <a:pt x="2787" y="11410"/>
                  </a:cubicBezTo>
                  <a:cubicBezTo>
                    <a:pt x="3235" y="11516"/>
                    <a:pt x="3690" y="11587"/>
                    <a:pt x="4148" y="11624"/>
                  </a:cubicBezTo>
                  <a:cubicBezTo>
                    <a:pt x="4586" y="11658"/>
                    <a:pt x="5164" y="11681"/>
                    <a:pt x="5880" y="11692"/>
                  </a:cubicBezTo>
                  <a:lnTo>
                    <a:pt x="7774" y="11696"/>
                  </a:lnTo>
                  <a:cubicBezTo>
                    <a:pt x="7810" y="11695"/>
                    <a:pt x="7845" y="11694"/>
                    <a:pt x="7880" y="11694"/>
                  </a:cubicBezTo>
                  <a:cubicBezTo>
                    <a:pt x="8350" y="11694"/>
                    <a:pt x="8734" y="11760"/>
                    <a:pt x="9033" y="11888"/>
                  </a:cubicBezTo>
                  <a:cubicBezTo>
                    <a:pt x="9353" y="12028"/>
                    <a:pt x="9544" y="12209"/>
                    <a:pt x="9602" y="12430"/>
                  </a:cubicBezTo>
                  <a:cubicBezTo>
                    <a:pt x="9678" y="12711"/>
                    <a:pt x="9649" y="12968"/>
                    <a:pt x="9519" y="13200"/>
                  </a:cubicBezTo>
                  <a:cubicBezTo>
                    <a:pt x="9389" y="13431"/>
                    <a:pt x="9200" y="13616"/>
                    <a:pt x="8954" y="13754"/>
                  </a:cubicBezTo>
                  <a:cubicBezTo>
                    <a:pt x="8691" y="13902"/>
                    <a:pt x="8417" y="14027"/>
                    <a:pt x="8135" y="14131"/>
                  </a:cubicBezTo>
                  <a:cubicBezTo>
                    <a:pt x="7857" y="14236"/>
                    <a:pt x="7568" y="14311"/>
                    <a:pt x="7274" y="14352"/>
                  </a:cubicBezTo>
                  <a:cubicBezTo>
                    <a:pt x="6893" y="14437"/>
                    <a:pt x="6505" y="14480"/>
                    <a:pt x="6116" y="14482"/>
                  </a:cubicBezTo>
                  <a:cubicBezTo>
                    <a:pt x="6103" y="14482"/>
                    <a:pt x="6091" y="14482"/>
                    <a:pt x="6078" y="14482"/>
                  </a:cubicBezTo>
                  <a:cubicBezTo>
                    <a:pt x="5712" y="14482"/>
                    <a:pt x="5425" y="14464"/>
                    <a:pt x="5216" y="14426"/>
                  </a:cubicBezTo>
                  <a:cubicBezTo>
                    <a:pt x="5000" y="14389"/>
                    <a:pt x="4743" y="14333"/>
                    <a:pt x="4445" y="14261"/>
                  </a:cubicBezTo>
                  <a:cubicBezTo>
                    <a:pt x="4147" y="14189"/>
                    <a:pt x="3965" y="14149"/>
                    <a:pt x="3898" y="14140"/>
                  </a:cubicBezTo>
                  <a:cubicBezTo>
                    <a:pt x="3749" y="14111"/>
                    <a:pt x="3608" y="14096"/>
                    <a:pt x="3476" y="14096"/>
                  </a:cubicBezTo>
                  <a:cubicBezTo>
                    <a:pt x="3291" y="14096"/>
                    <a:pt x="3123" y="14124"/>
                    <a:pt x="2970" y="14180"/>
                  </a:cubicBezTo>
                  <a:cubicBezTo>
                    <a:pt x="2708" y="14278"/>
                    <a:pt x="2514" y="14443"/>
                    <a:pt x="2389" y="14678"/>
                  </a:cubicBezTo>
                  <a:cubicBezTo>
                    <a:pt x="2267" y="14904"/>
                    <a:pt x="2195" y="15156"/>
                    <a:pt x="2181" y="15412"/>
                  </a:cubicBezTo>
                  <a:cubicBezTo>
                    <a:pt x="2165" y="15667"/>
                    <a:pt x="2230" y="15914"/>
                    <a:pt x="2376" y="16149"/>
                  </a:cubicBezTo>
                  <a:cubicBezTo>
                    <a:pt x="2520" y="16385"/>
                    <a:pt x="2731" y="16558"/>
                    <a:pt x="3008" y="16668"/>
                  </a:cubicBezTo>
                  <a:cubicBezTo>
                    <a:pt x="3963" y="17015"/>
                    <a:pt x="4959" y="17189"/>
                    <a:pt x="5996" y="17189"/>
                  </a:cubicBezTo>
                  <a:cubicBezTo>
                    <a:pt x="6569" y="17189"/>
                    <a:pt x="7155" y="17136"/>
                    <a:pt x="7753" y="17030"/>
                  </a:cubicBezTo>
                  <a:lnTo>
                    <a:pt x="7753" y="17030"/>
                  </a:lnTo>
                  <a:lnTo>
                    <a:pt x="8416" y="19521"/>
                  </a:lnTo>
                  <a:cubicBezTo>
                    <a:pt x="8519" y="19905"/>
                    <a:pt x="8736" y="20133"/>
                    <a:pt x="9071" y="20205"/>
                  </a:cubicBezTo>
                  <a:cubicBezTo>
                    <a:pt x="9148" y="20221"/>
                    <a:pt x="9223" y="20229"/>
                    <a:pt x="9297" y="20229"/>
                  </a:cubicBezTo>
                  <a:cubicBezTo>
                    <a:pt x="9540" y="20229"/>
                    <a:pt x="9760" y="20138"/>
                    <a:pt x="9958" y="19955"/>
                  </a:cubicBezTo>
                  <a:cubicBezTo>
                    <a:pt x="10214" y="19718"/>
                    <a:pt x="10294" y="19415"/>
                    <a:pt x="10196" y="19048"/>
                  </a:cubicBezTo>
                  <a:lnTo>
                    <a:pt x="9536" y="16566"/>
                  </a:lnTo>
                  <a:lnTo>
                    <a:pt x="9536" y="16566"/>
                  </a:lnTo>
                  <a:cubicBezTo>
                    <a:pt x="10126" y="16352"/>
                    <a:pt x="10655" y="16086"/>
                    <a:pt x="11122" y="15769"/>
                  </a:cubicBezTo>
                  <a:cubicBezTo>
                    <a:pt x="11896" y="15243"/>
                    <a:pt x="12446" y="14580"/>
                    <a:pt x="12773" y="13781"/>
                  </a:cubicBezTo>
                  <a:cubicBezTo>
                    <a:pt x="13100" y="12980"/>
                    <a:pt x="13129" y="12108"/>
                    <a:pt x="12859" y="11164"/>
                  </a:cubicBezTo>
                  <a:cubicBezTo>
                    <a:pt x="12695" y="10578"/>
                    <a:pt x="12457" y="10095"/>
                    <a:pt x="12146" y="9716"/>
                  </a:cubicBezTo>
                  <a:cubicBezTo>
                    <a:pt x="11833" y="9337"/>
                    <a:pt x="11442" y="9051"/>
                    <a:pt x="10970" y="8855"/>
                  </a:cubicBezTo>
                  <a:cubicBezTo>
                    <a:pt x="10486" y="8659"/>
                    <a:pt x="9979" y="8528"/>
                    <a:pt x="9460" y="8469"/>
                  </a:cubicBezTo>
                  <a:cubicBezTo>
                    <a:pt x="8957" y="8408"/>
                    <a:pt x="8349" y="8377"/>
                    <a:pt x="7636" y="8377"/>
                  </a:cubicBezTo>
                  <a:cubicBezTo>
                    <a:pt x="7595" y="8377"/>
                    <a:pt x="7552" y="8377"/>
                    <a:pt x="7509" y="8377"/>
                  </a:cubicBezTo>
                  <a:lnTo>
                    <a:pt x="5638" y="8409"/>
                  </a:lnTo>
                  <a:cubicBezTo>
                    <a:pt x="5559" y="8411"/>
                    <a:pt x="5483" y="8413"/>
                    <a:pt x="5410" y="8413"/>
                  </a:cubicBezTo>
                  <a:cubicBezTo>
                    <a:pt x="4971" y="8413"/>
                    <a:pt x="4634" y="8365"/>
                    <a:pt x="4401" y="8271"/>
                  </a:cubicBezTo>
                  <a:cubicBezTo>
                    <a:pt x="4130" y="8160"/>
                    <a:pt x="3953" y="7952"/>
                    <a:pt x="3871" y="7644"/>
                  </a:cubicBezTo>
                  <a:cubicBezTo>
                    <a:pt x="3803" y="7388"/>
                    <a:pt x="3889" y="7145"/>
                    <a:pt x="4130" y="6916"/>
                  </a:cubicBezTo>
                  <a:cubicBezTo>
                    <a:pt x="4371" y="6687"/>
                    <a:pt x="4663" y="6520"/>
                    <a:pt x="5005" y="6416"/>
                  </a:cubicBezTo>
                  <a:cubicBezTo>
                    <a:pt x="5348" y="6312"/>
                    <a:pt x="5675" y="6227"/>
                    <a:pt x="5987" y="6162"/>
                  </a:cubicBezTo>
                  <a:cubicBezTo>
                    <a:pt x="6549" y="6077"/>
                    <a:pt x="7115" y="6035"/>
                    <a:pt x="7682" y="6035"/>
                  </a:cubicBezTo>
                  <a:cubicBezTo>
                    <a:pt x="8039" y="6035"/>
                    <a:pt x="8395" y="6052"/>
                    <a:pt x="8751" y="6085"/>
                  </a:cubicBezTo>
                  <a:cubicBezTo>
                    <a:pt x="8804" y="6089"/>
                    <a:pt x="8856" y="6090"/>
                    <a:pt x="8906" y="6090"/>
                  </a:cubicBezTo>
                  <a:cubicBezTo>
                    <a:pt x="9203" y="6090"/>
                    <a:pt x="9458" y="6035"/>
                    <a:pt x="9675" y="5923"/>
                  </a:cubicBezTo>
                  <a:cubicBezTo>
                    <a:pt x="9928" y="5791"/>
                    <a:pt x="10092" y="5598"/>
                    <a:pt x="10166" y="5346"/>
                  </a:cubicBezTo>
                  <a:cubicBezTo>
                    <a:pt x="10239" y="5101"/>
                    <a:pt x="10257" y="4843"/>
                    <a:pt x="10219" y="4592"/>
                  </a:cubicBezTo>
                  <a:cubicBezTo>
                    <a:pt x="10180" y="4340"/>
                    <a:pt x="10052" y="4107"/>
                    <a:pt x="9834" y="3891"/>
                  </a:cubicBezTo>
                  <a:cubicBezTo>
                    <a:pt x="9617" y="3675"/>
                    <a:pt x="9339" y="3538"/>
                    <a:pt x="9004" y="3481"/>
                  </a:cubicBezTo>
                  <a:cubicBezTo>
                    <a:pt x="8572" y="3403"/>
                    <a:pt x="8221" y="3351"/>
                    <a:pt x="7947" y="3323"/>
                  </a:cubicBezTo>
                  <a:cubicBezTo>
                    <a:pt x="7778" y="3305"/>
                    <a:pt x="7566" y="3297"/>
                    <a:pt x="7311" y="3297"/>
                  </a:cubicBezTo>
                  <a:cubicBezTo>
                    <a:pt x="7156" y="3297"/>
                    <a:pt x="6985" y="3300"/>
                    <a:pt x="6798" y="3306"/>
                  </a:cubicBezTo>
                  <a:cubicBezTo>
                    <a:pt x="6451" y="3319"/>
                    <a:pt x="6105" y="3354"/>
                    <a:pt x="5763" y="3408"/>
                  </a:cubicBezTo>
                  <a:lnTo>
                    <a:pt x="5763" y="3408"/>
                  </a:lnTo>
                  <a:lnTo>
                    <a:pt x="5040" y="695"/>
                  </a:lnTo>
                  <a:cubicBezTo>
                    <a:pt x="4969" y="422"/>
                    <a:pt x="4819" y="228"/>
                    <a:pt x="4591" y="116"/>
                  </a:cubicBezTo>
                  <a:cubicBezTo>
                    <a:pt x="4438" y="39"/>
                    <a:pt x="4286" y="1"/>
                    <a:pt x="4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6113225" y="4300200"/>
              <a:ext cx="15200" cy="65200"/>
            </a:xfrm>
            <a:custGeom>
              <a:avLst/>
              <a:gdLst/>
              <a:ahLst/>
              <a:cxnLst/>
              <a:rect l="l" t="t" r="r" b="b"/>
              <a:pathLst>
                <a:path w="608" h="2608" extrusionOk="0">
                  <a:moveTo>
                    <a:pt x="304" y="0"/>
                  </a:moveTo>
                  <a:cubicBezTo>
                    <a:pt x="140" y="0"/>
                    <a:pt x="4" y="132"/>
                    <a:pt x="2" y="296"/>
                  </a:cubicBezTo>
                  <a:lnTo>
                    <a:pt x="2" y="2305"/>
                  </a:lnTo>
                  <a:cubicBezTo>
                    <a:pt x="0" y="2472"/>
                    <a:pt x="137" y="2607"/>
                    <a:pt x="304" y="2607"/>
                  </a:cubicBezTo>
                  <a:cubicBezTo>
                    <a:pt x="471" y="2607"/>
                    <a:pt x="607" y="2472"/>
                    <a:pt x="607" y="2305"/>
                  </a:cubicBezTo>
                  <a:lnTo>
                    <a:pt x="607" y="296"/>
                  </a:lnTo>
                  <a:cubicBezTo>
                    <a:pt x="603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6148625" y="435007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6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3" y="2605"/>
                    <a:pt x="139" y="2740"/>
                    <a:pt x="306" y="2740"/>
                  </a:cubicBezTo>
                  <a:cubicBezTo>
                    <a:pt x="474" y="2740"/>
                    <a:pt x="609" y="2605"/>
                    <a:pt x="609" y="2437"/>
                  </a:cubicBezTo>
                  <a:lnTo>
                    <a:pt x="609" y="310"/>
                  </a:lnTo>
                  <a:cubicBezTo>
                    <a:pt x="613" y="140"/>
                    <a:pt x="477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6219575" y="4409475"/>
              <a:ext cx="15200" cy="65250"/>
            </a:xfrm>
            <a:custGeom>
              <a:avLst/>
              <a:gdLst/>
              <a:ahLst/>
              <a:cxnLst/>
              <a:rect l="l" t="t" r="r" b="b"/>
              <a:pathLst>
                <a:path w="608" h="2610" extrusionOk="0">
                  <a:moveTo>
                    <a:pt x="304" y="1"/>
                  </a:moveTo>
                  <a:cubicBezTo>
                    <a:pt x="140" y="1"/>
                    <a:pt x="5" y="133"/>
                    <a:pt x="1" y="297"/>
                  </a:cubicBezTo>
                  <a:lnTo>
                    <a:pt x="1" y="2306"/>
                  </a:lnTo>
                  <a:cubicBezTo>
                    <a:pt x="1" y="2473"/>
                    <a:pt x="136" y="2609"/>
                    <a:pt x="304" y="2609"/>
                  </a:cubicBezTo>
                  <a:cubicBezTo>
                    <a:pt x="471" y="2609"/>
                    <a:pt x="608" y="2474"/>
                    <a:pt x="608" y="2306"/>
                  </a:cubicBezTo>
                  <a:lnTo>
                    <a:pt x="608" y="297"/>
                  </a:lnTo>
                  <a:cubicBezTo>
                    <a:pt x="604" y="133"/>
                    <a:pt x="468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6320050" y="4459725"/>
              <a:ext cx="15175" cy="59300"/>
            </a:xfrm>
            <a:custGeom>
              <a:avLst/>
              <a:gdLst/>
              <a:ahLst/>
              <a:cxnLst/>
              <a:rect l="l" t="t" r="r" b="b"/>
              <a:pathLst>
                <a:path w="607" h="2372" extrusionOk="0">
                  <a:moveTo>
                    <a:pt x="303" y="0"/>
                  </a:moveTo>
                  <a:cubicBezTo>
                    <a:pt x="139" y="0"/>
                    <a:pt x="5" y="132"/>
                    <a:pt x="1" y="296"/>
                  </a:cubicBezTo>
                  <a:lnTo>
                    <a:pt x="1" y="2068"/>
                  </a:lnTo>
                  <a:cubicBezTo>
                    <a:pt x="1" y="2235"/>
                    <a:pt x="136" y="2372"/>
                    <a:pt x="303" y="2372"/>
                  </a:cubicBezTo>
                  <a:cubicBezTo>
                    <a:pt x="471" y="2372"/>
                    <a:pt x="606" y="2235"/>
                    <a:pt x="606" y="2068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29225" y="4480050"/>
              <a:ext cx="15375" cy="36025"/>
            </a:xfrm>
            <a:custGeom>
              <a:avLst/>
              <a:gdLst/>
              <a:ahLst/>
              <a:cxnLst/>
              <a:rect l="l" t="t" r="r" b="b"/>
              <a:pathLst>
                <a:path w="615" h="1441" extrusionOk="0">
                  <a:moveTo>
                    <a:pt x="308" y="0"/>
                  </a:moveTo>
                  <a:cubicBezTo>
                    <a:pt x="137" y="0"/>
                    <a:pt x="0" y="141"/>
                    <a:pt x="6" y="310"/>
                  </a:cubicBezTo>
                  <a:lnTo>
                    <a:pt x="6" y="1138"/>
                  </a:lnTo>
                  <a:cubicBezTo>
                    <a:pt x="4" y="1305"/>
                    <a:pt x="141" y="1440"/>
                    <a:pt x="308" y="1440"/>
                  </a:cubicBezTo>
                  <a:cubicBezTo>
                    <a:pt x="474" y="1440"/>
                    <a:pt x="611" y="1305"/>
                    <a:pt x="611" y="1138"/>
                  </a:cubicBezTo>
                  <a:lnTo>
                    <a:pt x="611" y="310"/>
                  </a:lnTo>
                  <a:cubicBezTo>
                    <a:pt x="615" y="141"/>
                    <a:pt x="478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6644975" y="4439050"/>
              <a:ext cx="15150" cy="47500"/>
            </a:xfrm>
            <a:custGeom>
              <a:avLst/>
              <a:gdLst/>
              <a:ahLst/>
              <a:cxnLst/>
              <a:rect l="l" t="t" r="r" b="b"/>
              <a:pathLst>
                <a:path w="606" h="1900" extrusionOk="0">
                  <a:moveTo>
                    <a:pt x="304" y="0"/>
                  </a:moveTo>
                  <a:cubicBezTo>
                    <a:pt x="139" y="0"/>
                    <a:pt x="4" y="132"/>
                    <a:pt x="0" y="296"/>
                  </a:cubicBezTo>
                  <a:lnTo>
                    <a:pt x="0" y="1596"/>
                  </a:lnTo>
                  <a:cubicBezTo>
                    <a:pt x="0" y="1764"/>
                    <a:pt x="136" y="1899"/>
                    <a:pt x="304" y="1899"/>
                  </a:cubicBezTo>
                  <a:cubicBezTo>
                    <a:pt x="471" y="1899"/>
                    <a:pt x="606" y="1762"/>
                    <a:pt x="606" y="1596"/>
                  </a:cubicBezTo>
                  <a:lnTo>
                    <a:pt x="606" y="296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6692250" y="4388650"/>
              <a:ext cx="15150" cy="65400"/>
            </a:xfrm>
            <a:custGeom>
              <a:avLst/>
              <a:gdLst/>
              <a:ahLst/>
              <a:cxnLst/>
              <a:rect l="l" t="t" r="r" b="b"/>
              <a:pathLst>
                <a:path w="606" h="2616" extrusionOk="0">
                  <a:moveTo>
                    <a:pt x="304" y="1"/>
                  </a:moveTo>
                  <a:cubicBezTo>
                    <a:pt x="136" y="1"/>
                    <a:pt x="0" y="136"/>
                    <a:pt x="0" y="303"/>
                  </a:cubicBezTo>
                  <a:lnTo>
                    <a:pt x="0" y="2312"/>
                  </a:lnTo>
                  <a:cubicBezTo>
                    <a:pt x="0" y="2480"/>
                    <a:pt x="136" y="2616"/>
                    <a:pt x="304" y="2616"/>
                  </a:cubicBezTo>
                  <a:cubicBezTo>
                    <a:pt x="470" y="2616"/>
                    <a:pt x="606" y="2480"/>
                    <a:pt x="606" y="2312"/>
                  </a:cubicBezTo>
                  <a:lnTo>
                    <a:pt x="606" y="303"/>
                  </a:lnTo>
                  <a:cubicBezTo>
                    <a:pt x="606" y="136"/>
                    <a:pt x="47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5411225" y="4030375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1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8"/>
                    <a:pt x="1673" y="24114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4"/>
                    <a:pt x="31740" y="20078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1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389625" y="4022600"/>
              <a:ext cx="879575" cy="808975"/>
            </a:xfrm>
            <a:custGeom>
              <a:avLst/>
              <a:gdLst/>
              <a:ahLst/>
              <a:cxnLst/>
              <a:rect l="l" t="t" r="r" b="b"/>
              <a:pathLst>
                <a:path w="35183" h="32359" extrusionOk="0">
                  <a:moveTo>
                    <a:pt x="16763" y="607"/>
                  </a:moveTo>
                  <a:cubicBezTo>
                    <a:pt x="19602" y="607"/>
                    <a:pt x="22395" y="1389"/>
                    <a:pt x="24875" y="2912"/>
                  </a:cubicBezTo>
                  <a:cubicBezTo>
                    <a:pt x="32191" y="7401"/>
                    <a:pt x="34491" y="17005"/>
                    <a:pt x="30003" y="24320"/>
                  </a:cubicBezTo>
                  <a:cubicBezTo>
                    <a:pt x="27828" y="27865"/>
                    <a:pt x="24405" y="30348"/>
                    <a:pt x="20360" y="31318"/>
                  </a:cubicBezTo>
                  <a:cubicBezTo>
                    <a:pt x="19146" y="31609"/>
                    <a:pt x="17921" y="31753"/>
                    <a:pt x="16704" y="31753"/>
                  </a:cubicBezTo>
                  <a:cubicBezTo>
                    <a:pt x="13866" y="31753"/>
                    <a:pt x="11075" y="30971"/>
                    <a:pt x="8594" y="29449"/>
                  </a:cubicBezTo>
                  <a:cubicBezTo>
                    <a:pt x="5049" y="27275"/>
                    <a:pt x="2564" y="23850"/>
                    <a:pt x="1595" y="19806"/>
                  </a:cubicBezTo>
                  <a:cubicBezTo>
                    <a:pt x="627" y="15762"/>
                    <a:pt x="1291" y="11585"/>
                    <a:pt x="3465" y="8040"/>
                  </a:cubicBezTo>
                  <a:cubicBezTo>
                    <a:pt x="5640" y="4495"/>
                    <a:pt x="9065" y="2010"/>
                    <a:pt x="13108" y="1042"/>
                  </a:cubicBezTo>
                  <a:cubicBezTo>
                    <a:pt x="14304" y="754"/>
                    <a:pt x="15532" y="608"/>
                    <a:pt x="16763" y="607"/>
                  </a:cubicBezTo>
                  <a:close/>
                  <a:moveTo>
                    <a:pt x="16766" y="0"/>
                  </a:moveTo>
                  <a:cubicBezTo>
                    <a:pt x="15501" y="0"/>
                    <a:pt x="14228" y="150"/>
                    <a:pt x="12967" y="452"/>
                  </a:cubicBezTo>
                  <a:cubicBezTo>
                    <a:pt x="8766" y="1458"/>
                    <a:pt x="5209" y="4039"/>
                    <a:pt x="2950" y="7722"/>
                  </a:cubicBezTo>
                  <a:cubicBezTo>
                    <a:pt x="690" y="11405"/>
                    <a:pt x="0" y="15747"/>
                    <a:pt x="1007" y="19948"/>
                  </a:cubicBezTo>
                  <a:cubicBezTo>
                    <a:pt x="2012" y="24148"/>
                    <a:pt x="4595" y="27706"/>
                    <a:pt x="8276" y="29965"/>
                  </a:cubicBezTo>
                  <a:cubicBezTo>
                    <a:pt x="10855" y="31546"/>
                    <a:pt x="13755" y="32359"/>
                    <a:pt x="16704" y="32359"/>
                  </a:cubicBezTo>
                  <a:cubicBezTo>
                    <a:pt x="17983" y="32357"/>
                    <a:pt x="19258" y="32206"/>
                    <a:pt x="20502" y="31907"/>
                  </a:cubicBezTo>
                  <a:cubicBezTo>
                    <a:pt x="24703" y="30900"/>
                    <a:pt x="28261" y="28319"/>
                    <a:pt x="30519" y="24636"/>
                  </a:cubicBezTo>
                  <a:cubicBezTo>
                    <a:pt x="35182" y="17036"/>
                    <a:pt x="32793" y="7058"/>
                    <a:pt x="25193" y="2395"/>
                  </a:cubicBezTo>
                  <a:cubicBezTo>
                    <a:pt x="22615" y="812"/>
                    <a:pt x="19715" y="0"/>
                    <a:pt x="1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411225" y="3977300"/>
              <a:ext cx="793500" cy="793500"/>
            </a:xfrm>
            <a:custGeom>
              <a:avLst/>
              <a:gdLst/>
              <a:ahLst/>
              <a:cxnLst/>
              <a:rect l="l" t="t" r="r" b="b"/>
              <a:pathLst>
                <a:path w="31740" h="31740" extrusionOk="0">
                  <a:moveTo>
                    <a:pt x="15870" y="0"/>
                  </a:moveTo>
                  <a:cubicBezTo>
                    <a:pt x="11661" y="0"/>
                    <a:pt x="7624" y="1672"/>
                    <a:pt x="4649" y="4648"/>
                  </a:cubicBezTo>
                  <a:cubicBezTo>
                    <a:pt x="1673" y="7624"/>
                    <a:pt x="1" y="11661"/>
                    <a:pt x="1" y="15870"/>
                  </a:cubicBezTo>
                  <a:cubicBezTo>
                    <a:pt x="1" y="20079"/>
                    <a:pt x="1673" y="24115"/>
                    <a:pt x="4649" y="27090"/>
                  </a:cubicBezTo>
                  <a:cubicBezTo>
                    <a:pt x="7624" y="30067"/>
                    <a:pt x="11661" y="31739"/>
                    <a:pt x="15870" y="31739"/>
                  </a:cubicBezTo>
                  <a:cubicBezTo>
                    <a:pt x="20079" y="31739"/>
                    <a:pt x="24115" y="30067"/>
                    <a:pt x="27092" y="27090"/>
                  </a:cubicBezTo>
                  <a:cubicBezTo>
                    <a:pt x="30068" y="24115"/>
                    <a:pt x="31740" y="20079"/>
                    <a:pt x="31740" y="15870"/>
                  </a:cubicBezTo>
                  <a:cubicBezTo>
                    <a:pt x="31740" y="11661"/>
                    <a:pt x="30068" y="7624"/>
                    <a:pt x="27092" y="4648"/>
                  </a:cubicBezTo>
                  <a:cubicBezTo>
                    <a:pt x="24115" y="1672"/>
                    <a:pt x="20079" y="0"/>
                    <a:pt x="15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389625" y="3969800"/>
              <a:ext cx="879575" cy="808700"/>
            </a:xfrm>
            <a:custGeom>
              <a:avLst/>
              <a:gdLst/>
              <a:ahLst/>
              <a:cxnLst/>
              <a:rect l="l" t="t" r="r" b="b"/>
              <a:pathLst>
                <a:path w="35183" h="32348" extrusionOk="0">
                  <a:moveTo>
                    <a:pt x="16759" y="606"/>
                  </a:moveTo>
                  <a:cubicBezTo>
                    <a:pt x="19625" y="606"/>
                    <a:pt x="22434" y="1401"/>
                    <a:pt x="24875" y="2901"/>
                  </a:cubicBezTo>
                  <a:cubicBezTo>
                    <a:pt x="32191" y="7391"/>
                    <a:pt x="34491" y="16994"/>
                    <a:pt x="30003" y="24310"/>
                  </a:cubicBezTo>
                  <a:cubicBezTo>
                    <a:pt x="27828" y="27855"/>
                    <a:pt x="24405" y="30340"/>
                    <a:pt x="20360" y="31309"/>
                  </a:cubicBezTo>
                  <a:cubicBezTo>
                    <a:pt x="19146" y="31599"/>
                    <a:pt x="17921" y="31743"/>
                    <a:pt x="16704" y="31743"/>
                  </a:cubicBezTo>
                  <a:cubicBezTo>
                    <a:pt x="13866" y="31743"/>
                    <a:pt x="11075" y="30961"/>
                    <a:pt x="8594" y="29439"/>
                  </a:cubicBezTo>
                  <a:cubicBezTo>
                    <a:pt x="5049" y="27264"/>
                    <a:pt x="2564" y="23840"/>
                    <a:pt x="1595" y="19797"/>
                  </a:cubicBezTo>
                  <a:cubicBezTo>
                    <a:pt x="628" y="15753"/>
                    <a:pt x="1292" y="11574"/>
                    <a:pt x="3465" y="8029"/>
                  </a:cubicBezTo>
                  <a:cubicBezTo>
                    <a:pt x="6401" y="3246"/>
                    <a:pt x="11521" y="606"/>
                    <a:pt x="16759" y="606"/>
                  </a:cubicBezTo>
                  <a:close/>
                  <a:moveTo>
                    <a:pt x="16761" y="0"/>
                  </a:moveTo>
                  <a:cubicBezTo>
                    <a:pt x="11319" y="0"/>
                    <a:pt x="5999" y="2742"/>
                    <a:pt x="2950" y="7712"/>
                  </a:cubicBezTo>
                  <a:cubicBezTo>
                    <a:pt x="690" y="11394"/>
                    <a:pt x="0" y="15735"/>
                    <a:pt x="1007" y="19936"/>
                  </a:cubicBezTo>
                  <a:cubicBezTo>
                    <a:pt x="2012" y="24137"/>
                    <a:pt x="4595" y="27695"/>
                    <a:pt x="8276" y="29954"/>
                  </a:cubicBezTo>
                  <a:cubicBezTo>
                    <a:pt x="10855" y="31535"/>
                    <a:pt x="13755" y="32348"/>
                    <a:pt x="16704" y="32348"/>
                  </a:cubicBezTo>
                  <a:cubicBezTo>
                    <a:pt x="17983" y="32347"/>
                    <a:pt x="19258" y="32196"/>
                    <a:pt x="20502" y="31896"/>
                  </a:cubicBezTo>
                  <a:cubicBezTo>
                    <a:pt x="24703" y="30891"/>
                    <a:pt x="28259" y="28308"/>
                    <a:pt x="30519" y="24627"/>
                  </a:cubicBezTo>
                  <a:cubicBezTo>
                    <a:pt x="35182" y="17025"/>
                    <a:pt x="32791" y="7047"/>
                    <a:pt x="25191" y="2384"/>
                  </a:cubicBezTo>
                  <a:cubicBezTo>
                    <a:pt x="22560" y="769"/>
                    <a:pt x="19643" y="0"/>
                    <a:pt x="16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5951900" y="4069050"/>
              <a:ext cx="240925" cy="604575"/>
            </a:xfrm>
            <a:custGeom>
              <a:avLst/>
              <a:gdLst/>
              <a:ahLst/>
              <a:cxnLst/>
              <a:rect l="l" t="t" r="r" b="b"/>
              <a:pathLst>
                <a:path w="9637" h="24183" extrusionOk="0">
                  <a:moveTo>
                    <a:pt x="1" y="0"/>
                  </a:moveTo>
                  <a:lnTo>
                    <a:pt x="443" y="24182"/>
                  </a:lnTo>
                  <a:cubicBezTo>
                    <a:pt x="2627" y="23054"/>
                    <a:pt x="4460" y="21350"/>
                    <a:pt x="5741" y="19254"/>
                  </a:cubicBezTo>
                  <a:cubicBezTo>
                    <a:pt x="9636" y="12903"/>
                    <a:pt x="7648" y="4597"/>
                    <a:pt x="1296" y="702"/>
                  </a:cubicBezTo>
                  <a:cubicBezTo>
                    <a:pt x="877" y="444"/>
                    <a:pt x="445" y="21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5943275" y="4061450"/>
              <a:ext cx="221475" cy="619725"/>
            </a:xfrm>
            <a:custGeom>
              <a:avLst/>
              <a:gdLst/>
              <a:ahLst/>
              <a:cxnLst/>
              <a:rect l="l" t="t" r="r" b="b"/>
              <a:pathLst>
                <a:path w="8859" h="24789" extrusionOk="0">
                  <a:moveTo>
                    <a:pt x="346" y="0"/>
                  </a:moveTo>
                  <a:cubicBezTo>
                    <a:pt x="233" y="0"/>
                    <a:pt x="124" y="65"/>
                    <a:pt x="72" y="174"/>
                  </a:cubicBezTo>
                  <a:cubicBezTo>
                    <a:pt x="1" y="325"/>
                    <a:pt x="64" y="506"/>
                    <a:pt x="217" y="576"/>
                  </a:cubicBezTo>
                  <a:cubicBezTo>
                    <a:pt x="650" y="783"/>
                    <a:pt x="1074" y="1013"/>
                    <a:pt x="1484" y="1264"/>
                  </a:cubicBezTo>
                  <a:cubicBezTo>
                    <a:pt x="4486" y="3105"/>
                    <a:pt x="6591" y="6007"/>
                    <a:pt x="7412" y="9432"/>
                  </a:cubicBezTo>
                  <a:cubicBezTo>
                    <a:pt x="8232" y="12857"/>
                    <a:pt x="7670" y="16396"/>
                    <a:pt x="5828" y="19399"/>
                  </a:cubicBezTo>
                  <a:cubicBezTo>
                    <a:pt x="4573" y="21447"/>
                    <a:pt x="2782" y="23112"/>
                    <a:pt x="650" y="24216"/>
                  </a:cubicBezTo>
                  <a:cubicBezTo>
                    <a:pt x="525" y="24280"/>
                    <a:pt x="462" y="24421"/>
                    <a:pt x="494" y="24556"/>
                  </a:cubicBezTo>
                  <a:cubicBezTo>
                    <a:pt x="527" y="24693"/>
                    <a:pt x="649" y="24788"/>
                    <a:pt x="788" y="24788"/>
                  </a:cubicBezTo>
                  <a:cubicBezTo>
                    <a:pt x="837" y="24788"/>
                    <a:pt x="885" y="24776"/>
                    <a:pt x="928" y="24754"/>
                  </a:cubicBezTo>
                  <a:cubicBezTo>
                    <a:pt x="3159" y="23600"/>
                    <a:pt x="5031" y="21858"/>
                    <a:pt x="6344" y="19716"/>
                  </a:cubicBezTo>
                  <a:cubicBezTo>
                    <a:pt x="8270" y="16576"/>
                    <a:pt x="8859" y="12872"/>
                    <a:pt x="8000" y="9291"/>
                  </a:cubicBezTo>
                  <a:cubicBezTo>
                    <a:pt x="7142" y="5709"/>
                    <a:pt x="4941" y="2674"/>
                    <a:pt x="1800" y="748"/>
                  </a:cubicBezTo>
                  <a:cubicBezTo>
                    <a:pt x="1372" y="485"/>
                    <a:pt x="929" y="244"/>
                    <a:pt x="476" y="29"/>
                  </a:cubicBezTo>
                  <a:cubicBezTo>
                    <a:pt x="434" y="10"/>
                    <a:pt x="390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5804475" y="4695475"/>
              <a:ext cx="105525" cy="15850"/>
            </a:xfrm>
            <a:custGeom>
              <a:avLst/>
              <a:gdLst/>
              <a:ahLst/>
              <a:cxnLst/>
              <a:rect l="l" t="t" r="r" b="b"/>
              <a:pathLst>
                <a:path w="4221" h="634" extrusionOk="0">
                  <a:moveTo>
                    <a:pt x="4220" y="0"/>
                  </a:moveTo>
                  <a:lnTo>
                    <a:pt x="1" y="633"/>
                  </a:lnTo>
                  <a:cubicBezTo>
                    <a:pt x="42" y="633"/>
                    <a:pt x="83" y="634"/>
                    <a:pt x="124" y="634"/>
                  </a:cubicBezTo>
                  <a:cubicBezTo>
                    <a:pt x="1514" y="634"/>
                    <a:pt x="2895" y="42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5797025" y="4687900"/>
              <a:ext cx="121475" cy="31000"/>
            </a:xfrm>
            <a:custGeom>
              <a:avLst/>
              <a:gdLst/>
              <a:ahLst/>
              <a:cxnLst/>
              <a:rect l="l" t="t" r="r" b="b"/>
              <a:pathLst>
                <a:path w="4859" h="1240" extrusionOk="0">
                  <a:moveTo>
                    <a:pt x="4519" y="1"/>
                  </a:moveTo>
                  <a:cubicBezTo>
                    <a:pt x="4489" y="1"/>
                    <a:pt x="4458" y="6"/>
                    <a:pt x="4427" y="15"/>
                  </a:cubicBezTo>
                  <a:cubicBezTo>
                    <a:pt x="3134" y="426"/>
                    <a:pt x="1785" y="634"/>
                    <a:pt x="428" y="634"/>
                  </a:cubicBezTo>
                  <a:lnTo>
                    <a:pt x="299" y="634"/>
                  </a:lnTo>
                  <a:cubicBezTo>
                    <a:pt x="134" y="637"/>
                    <a:pt x="2" y="771"/>
                    <a:pt x="1" y="935"/>
                  </a:cubicBezTo>
                  <a:cubicBezTo>
                    <a:pt x="1" y="1100"/>
                    <a:pt x="131" y="1234"/>
                    <a:pt x="295" y="1239"/>
                  </a:cubicBezTo>
                  <a:lnTo>
                    <a:pt x="428" y="1239"/>
                  </a:lnTo>
                  <a:cubicBezTo>
                    <a:pt x="1846" y="1239"/>
                    <a:pt x="3258" y="1022"/>
                    <a:pt x="4611" y="592"/>
                  </a:cubicBezTo>
                  <a:cubicBezTo>
                    <a:pt x="4770" y="541"/>
                    <a:pt x="4858" y="371"/>
                    <a:pt x="4807" y="212"/>
                  </a:cubicBezTo>
                  <a:cubicBezTo>
                    <a:pt x="4766" y="83"/>
                    <a:pt x="4647" y="1"/>
                    <a:pt x="4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5631600" y="4661475"/>
              <a:ext cx="124425" cy="45875"/>
            </a:xfrm>
            <a:custGeom>
              <a:avLst/>
              <a:gdLst/>
              <a:ahLst/>
              <a:cxnLst/>
              <a:rect l="l" t="t" r="r" b="b"/>
              <a:pathLst>
                <a:path w="4977" h="1835" extrusionOk="0">
                  <a:moveTo>
                    <a:pt x="1" y="1"/>
                  </a:moveTo>
                  <a:lnTo>
                    <a:pt x="1" y="1"/>
                  </a:lnTo>
                  <a:cubicBezTo>
                    <a:pt x="1522" y="936"/>
                    <a:pt x="3212" y="1559"/>
                    <a:pt x="4977" y="18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5623050" y="4653925"/>
              <a:ext cx="140825" cy="61000"/>
            </a:xfrm>
            <a:custGeom>
              <a:avLst/>
              <a:gdLst/>
              <a:ahLst/>
              <a:cxnLst/>
              <a:rect l="l" t="t" r="r" b="b"/>
              <a:pathLst>
                <a:path w="5633" h="2440" extrusionOk="0">
                  <a:moveTo>
                    <a:pt x="344" y="1"/>
                  </a:moveTo>
                  <a:cubicBezTo>
                    <a:pt x="243" y="1"/>
                    <a:pt x="144" y="52"/>
                    <a:pt x="88" y="145"/>
                  </a:cubicBezTo>
                  <a:cubicBezTo>
                    <a:pt x="0" y="287"/>
                    <a:pt x="43" y="472"/>
                    <a:pt x="184" y="560"/>
                  </a:cubicBezTo>
                  <a:cubicBezTo>
                    <a:pt x="1739" y="1518"/>
                    <a:pt x="3468" y="2154"/>
                    <a:pt x="5272" y="2436"/>
                  </a:cubicBezTo>
                  <a:cubicBezTo>
                    <a:pt x="5288" y="2438"/>
                    <a:pt x="5303" y="2440"/>
                    <a:pt x="5320" y="2440"/>
                  </a:cubicBezTo>
                  <a:cubicBezTo>
                    <a:pt x="5478" y="2438"/>
                    <a:pt x="5609" y="2317"/>
                    <a:pt x="5621" y="2160"/>
                  </a:cubicBezTo>
                  <a:cubicBezTo>
                    <a:pt x="5633" y="2002"/>
                    <a:pt x="5522" y="1861"/>
                    <a:pt x="5366" y="1837"/>
                  </a:cubicBezTo>
                  <a:cubicBezTo>
                    <a:pt x="3642" y="1568"/>
                    <a:pt x="1988" y="959"/>
                    <a:pt x="502" y="45"/>
                  </a:cubicBezTo>
                  <a:cubicBezTo>
                    <a:pt x="452" y="15"/>
                    <a:pt x="398" y="1"/>
                    <a:pt x="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5442950" y="4036750"/>
              <a:ext cx="459775" cy="552975"/>
            </a:xfrm>
            <a:custGeom>
              <a:avLst/>
              <a:gdLst/>
              <a:ahLst/>
              <a:cxnLst/>
              <a:rect l="l" t="t" r="r" b="b"/>
              <a:pathLst>
                <a:path w="18391" h="22119" extrusionOk="0">
                  <a:moveTo>
                    <a:pt x="14614" y="0"/>
                  </a:moveTo>
                  <a:cubicBezTo>
                    <a:pt x="10078" y="0"/>
                    <a:pt x="5649" y="2288"/>
                    <a:pt x="3104" y="6437"/>
                  </a:cubicBezTo>
                  <a:cubicBezTo>
                    <a:pt x="0" y="11495"/>
                    <a:pt x="632" y="17796"/>
                    <a:pt x="4226" y="22118"/>
                  </a:cubicBezTo>
                  <a:lnTo>
                    <a:pt x="18391" y="542"/>
                  </a:lnTo>
                  <a:cubicBezTo>
                    <a:pt x="17149" y="178"/>
                    <a:pt x="15877" y="0"/>
                    <a:pt x="1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5436700" y="4029175"/>
              <a:ext cx="474300" cy="568125"/>
            </a:xfrm>
            <a:custGeom>
              <a:avLst/>
              <a:gdLst/>
              <a:ahLst/>
              <a:cxnLst/>
              <a:rect l="l" t="t" r="r" b="b"/>
              <a:pathLst>
                <a:path w="18972" h="22725" extrusionOk="0">
                  <a:moveTo>
                    <a:pt x="14869" y="0"/>
                  </a:moveTo>
                  <a:cubicBezTo>
                    <a:pt x="10164" y="0"/>
                    <a:pt x="5647" y="2421"/>
                    <a:pt x="3096" y="6582"/>
                  </a:cubicBezTo>
                  <a:cubicBezTo>
                    <a:pt x="0" y="11627"/>
                    <a:pt x="463" y="18069"/>
                    <a:pt x="4243" y="22615"/>
                  </a:cubicBezTo>
                  <a:cubicBezTo>
                    <a:pt x="4300" y="22684"/>
                    <a:pt x="4386" y="22725"/>
                    <a:pt x="4476" y="22725"/>
                  </a:cubicBezTo>
                  <a:lnTo>
                    <a:pt x="4477" y="22725"/>
                  </a:lnTo>
                  <a:cubicBezTo>
                    <a:pt x="4734" y="22725"/>
                    <a:pt x="4875" y="22425"/>
                    <a:pt x="4711" y="22228"/>
                  </a:cubicBezTo>
                  <a:cubicBezTo>
                    <a:pt x="1095" y="17881"/>
                    <a:pt x="654" y="11722"/>
                    <a:pt x="3611" y="6899"/>
                  </a:cubicBezTo>
                  <a:cubicBezTo>
                    <a:pt x="6052" y="2921"/>
                    <a:pt x="10370" y="605"/>
                    <a:pt x="14869" y="605"/>
                  </a:cubicBezTo>
                  <a:cubicBezTo>
                    <a:pt x="16095" y="605"/>
                    <a:pt x="17336" y="778"/>
                    <a:pt x="18555" y="1135"/>
                  </a:cubicBezTo>
                  <a:cubicBezTo>
                    <a:pt x="18582" y="1143"/>
                    <a:pt x="18609" y="1147"/>
                    <a:pt x="18636" y="1147"/>
                  </a:cubicBezTo>
                  <a:cubicBezTo>
                    <a:pt x="18767" y="1147"/>
                    <a:pt x="18887" y="1060"/>
                    <a:pt x="18926" y="928"/>
                  </a:cubicBezTo>
                  <a:cubicBezTo>
                    <a:pt x="18972" y="771"/>
                    <a:pt x="18883" y="604"/>
                    <a:pt x="18726" y="555"/>
                  </a:cubicBezTo>
                  <a:cubicBezTo>
                    <a:pt x="17450" y="180"/>
                    <a:pt x="16152" y="0"/>
                    <a:pt x="1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5608850" y="4144975"/>
              <a:ext cx="352525" cy="456450"/>
            </a:xfrm>
            <a:custGeom>
              <a:avLst/>
              <a:gdLst/>
              <a:ahLst/>
              <a:cxnLst/>
              <a:rect l="l" t="t" r="r" b="b"/>
              <a:pathLst>
                <a:path w="14101" h="18258" extrusionOk="0">
                  <a:moveTo>
                    <a:pt x="12328" y="1"/>
                  </a:moveTo>
                  <a:cubicBezTo>
                    <a:pt x="12271" y="1"/>
                    <a:pt x="12212" y="6"/>
                    <a:pt x="12152" y="16"/>
                  </a:cubicBezTo>
                  <a:cubicBezTo>
                    <a:pt x="11905" y="56"/>
                    <a:pt x="11702" y="204"/>
                    <a:pt x="11545" y="460"/>
                  </a:cubicBezTo>
                  <a:lnTo>
                    <a:pt x="10101" y="2812"/>
                  </a:lnTo>
                  <a:lnTo>
                    <a:pt x="10101" y="2812"/>
                  </a:lnTo>
                  <a:cubicBezTo>
                    <a:pt x="9021" y="2227"/>
                    <a:pt x="7998" y="1935"/>
                    <a:pt x="7030" y="1935"/>
                  </a:cubicBezTo>
                  <a:cubicBezTo>
                    <a:pt x="7005" y="1935"/>
                    <a:pt x="6980" y="1935"/>
                    <a:pt x="6955" y="1935"/>
                  </a:cubicBezTo>
                  <a:cubicBezTo>
                    <a:pt x="5637" y="1955"/>
                    <a:pt x="4639" y="2515"/>
                    <a:pt x="3965" y="3615"/>
                  </a:cubicBezTo>
                  <a:cubicBezTo>
                    <a:pt x="3687" y="4067"/>
                    <a:pt x="3505" y="4497"/>
                    <a:pt x="3415" y="4903"/>
                  </a:cubicBezTo>
                  <a:cubicBezTo>
                    <a:pt x="3327" y="5309"/>
                    <a:pt x="3306" y="5686"/>
                    <a:pt x="3354" y="6031"/>
                  </a:cubicBezTo>
                  <a:cubicBezTo>
                    <a:pt x="3401" y="6377"/>
                    <a:pt x="3547" y="6756"/>
                    <a:pt x="3790" y="7170"/>
                  </a:cubicBezTo>
                  <a:cubicBezTo>
                    <a:pt x="4021" y="7568"/>
                    <a:pt x="4283" y="7947"/>
                    <a:pt x="4572" y="8303"/>
                  </a:cubicBezTo>
                  <a:cubicBezTo>
                    <a:pt x="4849" y="8646"/>
                    <a:pt x="5231" y="9079"/>
                    <a:pt x="5716" y="9606"/>
                  </a:cubicBezTo>
                  <a:lnTo>
                    <a:pt x="7019" y="10981"/>
                  </a:lnTo>
                  <a:cubicBezTo>
                    <a:pt x="7383" y="11349"/>
                    <a:pt x="7627" y="11697"/>
                    <a:pt x="7747" y="12025"/>
                  </a:cubicBezTo>
                  <a:cubicBezTo>
                    <a:pt x="7866" y="12353"/>
                    <a:pt x="7866" y="12615"/>
                    <a:pt x="7747" y="12810"/>
                  </a:cubicBezTo>
                  <a:cubicBezTo>
                    <a:pt x="7594" y="13059"/>
                    <a:pt x="7390" y="13217"/>
                    <a:pt x="7132" y="13281"/>
                  </a:cubicBezTo>
                  <a:cubicBezTo>
                    <a:pt x="7019" y="13309"/>
                    <a:pt x="6904" y="13323"/>
                    <a:pt x="6789" y="13323"/>
                  </a:cubicBezTo>
                  <a:cubicBezTo>
                    <a:pt x="6641" y="13323"/>
                    <a:pt x="6491" y="13300"/>
                    <a:pt x="6340" y="13253"/>
                  </a:cubicBezTo>
                  <a:cubicBezTo>
                    <a:pt x="6052" y="13165"/>
                    <a:pt x="5772" y="13053"/>
                    <a:pt x="5503" y="12920"/>
                  </a:cubicBezTo>
                  <a:cubicBezTo>
                    <a:pt x="5234" y="12792"/>
                    <a:pt x="4982" y="12635"/>
                    <a:pt x="4750" y="12450"/>
                  </a:cubicBezTo>
                  <a:cubicBezTo>
                    <a:pt x="4426" y="12232"/>
                    <a:pt x="4126" y="11981"/>
                    <a:pt x="3857" y="11700"/>
                  </a:cubicBezTo>
                  <a:cubicBezTo>
                    <a:pt x="3591" y="11422"/>
                    <a:pt x="3398" y="11193"/>
                    <a:pt x="3277" y="11009"/>
                  </a:cubicBezTo>
                  <a:cubicBezTo>
                    <a:pt x="3156" y="10826"/>
                    <a:pt x="3018" y="10602"/>
                    <a:pt x="2866" y="10337"/>
                  </a:cubicBezTo>
                  <a:cubicBezTo>
                    <a:pt x="2712" y="10072"/>
                    <a:pt x="2616" y="9912"/>
                    <a:pt x="2577" y="9857"/>
                  </a:cubicBezTo>
                  <a:cubicBezTo>
                    <a:pt x="2381" y="9550"/>
                    <a:pt x="2159" y="9336"/>
                    <a:pt x="1907" y="9212"/>
                  </a:cubicBezTo>
                  <a:cubicBezTo>
                    <a:pt x="1748" y="9135"/>
                    <a:pt x="1587" y="9096"/>
                    <a:pt x="1425" y="9096"/>
                  </a:cubicBezTo>
                  <a:cubicBezTo>
                    <a:pt x="1332" y="9096"/>
                    <a:pt x="1239" y="9109"/>
                    <a:pt x="1145" y="9134"/>
                  </a:cubicBezTo>
                  <a:cubicBezTo>
                    <a:pt x="897" y="9202"/>
                    <a:pt x="666" y="9323"/>
                    <a:pt x="469" y="9490"/>
                  </a:cubicBezTo>
                  <a:cubicBezTo>
                    <a:pt x="274" y="9655"/>
                    <a:pt x="141" y="9871"/>
                    <a:pt x="71" y="10140"/>
                  </a:cubicBezTo>
                  <a:cubicBezTo>
                    <a:pt x="1" y="10406"/>
                    <a:pt x="20" y="10677"/>
                    <a:pt x="131" y="10953"/>
                  </a:cubicBezTo>
                  <a:cubicBezTo>
                    <a:pt x="762" y="12400"/>
                    <a:pt x="1766" y="13630"/>
                    <a:pt x="3141" y="14641"/>
                  </a:cubicBezTo>
                  <a:lnTo>
                    <a:pt x="3141" y="14641"/>
                  </a:lnTo>
                  <a:lnTo>
                    <a:pt x="1791" y="16840"/>
                  </a:lnTo>
                  <a:cubicBezTo>
                    <a:pt x="1584" y="17178"/>
                    <a:pt x="1569" y="17493"/>
                    <a:pt x="1748" y="17784"/>
                  </a:cubicBezTo>
                  <a:cubicBezTo>
                    <a:pt x="1927" y="18076"/>
                    <a:pt x="2191" y="18232"/>
                    <a:pt x="2540" y="18255"/>
                  </a:cubicBezTo>
                  <a:cubicBezTo>
                    <a:pt x="2562" y="18257"/>
                    <a:pt x="2584" y="18257"/>
                    <a:pt x="2606" y="18257"/>
                  </a:cubicBezTo>
                  <a:cubicBezTo>
                    <a:pt x="2924" y="18257"/>
                    <a:pt x="3177" y="18106"/>
                    <a:pt x="3362" y="17802"/>
                  </a:cubicBezTo>
                  <a:lnTo>
                    <a:pt x="4705" y="15613"/>
                  </a:lnTo>
                  <a:lnTo>
                    <a:pt x="4705" y="15613"/>
                  </a:lnTo>
                  <a:cubicBezTo>
                    <a:pt x="5268" y="15893"/>
                    <a:pt x="5824" y="16093"/>
                    <a:pt x="6375" y="16213"/>
                  </a:cubicBezTo>
                  <a:cubicBezTo>
                    <a:pt x="6729" y="16290"/>
                    <a:pt x="7074" y="16328"/>
                    <a:pt x="7411" y="16328"/>
                  </a:cubicBezTo>
                  <a:cubicBezTo>
                    <a:pt x="7947" y="16328"/>
                    <a:pt x="8462" y="16231"/>
                    <a:pt x="8955" y="16039"/>
                  </a:cubicBezTo>
                  <a:cubicBezTo>
                    <a:pt x="9760" y="15724"/>
                    <a:pt x="10411" y="15143"/>
                    <a:pt x="10908" y="14298"/>
                  </a:cubicBezTo>
                  <a:cubicBezTo>
                    <a:pt x="11221" y="13774"/>
                    <a:pt x="11406" y="13269"/>
                    <a:pt x="11466" y="12782"/>
                  </a:cubicBezTo>
                  <a:cubicBezTo>
                    <a:pt x="11526" y="12295"/>
                    <a:pt x="11463" y="11813"/>
                    <a:pt x="11280" y="11338"/>
                  </a:cubicBezTo>
                  <a:cubicBezTo>
                    <a:pt x="11089" y="10852"/>
                    <a:pt x="10834" y="10393"/>
                    <a:pt x="10520" y="9977"/>
                  </a:cubicBezTo>
                  <a:cubicBezTo>
                    <a:pt x="10197" y="9546"/>
                    <a:pt x="9772" y="9053"/>
                    <a:pt x="9242" y="8500"/>
                  </a:cubicBezTo>
                  <a:lnTo>
                    <a:pt x="7929" y="7166"/>
                  </a:lnTo>
                  <a:cubicBezTo>
                    <a:pt x="7534" y="6778"/>
                    <a:pt x="7283" y="6449"/>
                    <a:pt x="7176" y="6175"/>
                  </a:cubicBezTo>
                  <a:cubicBezTo>
                    <a:pt x="7068" y="5903"/>
                    <a:pt x="7098" y="5631"/>
                    <a:pt x="7265" y="5359"/>
                  </a:cubicBezTo>
                  <a:cubicBezTo>
                    <a:pt x="7393" y="5149"/>
                    <a:pt x="7606" y="5045"/>
                    <a:pt x="7902" y="5045"/>
                  </a:cubicBezTo>
                  <a:cubicBezTo>
                    <a:pt x="7925" y="5045"/>
                    <a:pt x="7947" y="5045"/>
                    <a:pt x="7971" y="5046"/>
                  </a:cubicBezTo>
                  <a:cubicBezTo>
                    <a:pt x="8301" y="5063"/>
                    <a:pt x="8624" y="5160"/>
                    <a:pt x="8936" y="5335"/>
                  </a:cubicBezTo>
                  <a:cubicBezTo>
                    <a:pt x="9248" y="5511"/>
                    <a:pt x="9535" y="5690"/>
                    <a:pt x="9796" y="5871"/>
                  </a:cubicBezTo>
                  <a:cubicBezTo>
                    <a:pt x="10527" y="6438"/>
                    <a:pt x="11186" y="7094"/>
                    <a:pt x="11758" y="7820"/>
                  </a:cubicBezTo>
                  <a:cubicBezTo>
                    <a:pt x="11991" y="8099"/>
                    <a:pt x="12242" y="8284"/>
                    <a:pt x="12513" y="8378"/>
                  </a:cubicBezTo>
                  <a:cubicBezTo>
                    <a:pt x="12630" y="8418"/>
                    <a:pt x="12743" y="8438"/>
                    <a:pt x="12854" y="8438"/>
                  </a:cubicBezTo>
                  <a:cubicBezTo>
                    <a:pt x="12997" y="8438"/>
                    <a:pt x="13136" y="8404"/>
                    <a:pt x="13268" y="8336"/>
                  </a:cubicBezTo>
                  <a:cubicBezTo>
                    <a:pt x="13496" y="8220"/>
                    <a:pt x="13695" y="8056"/>
                    <a:pt x="13852" y="7854"/>
                  </a:cubicBezTo>
                  <a:cubicBezTo>
                    <a:pt x="14007" y="7652"/>
                    <a:pt x="14087" y="7400"/>
                    <a:pt x="14094" y="7092"/>
                  </a:cubicBezTo>
                  <a:cubicBezTo>
                    <a:pt x="14100" y="6785"/>
                    <a:pt x="14009" y="6491"/>
                    <a:pt x="13819" y="6208"/>
                  </a:cubicBezTo>
                  <a:cubicBezTo>
                    <a:pt x="13577" y="5842"/>
                    <a:pt x="13372" y="5550"/>
                    <a:pt x="13206" y="5334"/>
                  </a:cubicBezTo>
                  <a:cubicBezTo>
                    <a:pt x="13038" y="5117"/>
                    <a:pt x="12777" y="4835"/>
                    <a:pt x="12424" y="4489"/>
                  </a:cubicBezTo>
                  <a:cubicBezTo>
                    <a:pt x="12175" y="4247"/>
                    <a:pt x="11912" y="4020"/>
                    <a:pt x="11636" y="3809"/>
                  </a:cubicBezTo>
                  <a:lnTo>
                    <a:pt x="11636" y="3809"/>
                  </a:lnTo>
                  <a:lnTo>
                    <a:pt x="13104" y="1417"/>
                  </a:lnTo>
                  <a:cubicBezTo>
                    <a:pt x="13251" y="1176"/>
                    <a:pt x="13289" y="934"/>
                    <a:pt x="13215" y="692"/>
                  </a:cubicBezTo>
                  <a:cubicBezTo>
                    <a:pt x="13141" y="449"/>
                    <a:pt x="13006" y="266"/>
                    <a:pt x="12814" y="142"/>
                  </a:cubicBezTo>
                  <a:cubicBezTo>
                    <a:pt x="12667" y="48"/>
                    <a:pt x="12505" y="1"/>
                    <a:pt x="12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472350" y="4588375"/>
              <a:ext cx="15350" cy="65600"/>
            </a:xfrm>
            <a:custGeom>
              <a:avLst/>
              <a:gdLst/>
              <a:ahLst/>
              <a:cxnLst/>
              <a:rect l="l" t="t" r="r" b="b"/>
              <a:pathLst>
                <a:path w="614" h="2624" extrusionOk="0">
                  <a:moveTo>
                    <a:pt x="308" y="1"/>
                  </a:moveTo>
                  <a:cubicBezTo>
                    <a:pt x="137" y="1"/>
                    <a:pt x="0" y="142"/>
                    <a:pt x="4" y="311"/>
                  </a:cubicBezTo>
                  <a:lnTo>
                    <a:pt x="4" y="2320"/>
                  </a:lnTo>
                  <a:cubicBezTo>
                    <a:pt x="4" y="2487"/>
                    <a:pt x="140" y="2624"/>
                    <a:pt x="308" y="2624"/>
                  </a:cubicBezTo>
                  <a:cubicBezTo>
                    <a:pt x="474" y="2624"/>
                    <a:pt x="610" y="2487"/>
                    <a:pt x="610" y="2320"/>
                  </a:cubicBezTo>
                  <a:lnTo>
                    <a:pt x="610" y="311"/>
                  </a:lnTo>
                  <a:cubicBezTo>
                    <a:pt x="614" y="142"/>
                    <a:pt x="477" y="1"/>
                    <a:pt x="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507800" y="4638625"/>
              <a:ext cx="15350" cy="68525"/>
            </a:xfrm>
            <a:custGeom>
              <a:avLst/>
              <a:gdLst/>
              <a:ahLst/>
              <a:cxnLst/>
              <a:rect l="l" t="t" r="r" b="b"/>
              <a:pathLst>
                <a:path w="614" h="2741" extrusionOk="0">
                  <a:moveTo>
                    <a:pt x="308" y="0"/>
                  </a:moveTo>
                  <a:cubicBezTo>
                    <a:pt x="137" y="0"/>
                    <a:pt x="0" y="140"/>
                    <a:pt x="4" y="310"/>
                  </a:cubicBezTo>
                  <a:lnTo>
                    <a:pt x="4" y="2437"/>
                  </a:lnTo>
                  <a:cubicBezTo>
                    <a:pt x="4" y="2605"/>
                    <a:pt x="140" y="2740"/>
                    <a:pt x="308" y="2740"/>
                  </a:cubicBezTo>
                  <a:cubicBezTo>
                    <a:pt x="474" y="2740"/>
                    <a:pt x="610" y="2604"/>
                    <a:pt x="610" y="2437"/>
                  </a:cubicBezTo>
                  <a:lnTo>
                    <a:pt x="610" y="310"/>
                  </a:lnTo>
                  <a:cubicBezTo>
                    <a:pt x="614" y="140"/>
                    <a:pt x="477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5578700" y="4697725"/>
              <a:ext cx="15375" cy="65550"/>
            </a:xfrm>
            <a:custGeom>
              <a:avLst/>
              <a:gdLst/>
              <a:ahLst/>
              <a:cxnLst/>
              <a:rect l="l" t="t" r="r" b="b"/>
              <a:pathLst>
                <a:path w="615" h="2622" extrusionOk="0">
                  <a:moveTo>
                    <a:pt x="307" y="0"/>
                  </a:moveTo>
                  <a:cubicBezTo>
                    <a:pt x="137" y="0"/>
                    <a:pt x="1" y="139"/>
                    <a:pt x="5" y="310"/>
                  </a:cubicBezTo>
                  <a:lnTo>
                    <a:pt x="5" y="2318"/>
                  </a:lnTo>
                  <a:cubicBezTo>
                    <a:pt x="5" y="2486"/>
                    <a:pt x="140" y="2621"/>
                    <a:pt x="307" y="2621"/>
                  </a:cubicBezTo>
                  <a:cubicBezTo>
                    <a:pt x="475" y="2621"/>
                    <a:pt x="610" y="2486"/>
                    <a:pt x="610" y="2318"/>
                  </a:cubicBezTo>
                  <a:lnTo>
                    <a:pt x="610" y="310"/>
                  </a:lnTo>
                  <a:cubicBezTo>
                    <a:pt x="614" y="139"/>
                    <a:pt x="477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5679150" y="4747925"/>
              <a:ext cx="15350" cy="59650"/>
            </a:xfrm>
            <a:custGeom>
              <a:avLst/>
              <a:gdLst/>
              <a:ahLst/>
              <a:cxnLst/>
              <a:rect l="l" t="t" r="r" b="b"/>
              <a:pathLst>
                <a:path w="614" h="2386" extrusionOk="0">
                  <a:moveTo>
                    <a:pt x="306" y="0"/>
                  </a:moveTo>
                  <a:cubicBezTo>
                    <a:pt x="137" y="0"/>
                    <a:pt x="0" y="141"/>
                    <a:pt x="4" y="310"/>
                  </a:cubicBezTo>
                  <a:lnTo>
                    <a:pt x="4" y="2082"/>
                  </a:lnTo>
                  <a:cubicBezTo>
                    <a:pt x="4" y="2250"/>
                    <a:pt x="140" y="2386"/>
                    <a:pt x="306" y="2386"/>
                  </a:cubicBezTo>
                  <a:cubicBezTo>
                    <a:pt x="474" y="2386"/>
                    <a:pt x="610" y="2250"/>
                    <a:pt x="610" y="2082"/>
                  </a:cubicBezTo>
                  <a:lnTo>
                    <a:pt x="610" y="310"/>
                  </a:lnTo>
                  <a:cubicBezTo>
                    <a:pt x="614" y="141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5788525" y="4768775"/>
              <a:ext cx="15175" cy="35875"/>
            </a:xfrm>
            <a:custGeom>
              <a:avLst/>
              <a:gdLst/>
              <a:ahLst/>
              <a:cxnLst/>
              <a:rect l="l" t="t" r="r" b="b"/>
              <a:pathLst>
                <a:path w="607" h="1435" extrusionOk="0">
                  <a:moveTo>
                    <a:pt x="304" y="1"/>
                  </a:moveTo>
                  <a:cubicBezTo>
                    <a:pt x="136" y="1"/>
                    <a:pt x="1" y="136"/>
                    <a:pt x="1" y="304"/>
                  </a:cubicBezTo>
                  <a:lnTo>
                    <a:pt x="1" y="1131"/>
                  </a:lnTo>
                  <a:cubicBezTo>
                    <a:pt x="1" y="1298"/>
                    <a:pt x="136" y="1435"/>
                    <a:pt x="304" y="1435"/>
                  </a:cubicBezTo>
                  <a:cubicBezTo>
                    <a:pt x="471" y="1435"/>
                    <a:pt x="606" y="1298"/>
                    <a:pt x="606" y="1131"/>
                  </a:cubicBezTo>
                  <a:lnTo>
                    <a:pt x="606" y="304"/>
                  </a:lnTo>
                  <a:cubicBezTo>
                    <a:pt x="606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004150" y="4727400"/>
              <a:ext cx="15200" cy="47700"/>
            </a:xfrm>
            <a:custGeom>
              <a:avLst/>
              <a:gdLst/>
              <a:ahLst/>
              <a:cxnLst/>
              <a:rect l="l" t="t" r="r" b="b"/>
              <a:pathLst>
                <a:path w="608" h="1908" extrusionOk="0">
                  <a:moveTo>
                    <a:pt x="304" y="1"/>
                  </a:moveTo>
                  <a:cubicBezTo>
                    <a:pt x="138" y="1"/>
                    <a:pt x="1" y="136"/>
                    <a:pt x="1" y="304"/>
                  </a:cubicBezTo>
                  <a:lnTo>
                    <a:pt x="1" y="1604"/>
                  </a:lnTo>
                  <a:cubicBezTo>
                    <a:pt x="1" y="1772"/>
                    <a:pt x="136" y="1907"/>
                    <a:pt x="304" y="1907"/>
                  </a:cubicBezTo>
                  <a:cubicBezTo>
                    <a:pt x="472" y="1907"/>
                    <a:pt x="608" y="1772"/>
                    <a:pt x="608" y="1604"/>
                  </a:cubicBezTo>
                  <a:lnTo>
                    <a:pt x="608" y="304"/>
                  </a:lnTo>
                  <a:cubicBezTo>
                    <a:pt x="608" y="136"/>
                    <a:pt x="471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051425" y="4677375"/>
              <a:ext cx="15175" cy="65200"/>
            </a:xfrm>
            <a:custGeom>
              <a:avLst/>
              <a:gdLst/>
              <a:ahLst/>
              <a:cxnLst/>
              <a:rect l="l" t="t" r="r" b="b"/>
              <a:pathLst>
                <a:path w="607" h="2608" extrusionOk="0">
                  <a:moveTo>
                    <a:pt x="304" y="0"/>
                  </a:moveTo>
                  <a:cubicBezTo>
                    <a:pt x="139" y="0"/>
                    <a:pt x="5" y="132"/>
                    <a:pt x="1" y="297"/>
                  </a:cubicBezTo>
                  <a:lnTo>
                    <a:pt x="1" y="2305"/>
                  </a:lnTo>
                  <a:cubicBezTo>
                    <a:pt x="1" y="2472"/>
                    <a:pt x="136" y="2607"/>
                    <a:pt x="304" y="2607"/>
                  </a:cubicBezTo>
                  <a:cubicBezTo>
                    <a:pt x="305" y="2607"/>
                    <a:pt x="306" y="2607"/>
                    <a:pt x="307" y="2607"/>
                  </a:cubicBezTo>
                  <a:cubicBezTo>
                    <a:pt x="472" y="2607"/>
                    <a:pt x="606" y="2471"/>
                    <a:pt x="606" y="2305"/>
                  </a:cubicBezTo>
                  <a:lnTo>
                    <a:pt x="606" y="297"/>
                  </a:lnTo>
                  <a:cubicBezTo>
                    <a:pt x="602" y="132"/>
                    <a:pt x="46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703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1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913143" cy="59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DIGITAL PAYMENT FRAUD IN MAY MONTH 2022</a:t>
            </a:r>
            <a:endParaRPr lang="en-US"/>
          </a:p>
        </p:txBody>
      </p:sp>
      <p:grpSp>
        <p:nvGrpSpPr>
          <p:cNvPr id="1371" name="Google Shape;1371;p41"/>
          <p:cNvGrpSpPr/>
          <p:nvPr/>
        </p:nvGrpSpPr>
        <p:grpSpPr>
          <a:xfrm>
            <a:off x="2154112" y="929693"/>
            <a:ext cx="4835770" cy="3504846"/>
            <a:chOff x="133200" y="238100"/>
            <a:chExt cx="7227275" cy="5238150"/>
          </a:xfrm>
        </p:grpSpPr>
        <p:sp>
          <p:nvSpPr>
            <p:cNvPr id="1372" name="Google Shape;1372;p41"/>
            <p:cNvSpPr/>
            <p:nvPr/>
          </p:nvSpPr>
          <p:spPr>
            <a:xfrm>
              <a:off x="133200" y="238100"/>
              <a:ext cx="7227275" cy="5238150"/>
            </a:xfrm>
            <a:custGeom>
              <a:avLst/>
              <a:gdLst/>
              <a:ahLst/>
              <a:cxnLst/>
              <a:rect l="l" t="t" r="r" b="b"/>
              <a:pathLst>
                <a:path w="289091" h="209526" extrusionOk="0">
                  <a:moveTo>
                    <a:pt x="148837" y="1"/>
                  </a:moveTo>
                  <a:cubicBezTo>
                    <a:pt x="141742" y="1"/>
                    <a:pt x="134604" y="788"/>
                    <a:pt x="127468" y="2165"/>
                  </a:cubicBezTo>
                  <a:cubicBezTo>
                    <a:pt x="112941" y="4965"/>
                    <a:pt x="100810" y="16680"/>
                    <a:pt x="91728" y="27934"/>
                  </a:cubicBezTo>
                  <a:cubicBezTo>
                    <a:pt x="77946" y="45017"/>
                    <a:pt x="69297" y="65455"/>
                    <a:pt x="55729" y="82687"/>
                  </a:cubicBezTo>
                  <a:cubicBezTo>
                    <a:pt x="35648" y="108197"/>
                    <a:pt x="0" y="136526"/>
                    <a:pt x="13426" y="173189"/>
                  </a:cubicBezTo>
                  <a:cubicBezTo>
                    <a:pt x="24129" y="202416"/>
                    <a:pt x="56798" y="208751"/>
                    <a:pt x="84363" y="209495"/>
                  </a:cubicBezTo>
                  <a:cubicBezTo>
                    <a:pt x="85120" y="209515"/>
                    <a:pt x="85871" y="209525"/>
                    <a:pt x="86617" y="209525"/>
                  </a:cubicBezTo>
                  <a:cubicBezTo>
                    <a:pt x="123140" y="209525"/>
                    <a:pt x="146099" y="185464"/>
                    <a:pt x="164640" y="185464"/>
                  </a:cubicBezTo>
                  <a:cubicBezTo>
                    <a:pt x="178412" y="185464"/>
                    <a:pt x="192554" y="194152"/>
                    <a:pt x="205277" y="198540"/>
                  </a:cubicBezTo>
                  <a:cubicBezTo>
                    <a:pt x="215369" y="202020"/>
                    <a:pt x="226687" y="204611"/>
                    <a:pt x="237542" y="204611"/>
                  </a:cubicBezTo>
                  <a:cubicBezTo>
                    <a:pt x="252904" y="204611"/>
                    <a:pt x="267337" y="199421"/>
                    <a:pt x="276053" y="184216"/>
                  </a:cubicBezTo>
                  <a:cubicBezTo>
                    <a:pt x="289091" y="161471"/>
                    <a:pt x="284279" y="132895"/>
                    <a:pt x="269440" y="112377"/>
                  </a:cubicBezTo>
                  <a:cubicBezTo>
                    <a:pt x="253335" y="90105"/>
                    <a:pt x="230389" y="73540"/>
                    <a:pt x="218820" y="47928"/>
                  </a:cubicBezTo>
                  <a:cubicBezTo>
                    <a:pt x="209910" y="28205"/>
                    <a:pt x="199143" y="13000"/>
                    <a:pt x="178149" y="5133"/>
                  </a:cubicBezTo>
                  <a:cubicBezTo>
                    <a:pt x="168540" y="1532"/>
                    <a:pt x="158730" y="1"/>
                    <a:pt x="14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2973700" y="4805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2"/>
                    <a:pt x="36801" y="24350"/>
                  </a:cubicBezTo>
                  <a:cubicBezTo>
                    <a:pt x="36801" y="31319"/>
                    <a:pt x="31152" y="36968"/>
                    <a:pt x="24183" y="36968"/>
                  </a:cubicBezTo>
                  <a:cubicBezTo>
                    <a:pt x="17216" y="36968"/>
                    <a:pt x="11567" y="31319"/>
                    <a:pt x="11567" y="24350"/>
                  </a:cubicBezTo>
                  <a:cubicBezTo>
                    <a:pt x="11567" y="17382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9"/>
                  </a:lnTo>
                  <a:lnTo>
                    <a:pt x="9824" y="10300"/>
                  </a:lnTo>
                  <a:cubicBezTo>
                    <a:pt x="8711" y="11436"/>
                    <a:pt x="7737" y="12700"/>
                    <a:pt x="6921" y="14066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9"/>
                    <a:pt x="4112" y="25301"/>
                    <a:pt x="4145" y="25770"/>
                  </a:cubicBezTo>
                  <a:lnTo>
                    <a:pt x="1" y="28084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6" y="35746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2"/>
                    <a:pt x="18693" y="43679"/>
                  </a:cubicBezTo>
                  <a:lnTo>
                    <a:pt x="19445" y="48205"/>
                  </a:lnTo>
                  <a:lnTo>
                    <a:pt x="24478" y="48646"/>
                  </a:lnTo>
                  <a:lnTo>
                    <a:pt x="25998" y="44360"/>
                  </a:lnTo>
                  <a:cubicBezTo>
                    <a:pt x="27649" y="44213"/>
                    <a:pt x="29276" y="43860"/>
                    <a:pt x="30841" y="43310"/>
                  </a:cubicBezTo>
                  <a:lnTo>
                    <a:pt x="34018" y="46539"/>
                  </a:lnTo>
                  <a:lnTo>
                    <a:pt x="38395" y="44013"/>
                  </a:lnTo>
                  <a:lnTo>
                    <a:pt x="37193" y="39659"/>
                  </a:lnTo>
                  <a:cubicBezTo>
                    <a:pt x="38461" y="38581"/>
                    <a:pt x="39589" y="37350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8"/>
                  </a:cubicBezTo>
                  <a:lnTo>
                    <a:pt x="48420" y="22549"/>
                  </a:lnTo>
                  <a:lnTo>
                    <a:pt x="47543" y="17573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4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2"/>
                  </a:lnTo>
                  <a:cubicBezTo>
                    <a:pt x="33145" y="6146"/>
                    <a:pt x="30536" y="5082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2973700" y="416800"/>
              <a:ext cx="1210525" cy="1216150"/>
            </a:xfrm>
            <a:custGeom>
              <a:avLst/>
              <a:gdLst/>
              <a:ahLst/>
              <a:cxnLst/>
              <a:rect l="l" t="t" r="r" b="b"/>
              <a:pathLst>
                <a:path w="48421" h="48646" extrusionOk="0">
                  <a:moveTo>
                    <a:pt x="24183" y="11733"/>
                  </a:moveTo>
                  <a:cubicBezTo>
                    <a:pt x="31152" y="11733"/>
                    <a:pt x="36801" y="17381"/>
                    <a:pt x="36801" y="24350"/>
                  </a:cubicBezTo>
                  <a:cubicBezTo>
                    <a:pt x="36801" y="31318"/>
                    <a:pt x="31152" y="36968"/>
                    <a:pt x="24183" y="36968"/>
                  </a:cubicBezTo>
                  <a:cubicBezTo>
                    <a:pt x="17216" y="36968"/>
                    <a:pt x="11567" y="31318"/>
                    <a:pt x="11567" y="24350"/>
                  </a:cubicBezTo>
                  <a:cubicBezTo>
                    <a:pt x="11567" y="17381"/>
                    <a:pt x="17216" y="11733"/>
                    <a:pt x="24183" y="11733"/>
                  </a:cubicBezTo>
                  <a:close/>
                  <a:moveTo>
                    <a:pt x="21577" y="0"/>
                  </a:moveTo>
                  <a:lnTo>
                    <a:pt x="20414" y="4612"/>
                  </a:lnTo>
                  <a:cubicBezTo>
                    <a:pt x="18846" y="4911"/>
                    <a:pt x="17321" y="5395"/>
                    <a:pt x="15870" y="6056"/>
                  </a:cubicBezTo>
                  <a:lnTo>
                    <a:pt x="12257" y="2930"/>
                  </a:lnTo>
                  <a:lnTo>
                    <a:pt x="8117" y="5828"/>
                  </a:lnTo>
                  <a:lnTo>
                    <a:pt x="9824" y="10300"/>
                  </a:lnTo>
                  <a:cubicBezTo>
                    <a:pt x="8711" y="11436"/>
                    <a:pt x="7737" y="12699"/>
                    <a:pt x="6921" y="14065"/>
                  </a:cubicBezTo>
                  <a:lnTo>
                    <a:pt x="2163" y="13574"/>
                  </a:lnTo>
                  <a:lnTo>
                    <a:pt x="434" y="18323"/>
                  </a:lnTo>
                  <a:lnTo>
                    <a:pt x="4374" y="20996"/>
                  </a:lnTo>
                  <a:cubicBezTo>
                    <a:pt x="4185" y="22104"/>
                    <a:pt x="4090" y="23226"/>
                    <a:pt x="4090" y="24350"/>
                  </a:cubicBezTo>
                  <a:cubicBezTo>
                    <a:pt x="4090" y="24828"/>
                    <a:pt x="4112" y="25301"/>
                    <a:pt x="4145" y="25770"/>
                  </a:cubicBezTo>
                  <a:lnTo>
                    <a:pt x="1" y="28083"/>
                  </a:lnTo>
                  <a:lnTo>
                    <a:pt x="1309" y="32966"/>
                  </a:lnTo>
                  <a:lnTo>
                    <a:pt x="6000" y="32905"/>
                  </a:lnTo>
                  <a:cubicBezTo>
                    <a:pt x="6690" y="34369"/>
                    <a:pt x="7555" y="35744"/>
                    <a:pt x="8576" y="37002"/>
                  </a:cubicBezTo>
                  <a:lnTo>
                    <a:pt x="6551" y="41209"/>
                  </a:lnTo>
                  <a:lnTo>
                    <a:pt x="10422" y="44458"/>
                  </a:lnTo>
                  <a:lnTo>
                    <a:pt x="14173" y="41772"/>
                  </a:lnTo>
                  <a:cubicBezTo>
                    <a:pt x="15596" y="42590"/>
                    <a:pt x="17113" y="43231"/>
                    <a:pt x="18693" y="43678"/>
                  </a:cubicBezTo>
                  <a:lnTo>
                    <a:pt x="19445" y="48204"/>
                  </a:lnTo>
                  <a:lnTo>
                    <a:pt x="24478" y="48645"/>
                  </a:lnTo>
                  <a:lnTo>
                    <a:pt x="25998" y="44360"/>
                  </a:lnTo>
                  <a:cubicBezTo>
                    <a:pt x="27649" y="44213"/>
                    <a:pt x="29276" y="43859"/>
                    <a:pt x="30841" y="43310"/>
                  </a:cubicBezTo>
                  <a:lnTo>
                    <a:pt x="34018" y="46538"/>
                  </a:lnTo>
                  <a:lnTo>
                    <a:pt x="38395" y="44012"/>
                  </a:lnTo>
                  <a:lnTo>
                    <a:pt x="37193" y="39659"/>
                  </a:lnTo>
                  <a:cubicBezTo>
                    <a:pt x="38461" y="38581"/>
                    <a:pt x="39589" y="37349"/>
                    <a:pt x="40554" y="35995"/>
                  </a:cubicBezTo>
                  <a:lnTo>
                    <a:pt x="45000" y="36815"/>
                  </a:lnTo>
                  <a:lnTo>
                    <a:pt x="47137" y="32234"/>
                  </a:lnTo>
                  <a:lnTo>
                    <a:pt x="43649" y="29355"/>
                  </a:lnTo>
                  <a:cubicBezTo>
                    <a:pt x="44060" y="27748"/>
                    <a:pt x="44270" y="26095"/>
                    <a:pt x="44276" y="24436"/>
                  </a:cubicBezTo>
                  <a:lnTo>
                    <a:pt x="48420" y="22549"/>
                  </a:lnTo>
                  <a:lnTo>
                    <a:pt x="47543" y="17571"/>
                  </a:lnTo>
                  <a:lnTo>
                    <a:pt x="42970" y="17217"/>
                  </a:lnTo>
                  <a:cubicBezTo>
                    <a:pt x="42387" y="15684"/>
                    <a:pt x="41619" y="14229"/>
                    <a:pt x="40681" y="12883"/>
                  </a:cubicBezTo>
                  <a:lnTo>
                    <a:pt x="43039" y="8902"/>
                  </a:lnTo>
                  <a:lnTo>
                    <a:pt x="39466" y="5330"/>
                  </a:lnTo>
                  <a:lnTo>
                    <a:pt x="35454" y="7711"/>
                  </a:lnTo>
                  <a:cubicBezTo>
                    <a:pt x="33145" y="6146"/>
                    <a:pt x="30536" y="5080"/>
                    <a:pt x="27790" y="4584"/>
                  </a:cubicBezTo>
                  <a:lnTo>
                    <a:pt x="266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2963600" y="407500"/>
              <a:ext cx="1230500" cy="1234700"/>
            </a:xfrm>
            <a:custGeom>
              <a:avLst/>
              <a:gdLst/>
              <a:ahLst/>
              <a:cxnLst/>
              <a:rect l="l" t="t" r="r" b="b"/>
              <a:pathLst>
                <a:path w="49220" h="49388" extrusionOk="0">
                  <a:moveTo>
                    <a:pt x="24588" y="12476"/>
                  </a:moveTo>
                  <a:cubicBezTo>
                    <a:pt x="31341" y="12476"/>
                    <a:pt x="36833" y="17970"/>
                    <a:pt x="36833" y="24722"/>
                  </a:cubicBezTo>
                  <a:cubicBezTo>
                    <a:pt x="36833" y="31474"/>
                    <a:pt x="31341" y="36969"/>
                    <a:pt x="24588" y="36969"/>
                  </a:cubicBezTo>
                  <a:cubicBezTo>
                    <a:pt x="17836" y="36969"/>
                    <a:pt x="12342" y="31473"/>
                    <a:pt x="12342" y="24722"/>
                  </a:cubicBezTo>
                  <a:cubicBezTo>
                    <a:pt x="12342" y="17970"/>
                    <a:pt x="17836" y="12476"/>
                    <a:pt x="24588" y="12476"/>
                  </a:cubicBezTo>
                  <a:close/>
                  <a:moveTo>
                    <a:pt x="24587" y="11733"/>
                  </a:moveTo>
                  <a:cubicBezTo>
                    <a:pt x="17425" y="11733"/>
                    <a:pt x="11600" y="17560"/>
                    <a:pt x="11600" y="24722"/>
                  </a:cubicBezTo>
                  <a:cubicBezTo>
                    <a:pt x="11600" y="31884"/>
                    <a:pt x="17426" y="37711"/>
                    <a:pt x="24588" y="37711"/>
                  </a:cubicBezTo>
                  <a:lnTo>
                    <a:pt x="24588" y="37711"/>
                  </a:lnTo>
                  <a:cubicBezTo>
                    <a:pt x="31751" y="37711"/>
                    <a:pt x="37577" y="31884"/>
                    <a:pt x="37577" y="24722"/>
                  </a:cubicBezTo>
                  <a:cubicBezTo>
                    <a:pt x="37577" y="17560"/>
                    <a:pt x="31750" y="11733"/>
                    <a:pt x="24587" y="11733"/>
                  </a:cubicBezTo>
                  <a:close/>
                  <a:moveTo>
                    <a:pt x="24588" y="37711"/>
                  </a:moveTo>
                  <a:cubicBezTo>
                    <a:pt x="24587" y="37711"/>
                    <a:pt x="24587" y="37711"/>
                    <a:pt x="24587" y="37711"/>
                  </a:cubicBezTo>
                  <a:lnTo>
                    <a:pt x="24588" y="37711"/>
                  </a:lnTo>
                  <a:cubicBezTo>
                    <a:pt x="24588" y="37711"/>
                    <a:pt x="24588" y="37711"/>
                    <a:pt x="24588" y="37711"/>
                  </a:cubicBezTo>
                  <a:close/>
                  <a:moveTo>
                    <a:pt x="26745" y="743"/>
                  </a:moveTo>
                  <a:lnTo>
                    <a:pt x="27835" y="5048"/>
                  </a:lnTo>
                  <a:cubicBezTo>
                    <a:pt x="27870" y="5189"/>
                    <a:pt x="27985" y="5296"/>
                    <a:pt x="28129" y="5323"/>
                  </a:cubicBezTo>
                  <a:cubicBezTo>
                    <a:pt x="30843" y="5814"/>
                    <a:pt x="33373" y="6848"/>
                    <a:pt x="35648" y="8391"/>
                  </a:cubicBezTo>
                  <a:cubicBezTo>
                    <a:pt x="35711" y="8434"/>
                    <a:pt x="35784" y="8455"/>
                    <a:pt x="35857" y="8455"/>
                  </a:cubicBezTo>
                  <a:cubicBezTo>
                    <a:pt x="35922" y="8455"/>
                    <a:pt x="35988" y="8438"/>
                    <a:pt x="36046" y="8403"/>
                  </a:cubicBezTo>
                  <a:lnTo>
                    <a:pt x="39812" y="6168"/>
                  </a:lnTo>
                  <a:lnTo>
                    <a:pt x="42977" y="9334"/>
                  </a:lnTo>
                  <a:lnTo>
                    <a:pt x="40767" y="13067"/>
                  </a:lnTo>
                  <a:cubicBezTo>
                    <a:pt x="40693" y="13192"/>
                    <a:pt x="40699" y="13349"/>
                    <a:pt x="40782" y="13468"/>
                  </a:cubicBezTo>
                  <a:cubicBezTo>
                    <a:pt x="41701" y="14788"/>
                    <a:pt x="42455" y="16216"/>
                    <a:pt x="43027" y="17721"/>
                  </a:cubicBezTo>
                  <a:cubicBezTo>
                    <a:pt x="43078" y="17854"/>
                    <a:pt x="43202" y="17948"/>
                    <a:pt x="43346" y="17960"/>
                  </a:cubicBezTo>
                  <a:lnTo>
                    <a:pt x="47632" y="18292"/>
                  </a:lnTo>
                  <a:lnTo>
                    <a:pt x="48410" y="22701"/>
                  </a:lnTo>
                  <a:lnTo>
                    <a:pt x="44528" y="24470"/>
                  </a:lnTo>
                  <a:cubicBezTo>
                    <a:pt x="44396" y="24531"/>
                    <a:pt x="44311" y="24661"/>
                    <a:pt x="44310" y="24807"/>
                  </a:cubicBezTo>
                  <a:cubicBezTo>
                    <a:pt x="44304" y="26434"/>
                    <a:pt x="44099" y="28056"/>
                    <a:pt x="43695" y="29633"/>
                  </a:cubicBezTo>
                  <a:cubicBezTo>
                    <a:pt x="43660" y="29773"/>
                    <a:pt x="43707" y="29920"/>
                    <a:pt x="43818" y="30012"/>
                  </a:cubicBezTo>
                  <a:lnTo>
                    <a:pt x="47085" y="32708"/>
                  </a:lnTo>
                  <a:lnTo>
                    <a:pt x="45194" y="36768"/>
                  </a:lnTo>
                  <a:lnTo>
                    <a:pt x="41030" y="36000"/>
                  </a:lnTo>
                  <a:cubicBezTo>
                    <a:pt x="41007" y="35996"/>
                    <a:pt x="40984" y="35994"/>
                    <a:pt x="40961" y="35994"/>
                  </a:cubicBezTo>
                  <a:cubicBezTo>
                    <a:pt x="40842" y="35994"/>
                    <a:pt x="40728" y="36051"/>
                    <a:pt x="40659" y="36150"/>
                  </a:cubicBezTo>
                  <a:cubicBezTo>
                    <a:pt x="39711" y="37481"/>
                    <a:pt x="38602" y="38688"/>
                    <a:pt x="37359" y="39747"/>
                  </a:cubicBezTo>
                  <a:cubicBezTo>
                    <a:pt x="37248" y="39841"/>
                    <a:pt x="37202" y="39989"/>
                    <a:pt x="37240" y="40129"/>
                  </a:cubicBezTo>
                  <a:lnTo>
                    <a:pt x="38366" y="44205"/>
                  </a:lnTo>
                  <a:lnTo>
                    <a:pt x="34486" y="46444"/>
                  </a:lnTo>
                  <a:lnTo>
                    <a:pt x="31513" y="43421"/>
                  </a:lnTo>
                  <a:cubicBezTo>
                    <a:pt x="31441" y="43349"/>
                    <a:pt x="31346" y="43310"/>
                    <a:pt x="31248" y="43310"/>
                  </a:cubicBezTo>
                  <a:cubicBezTo>
                    <a:pt x="31207" y="43310"/>
                    <a:pt x="31165" y="43317"/>
                    <a:pt x="31124" y="43332"/>
                  </a:cubicBezTo>
                  <a:cubicBezTo>
                    <a:pt x="29588" y="43869"/>
                    <a:pt x="27990" y="44215"/>
                    <a:pt x="26369" y="44361"/>
                  </a:cubicBezTo>
                  <a:cubicBezTo>
                    <a:pt x="26223" y="44373"/>
                    <a:pt x="26100" y="44469"/>
                    <a:pt x="26051" y="44606"/>
                  </a:cubicBezTo>
                  <a:lnTo>
                    <a:pt x="24629" y="48621"/>
                  </a:lnTo>
                  <a:lnTo>
                    <a:pt x="20168" y="48230"/>
                  </a:lnTo>
                  <a:lnTo>
                    <a:pt x="19464" y="43988"/>
                  </a:lnTo>
                  <a:cubicBezTo>
                    <a:pt x="19440" y="43847"/>
                    <a:pt x="19338" y="43731"/>
                    <a:pt x="19198" y="43691"/>
                  </a:cubicBezTo>
                  <a:cubicBezTo>
                    <a:pt x="17649" y="43251"/>
                    <a:pt x="16160" y="42623"/>
                    <a:pt x="14764" y="41820"/>
                  </a:cubicBezTo>
                  <a:cubicBezTo>
                    <a:pt x="14706" y="41787"/>
                    <a:pt x="14642" y="41770"/>
                    <a:pt x="14578" y="41770"/>
                  </a:cubicBezTo>
                  <a:cubicBezTo>
                    <a:pt x="14502" y="41770"/>
                    <a:pt x="14426" y="41793"/>
                    <a:pt x="14362" y="41839"/>
                  </a:cubicBezTo>
                  <a:lnTo>
                    <a:pt x="10845" y="44358"/>
                  </a:lnTo>
                  <a:lnTo>
                    <a:pt x="7415" y="41481"/>
                  </a:lnTo>
                  <a:lnTo>
                    <a:pt x="9316" y="37534"/>
                  </a:lnTo>
                  <a:cubicBezTo>
                    <a:pt x="9378" y="37404"/>
                    <a:pt x="9359" y="37251"/>
                    <a:pt x="9268" y="37138"/>
                  </a:cubicBezTo>
                  <a:cubicBezTo>
                    <a:pt x="8267" y="35905"/>
                    <a:pt x="7418" y="34554"/>
                    <a:pt x="6741" y="33117"/>
                  </a:cubicBezTo>
                  <a:cubicBezTo>
                    <a:pt x="6679" y="32986"/>
                    <a:pt x="6542" y="32915"/>
                    <a:pt x="6399" y="32904"/>
                  </a:cubicBezTo>
                  <a:lnTo>
                    <a:pt x="1997" y="32961"/>
                  </a:lnTo>
                  <a:lnTo>
                    <a:pt x="840" y="28638"/>
                  </a:lnTo>
                  <a:lnTo>
                    <a:pt x="4730" y="26466"/>
                  </a:lnTo>
                  <a:cubicBezTo>
                    <a:pt x="4857" y="26396"/>
                    <a:pt x="4931" y="26259"/>
                    <a:pt x="4920" y="26115"/>
                  </a:cubicBezTo>
                  <a:cubicBezTo>
                    <a:pt x="4882" y="25582"/>
                    <a:pt x="4865" y="25140"/>
                    <a:pt x="4865" y="24722"/>
                  </a:cubicBezTo>
                  <a:cubicBezTo>
                    <a:pt x="4867" y="23617"/>
                    <a:pt x="4960" y="22516"/>
                    <a:pt x="5145" y="21429"/>
                  </a:cubicBezTo>
                  <a:cubicBezTo>
                    <a:pt x="5168" y="21285"/>
                    <a:pt x="5106" y="21141"/>
                    <a:pt x="4986" y="21059"/>
                  </a:cubicBezTo>
                  <a:lnTo>
                    <a:pt x="1287" y="18549"/>
                  </a:lnTo>
                  <a:lnTo>
                    <a:pt x="2818" y="14345"/>
                  </a:lnTo>
                  <a:lnTo>
                    <a:pt x="7286" y="14806"/>
                  </a:lnTo>
                  <a:cubicBezTo>
                    <a:pt x="7299" y="14807"/>
                    <a:pt x="7312" y="14808"/>
                    <a:pt x="7324" y="14808"/>
                  </a:cubicBezTo>
                  <a:cubicBezTo>
                    <a:pt x="7454" y="14808"/>
                    <a:pt x="7576" y="14740"/>
                    <a:pt x="7644" y="14628"/>
                  </a:cubicBezTo>
                  <a:cubicBezTo>
                    <a:pt x="8444" y="13287"/>
                    <a:pt x="9400" y="12047"/>
                    <a:pt x="10493" y="10932"/>
                  </a:cubicBezTo>
                  <a:cubicBezTo>
                    <a:pt x="10594" y="10828"/>
                    <a:pt x="10627" y="10675"/>
                    <a:pt x="10575" y="10540"/>
                  </a:cubicBezTo>
                  <a:lnTo>
                    <a:pt x="8971" y="6339"/>
                  </a:lnTo>
                  <a:lnTo>
                    <a:pt x="12638" y="3773"/>
                  </a:lnTo>
                  <a:lnTo>
                    <a:pt x="16031" y="6710"/>
                  </a:lnTo>
                  <a:cubicBezTo>
                    <a:pt x="16100" y="6770"/>
                    <a:pt x="16187" y="6801"/>
                    <a:pt x="16274" y="6801"/>
                  </a:cubicBezTo>
                  <a:cubicBezTo>
                    <a:pt x="16326" y="6801"/>
                    <a:pt x="16378" y="6790"/>
                    <a:pt x="16427" y="6768"/>
                  </a:cubicBezTo>
                  <a:cubicBezTo>
                    <a:pt x="17853" y="6119"/>
                    <a:pt x="19350" y="5644"/>
                    <a:pt x="20887" y="5351"/>
                  </a:cubicBezTo>
                  <a:cubicBezTo>
                    <a:pt x="21029" y="5323"/>
                    <a:pt x="21142" y="5216"/>
                    <a:pt x="21178" y="5076"/>
                  </a:cubicBezTo>
                  <a:lnTo>
                    <a:pt x="22270" y="743"/>
                  </a:lnTo>
                  <a:close/>
                  <a:moveTo>
                    <a:pt x="27037" y="1"/>
                  </a:moveTo>
                  <a:cubicBezTo>
                    <a:pt x="27036" y="1"/>
                    <a:pt x="27035" y="1"/>
                    <a:pt x="27034" y="1"/>
                  </a:cubicBezTo>
                  <a:lnTo>
                    <a:pt x="21981" y="1"/>
                  </a:lnTo>
                  <a:cubicBezTo>
                    <a:pt x="21980" y="1"/>
                    <a:pt x="21979" y="1"/>
                    <a:pt x="21978" y="1"/>
                  </a:cubicBezTo>
                  <a:cubicBezTo>
                    <a:pt x="21808" y="1"/>
                    <a:pt x="21661" y="116"/>
                    <a:pt x="21620" y="281"/>
                  </a:cubicBezTo>
                  <a:lnTo>
                    <a:pt x="20514" y="4667"/>
                  </a:lnTo>
                  <a:cubicBezTo>
                    <a:pt x="19078" y="4958"/>
                    <a:pt x="17678" y="5402"/>
                    <a:pt x="16338" y="5994"/>
                  </a:cubicBezTo>
                  <a:lnTo>
                    <a:pt x="12903" y="3021"/>
                  </a:lnTo>
                  <a:cubicBezTo>
                    <a:pt x="12834" y="2961"/>
                    <a:pt x="12747" y="2931"/>
                    <a:pt x="12660" y="2931"/>
                  </a:cubicBezTo>
                  <a:cubicBezTo>
                    <a:pt x="12586" y="2931"/>
                    <a:pt x="12512" y="2953"/>
                    <a:pt x="12448" y="2997"/>
                  </a:cubicBezTo>
                  <a:lnTo>
                    <a:pt x="8309" y="5896"/>
                  </a:lnTo>
                  <a:cubicBezTo>
                    <a:pt x="8168" y="5994"/>
                    <a:pt x="8113" y="6174"/>
                    <a:pt x="8174" y="6334"/>
                  </a:cubicBezTo>
                  <a:lnTo>
                    <a:pt x="9795" y="10583"/>
                  </a:lnTo>
                  <a:cubicBezTo>
                    <a:pt x="8787" y="11638"/>
                    <a:pt x="7893" y="12798"/>
                    <a:pt x="7129" y="14042"/>
                  </a:cubicBezTo>
                  <a:lnTo>
                    <a:pt x="2605" y="13576"/>
                  </a:lnTo>
                  <a:cubicBezTo>
                    <a:pt x="2592" y="13575"/>
                    <a:pt x="2580" y="13574"/>
                    <a:pt x="2567" y="13574"/>
                  </a:cubicBezTo>
                  <a:cubicBezTo>
                    <a:pt x="2412" y="13574"/>
                    <a:pt x="2271" y="13672"/>
                    <a:pt x="2218" y="13820"/>
                  </a:cubicBezTo>
                  <a:lnTo>
                    <a:pt x="489" y="18567"/>
                  </a:lnTo>
                  <a:cubicBezTo>
                    <a:pt x="431" y="18728"/>
                    <a:pt x="489" y="18906"/>
                    <a:pt x="630" y="19002"/>
                  </a:cubicBezTo>
                  <a:lnTo>
                    <a:pt x="4372" y="21541"/>
                  </a:lnTo>
                  <a:cubicBezTo>
                    <a:pt x="4208" y="22593"/>
                    <a:pt x="4123" y="23656"/>
                    <a:pt x="4121" y="24721"/>
                  </a:cubicBezTo>
                  <a:cubicBezTo>
                    <a:pt x="4121" y="25092"/>
                    <a:pt x="4135" y="25483"/>
                    <a:pt x="4163" y="25931"/>
                  </a:cubicBezTo>
                  <a:lnTo>
                    <a:pt x="222" y="28130"/>
                  </a:lnTo>
                  <a:cubicBezTo>
                    <a:pt x="74" y="28213"/>
                    <a:pt x="1" y="28387"/>
                    <a:pt x="45" y="28550"/>
                  </a:cubicBezTo>
                  <a:lnTo>
                    <a:pt x="1352" y="33433"/>
                  </a:lnTo>
                  <a:cubicBezTo>
                    <a:pt x="1397" y="33596"/>
                    <a:pt x="1558" y="33699"/>
                    <a:pt x="1716" y="33708"/>
                  </a:cubicBezTo>
                  <a:lnTo>
                    <a:pt x="6171" y="33651"/>
                  </a:lnTo>
                  <a:cubicBezTo>
                    <a:pt x="6823" y="34991"/>
                    <a:pt x="7617" y="36256"/>
                    <a:pt x="8544" y="37423"/>
                  </a:cubicBezTo>
                  <a:lnTo>
                    <a:pt x="6619" y="41420"/>
                  </a:lnTo>
                  <a:cubicBezTo>
                    <a:pt x="6546" y="41573"/>
                    <a:pt x="6585" y="41756"/>
                    <a:pt x="6716" y="41866"/>
                  </a:cubicBezTo>
                  <a:lnTo>
                    <a:pt x="10587" y="45114"/>
                  </a:lnTo>
                  <a:cubicBezTo>
                    <a:pt x="10656" y="45171"/>
                    <a:pt x="10741" y="45200"/>
                    <a:pt x="10827" y="45200"/>
                  </a:cubicBezTo>
                  <a:cubicBezTo>
                    <a:pt x="10902" y="45200"/>
                    <a:pt x="10978" y="45177"/>
                    <a:pt x="11043" y="45131"/>
                  </a:cubicBezTo>
                  <a:lnTo>
                    <a:pt x="14599" y="42583"/>
                  </a:lnTo>
                  <a:cubicBezTo>
                    <a:pt x="15919" y="43321"/>
                    <a:pt x="17317" y="43912"/>
                    <a:pt x="18767" y="44341"/>
                  </a:cubicBezTo>
                  <a:lnTo>
                    <a:pt x="19482" y="48637"/>
                  </a:lnTo>
                  <a:cubicBezTo>
                    <a:pt x="19510" y="48804"/>
                    <a:pt x="19647" y="48931"/>
                    <a:pt x="19816" y="48946"/>
                  </a:cubicBezTo>
                  <a:lnTo>
                    <a:pt x="24850" y="49386"/>
                  </a:lnTo>
                  <a:cubicBezTo>
                    <a:pt x="24862" y="49387"/>
                    <a:pt x="24872" y="49387"/>
                    <a:pt x="24882" y="49387"/>
                  </a:cubicBezTo>
                  <a:cubicBezTo>
                    <a:pt x="25040" y="49387"/>
                    <a:pt x="25181" y="49289"/>
                    <a:pt x="25233" y="49141"/>
                  </a:cubicBezTo>
                  <a:lnTo>
                    <a:pt x="26672" y="45078"/>
                  </a:lnTo>
                  <a:cubicBezTo>
                    <a:pt x="28195" y="44923"/>
                    <a:pt x="29695" y="44600"/>
                    <a:pt x="31146" y="44110"/>
                  </a:cubicBezTo>
                  <a:lnTo>
                    <a:pt x="34157" y="47170"/>
                  </a:lnTo>
                  <a:cubicBezTo>
                    <a:pt x="34229" y="47243"/>
                    <a:pt x="34325" y="47281"/>
                    <a:pt x="34423" y="47281"/>
                  </a:cubicBezTo>
                  <a:cubicBezTo>
                    <a:pt x="34486" y="47281"/>
                    <a:pt x="34551" y="47265"/>
                    <a:pt x="34609" y="47231"/>
                  </a:cubicBezTo>
                  <a:lnTo>
                    <a:pt x="38985" y="44705"/>
                  </a:lnTo>
                  <a:cubicBezTo>
                    <a:pt x="39132" y="44621"/>
                    <a:pt x="39203" y="44447"/>
                    <a:pt x="39159" y="44283"/>
                  </a:cubicBezTo>
                  <a:lnTo>
                    <a:pt x="38018" y="40158"/>
                  </a:lnTo>
                  <a:cubicBezTo>
                    <a:pt x="39177" y="39150"/>
                    <a:pt x="40219" y="38014"/>
                    <a:pt x="41125" y="36774"/>
                  </a:cubicBezTo>
                  <a:lnTo>
                    <a:pt x="45339" y="37551"/>
                  </a:lnTo>
                  <a:cubicBezTo>
                    <a:pt x="45362" y="37555"/>
                    <a:pt x="45385" y="37557"/>
                    <a:pt x="45407" y="37557"/>
                  </a:cubicBezTo>
                  <a:cubicBezTo>
                    <a:pt x="45549" y="37557"/>
                    <a:pt x="45681" y="37475"/>
                    <a:pt x="45743" y="37343"/>
                  </a:cubicBezTo>
                  <a:lnTo>
                    <a:pt x="47878" y="32762"/>
                  </a:lnTo>
                  <a:cubicBezTo>
                    <a:pt x="47950" y="32609"/>
                    <a:pt x="47908" y="32426"/>
                    <a:pt x="47777" y="32319"/>
                  </a:cubicBezTo>
                  <a:lnTo>
                    <a:pt x="44470" y="29588"/>
                  </a:lnTo>
                  <a:cubicBezTo>
                    <a:pt x="44831" y="28101"/>
                    <a:pt x="45026" y="26578"/>
                    <a:pt x="45048" y="25049"/>
                  </a:cubicBezTo>
                  <a:lnTo>
                    <a:pt x="48979" y="23260"/>
                  </a:lnTo>
                  <a:cubicBezTo>
                    <a:pt x="49133" y="23188"/>
                    <a:pt x="49219" y="23023"/>
                    <a:pt x="49191" y="22856"/>
                  </a:cubicBezTo>
                  <a:lnTo>
                    <a:pt x="48312" y="17880"/>
                  </a:lnTo>
                  <a:cubicBezTo>
                    <a:pt x="48282" y="17713"/>
                    <a:pt x="48144" y="17587"/>
                    <a:pt x="47975" y="17574"/>
                  </a:cubicBezTo>
                  <a:lnTo>
                    <a:pt x="43636" y="17237"/>
                  </a:lnTo>
                  <a:cubicBezTo>
                    <a:pt x="43083" y="15830"/>
                    <a:pt x="42375" y="14491"/>
                    <a:pt x="41527" y="13241"/>
                  </a:cubicBezTo>
                  <a:lnTo>
                    <a:pt x="43762" y="9464"/>
                  </a:lnTo>
                  <a:cubicBezTo>
                    <a:pt x="43848" y="9317"/>
                    <a:pt x="43826" y="9132"/>
                    <a:pt x="43706" y="9011"/>
                  </a:cubicBezTo>
                  <a:lnTo>
                    <a:pt x="40133" y="5439"/>
                  </a:lnTo>
                  <a:cubicBezTo>
                    <a:pt x="40061" y="5367"/>
                    <a:pt x="39966" y="5329"/>
                    <a:pt x="39869" y="5329"/>
                  </a:cubicBezTo>
                  <a:cubicBezTo>
                    <a:pt x="39804" y="5329"/>
                    <a:pt x="39739" y="5346"/>
                    <a:pt x="39680" y="5381"/>
                  </a:cubicBezTo>
                  <a:lnTo>
                    <a:pt x="35870" y="7644"/>
                  </a:lnTo>
                  <a:cubicBezTo>
                    <a:pt x="33635" y="6162"/>
                    <a:pt x="31128" y="5139"/>
                    <a:pt x="28497" y="4634"/>
                  </a:cubicBezTo>
                  <a:lnTo>
                    <a:pt x="27395" y="280"/>
                  </a:lnTo>
                  <a:cubicBezTo>
                    <a:pt x="27354" y="116"/>
                    <a:pt x="27207" y="1"/>
                    <a:pt x="27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1927200" y="1756100"/>
              <a:ext cx="2152400" cy="2162325"/>
            </a:xfrm>
            <a:custGeom>
              <a:avLst/>
              <a:gdLst/>
              <a:ahLst/>
              <a:cxnLst/>
              <a:rect l="l" t="t" r="r" b="b"/>
              <a:pathLst>
                <a:path w="86096" h="86493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2"/>
                    <a:pt x="43001" y="65732"/>
                  </a:cubicBezTo>
                  <a:cubicBezTo>
                    <a:pt x="30611" y="65732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4"/>
                    <a:pt x="30798" y="9595"/>
                    <a:pt x="28217" y="10771"/>
                  </a:cubicBezTo>
                  <a:lnTo>
                    <a:pt x="21795" y="5211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2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6" y="58613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3"/>
                  </a:cubicBezTo>
                  <a:lnTo>
                    <a:pt x="11648" y="73272"/>
                  </a:lnTo>
                  <a:lnTo>
                    <a:pt x="18531" y="79049"/>
                  </a:lnTo>
                  <a:lnTo>
                    <a:pt x="25201" y="74270"/>
                  </a:lnTo>
                  <a:cubicBezTo>
                    <a:pt x="27730" y="75727"/>
                    <a:pt x="30428" y="76867"/>
                    <a:pt x="33236" y="77663"/>
                  </a:cubicBezTo>
                  <a:lnTo>
                    <a:pt x="34574" y="85710"/>
                  </a:lnTo>
                  <a:lnTo>
                    <a:pt x="43525" y="86493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9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8"/>
                    <a:pt x="70395" y="66410"/>
                    <a:pt x="72112" y="64000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2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6" y="9476"/>
                  </a:lnTo>
                  <a:lnTo>
                    <a:pt x="63039" y="13713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1927200" y="1669825"/>
              <a:ext cx="2152400" cy="2162375"/>
            </a:xfrm>
            <a:custGeom>
              <a:avLst/>
              <a:gdLst/>
              <a:ahLst/>
              <a:cxnLst/>
              <a:rect l="l" t="t" r="r" b="b"/>
              <a:pathLst>
                <a:path w="86096" h="86495" extrusionOk="0">
                  <a:moveTo>
                    <a:pt x="43001" y="20861"/>
                  </a:moveTo>
                  <a:cubicBezTo>
                    <a:pt x="55391" y="20861"/>
                    <a:pt x="65436" y="30905"/>
                    <a:pt x="65436" y="43296"/>
                  </a:cubicBezTo>
                  <a:cubicBezTo>
                    <a:pt x="65436" y="55686"/>
                    <a:pt x="55391" y="65730"/>
                    <a:pt x="43001" y="65730"/>
                  </a:cubicBezTo>
                  <a:cubicBezTo>
                    <a:pt x="30611" y="65730"/>
                    <a:pt x="20565" y="55686"/>
                    <a:pt x="20565" y="43296"/>
                  </a:cubicBezTo>
                  <a:cubicBezTo>
                    <a:pt x="20565" y="30905"/>
                    <a:pt x="30611" y="20861"/>
                    <a:pt x="43001" y="20861"/>
                  </a:cubicBezTo>
                  <a:close/>
                  <a:moveTo>
                    <a:pt x="38365" y="1"/>
                  </a:moveTo>
                  <a:lnTo>
                    <a:pt x="36298" y="8203"/>
                  </a:lnTo>
                  <a:cubicBezTo>
                    <a:pt x="33511" y="8732"/>
                    <a:pt x="30798" y="9595"/>
                    <a:pt x="28217" y="10769"/>
                  </a:cubicBezTo>
                  <a:lnTo>
                    <a:pt x="21795" y="5210"/>
                  </a:lnTo>
                  <a:lnTo>
                    <a:pt x="14434" y="10364"/>
                  </a:lnTo>
                  <a:lnTo>
                    <a:pt x="17468" y="18313"/>
                  </a:lnTo>
                  <a:cubicBezTo>
                    <a:pt x="15488" y="20334"/>
                    <a:pt x="13757" y="22581"/>
                    <a:pt x="12306" y="25009"/>
                  </a:cubicBezTo>
                  <a:lnTo>
                    <a:pt x="3846" y="24137"/>
                  </a:lnTo>
                  <a:lnTo>
                    <a:pt x="774" y="32580"/>
                  </a:lnTo>
                  <a:lnTo>
                    <a:pt x="7777" y="37331"/>
                  </a:lnTo>
                  <a:cubicBezTo>
                    <a:pt x="7443" y="39301"/>
                    <a:pt x="7273" y="41297"/>
                    <a:pt x="7272" y="43296"/>
                  </a:cubicBezTo>
                  <a:cubicBezTo>
                    <a:pt x="7272" y="44145"/>
                    <a:pt x="7312" y="44984"/>
                    <a:pt x="7370" y="45820"/>
                  </a:cubicBezTo>
                  <a:lnTo>
                    <a:pt x="0" y="49933"/>
                  </a:lnTo>
                  <a:lnTo>
                    <a:pt x="2327" y="58614"/>
                  </a:lnTo>
                  <a:lnTo>
                    <a:pt x="10668" y="58506"/>
                  </a:lnTo>
                  <a:cubicBezTo>
                    <a:pt x="11896" y="61111"/>
                    <a:pt x="13433" y="63556"/>
                    <a:pt x="15249" y="65791"/>
                  </a:cubicBezTo>
                  <a:lnTo>
                    <a:pt x="11648" y="73272"/>
                  </a:lnTo>
                  <a:lnTo>
                    <a:pt x="18531" y="79047"/>
                  </a:lnTo>
                  <a:lnTo>
                    <a:pt x="25201" y="74270"/>
                  </a:lnTo>
                  <a:cubicBezTo>
                    <a:pt x="27730" y="75727"/>
                    <a:pt x="30428" y="76866"/>
                    <a:pt x="33236" y="77663"/>
                  </a:cubicBezTo>
                  <a:lnTo>
                    <a:pt x="34574" y="85709"/>
                  </a:lnTo>
                  <a:lnTo>
                    <a:pt x="43525" y="86494"/>
                  </a:lnTo>
                  <a:lnTo>
                    <a:pt x="46225" y="78874"/>
                  </a:lnTo>
                  <a:cubicBezTo>
                    <a:pt x="49164" y="78612"/>
                    <a:pt x="52058" y="77986"/>
                    <a:pt x="54841" y="77008"/>
                  </a:cubicBezTo>
                  <a:lnTo>
                    <a:pt x="60489" y="82748"/>
                  </a:lnTo>
                  <a:lnTo>
                    <a:pt x="68270" y="78256"/>
                  </a:lnTo>
                  <a:lnTo>
                    <a:pt x="66134" y="70516"/>
                  </a:lnTo>
                  <a:cubicBezTo>
                    <a:pt x="68386" y="68599"/>
                    <a:pt x="70395" y="66412"/>
                    <a:pt x="72112" y="64002"/>
                  </a:cubicBezTo>
                  <a:lnTo>
                    <a:pt x="80018" y="65459"/>
                  </a:lnTo>
                  <a:lnTo>
                    <a:pt x="83815" y="57315"/>
                  </a:lnTo>
                  <a:lnTo>
                    <a:pt x="77612" y="52194"/>
                  </a:lnTo>
                  <a:cubicBezTo>
                    <a:pt x="78343" y="49336"/>
                    <a:pt x="78717" y="46399"/>
                    <a:pt x="78726" y="43450"/>
                  </a:cubicBezTo>
                  <a:lnTo>
                    <a:pt x="86096" y="40093"/>
                  </a:lnTo>
                  <a:lnTo>
                    <a:pt x="84536" y="31244"/>
                  </a:lnTo>
                  <a:lnTo>
                    <a:pt x="76406" y="30613"/>
                  </a:lnTo>
                  <a:cubicBezTo>
                    <a:pt x="75370" y="27888"/>
                    <a:pt x="74004" y="25301"/>
                    <a:pt x="72336" y="22909"/>
                  </a:cubicBezTo>
                  <a:lnTo>
                    <a:pt x="76528" y="15829"/>
                  </a:lnTo>
                  <a:lnTo>
                    <a:pt x="70174" y="9475"/>
                  </a:lnTo>
                  <a:lnTo>
                    <a:pt x="63039" y="13711"/>
                  </a:lnTo>
                  <a:cubicBezTo>
                    <a:pt x="58935" y="10928"/>
                    <a:pt x="54294" y="9033"/>
                    <a:pt x="49415" y="8151"/>
                  </a:cubicBezTo>
                  <a:lnTo>
                    <a:pt x="4735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1917125" y="1660550"/>
              <a:ext cx="2172350" cy="2180925"/>
            </a:xfrm>
            <a:custGeom>
              <a:avLst/>
              <a:gdLst/>
              <a:ahLst/>
              <a:cxnLst/>
              <a:rect l="l" t="t" r="r" b="b"/>
              <a:pathLst>
                <a:path w="86894" h="87237" extrusionOk="0">
                  <a:moveTo>
                    <a:pt x="43404" y="21603"/>
                  </a:moveTo>
                  <a:cubicBezTo>
                    <a:pt x="55570" y="21603"/>
                    <a:pt x="65467" y="31502"/>
                    <a:pt x="65467" y="43667"/>
                  </a:cubicBezTo>
                  <a:cubicBezTo>
                    <a:pt x="65467" y="55833"/>
                    <a:pt x="55570" y="65730"/>
                    <a:pt x="43404" y="65730"/>
                  </a:cubicBezTo>
                  <a:cubicBezTo>
                    <a:pt x="31238" y="65730"/>
                    <a:pt x="21339" y="55833"/>
                    <a:pt x="21339" y="43667"/>
                  </a:cubicBezTo>
                  <a:cubicBezTo>
                    <a:pt x="21339" y="31501"/>
                    <a:pt x="31238" y="21603"/>
                    <a:pt x="43404" y="21603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7" y="31092"/>
                    <a:pt x="20597" y="43667"/>
                  </a:cubicBezTo>
                  <a:cubicBezTo>
                    <a:pt x="20597" y="56243"/>
                    <a:pt x="30828" y="66474"/>
                    <a:pt x="43404" y="66474"/>
                  </a:cubicBezTo>
                  <a:cubicBezTo>
                    <a:pt x="55979" y="66474"/>
                    <a:pt x="66210" y="56243"/>
                    <a:pt x="66210" y="43667"/>
                  </a:cubicBezTo>
                  <a:cubicBezTo>
                    <a:pt x="66210" y="31091"/>
                    <a:pt x="55980" y="20861"/>
                    <a:pt x="43404" y="20861"/>
                  </a:cubicBezTo>
                  <a:close/>
                  <a:moveTo>
                    <a:pt x="47465" y="744"/>
                  </a:moveTo>
                  <a:lnTo>
                    <a:pt x="49457" y="8614"/>
                  </a:lnTo>
                  <a:cubicBezTo>
                    <a:pt x="49492" y="8756"/>
                    <a:pt x="49607" y="8862"/>
                    <a:pt x="49751" y="8889"/>
                  </a:cubicBezTo>
                  <a:cubicBezTo>
                    <a:pt x="54617" y="9771"/>
                    <a:pt x="59153" y="11622"/>
                    <a:pt x="63233" y="14391"/>
                  </a:cubicBezTo>
                  <a:cubicBezTo>
                    <a:pt x="63295" y="14433"/>
                    <a:pt x="63368" y="14454"/>
                    <a:pt x="63441" y="14454"/>
                  </a:cubicBezTo>
                  <a:cubicBezTo>
                    <a:pt x="63507" y="14454"/>
                    <a:pt x="63572" y="14437"/>
                    <a:pt x="63631" y="14403"/>
                  </a:cubicBezTo>
                  <a:lnTo>
                    <a:pt x="70519" y="10313"/>
                  </a:lnTo>
                  <a:lnTo>
                    <a:pt x="76463" y="16259"/>
                  </a:lnTo>
                  <a:lnTo>
                    <a:pt x="72420" y="23090"/>
                  </a:lnTo>
                  <a:cubicBezTo>
                    <a:pt x="72346" y="23214"/>
                    <a:pt x="72352" y="23372"/>
                    <a:pt x="72435" y="23491"/>
                  </a:cubicBezTo>
                  <a:cubicBezTo>
                    <a:pt x="74083" y="25858"/>
                    <a:pt x="75434" y="28419"/>
                    <a:pt x="76460" y="31116"/>
                  </a:cubicBezTo>
                  <a:cubicBezTo>
                    <a:pt x="76511" y="31250"/>
                    <a:pt x="76636" y="31343"/>
                    <a:pt x="76780" y="31353"/>
                  </a:cubicBezTo>
                  <a:lnTo>
                    <a:pt x="84623" y="31962"/>
                  </a:lnTo>
                  <a:lnTo>
                    <a:pt x="86083" y="40245"/>
                  </a:lnTo>
                  <a:lnTo>
                    <a:pt x="78976" y="43483"/>
                  </a:lnTo>
                  <a:cubicBezTo>
                    <a:pt x="78844" y="43543"/>
                    <a:pt x="78759" y="43674"/>
                    <a:pt x="78758" y="43820"/>
                  </a:cubicBezTo>
                  <a:cubicBezTo>
                    <a:pt x="78747" y="46738"/>
                    <a:pt x="78378" y="49644"/>
                    <a:pt x="77656" y="52472"/>
                  </a:cubicBezTo>
                  <a:cubicBezTo>
                    <a:pt x="77620" y="52612"/>
                    <a:pt x="77669" y="52759"/>
                    <a:pt x="77779" y="52851"/>
                  </a:cubicBezTo>
                  <a:lnTo>
                    <a:pt x="83759" y="57789"/>
                  </a:lnTo>
                  <a:lnTo>
                    <a:pt x="80205" y="65411"/>
                  </a:lnTo>
                  <a:lnTo>
                    <a:pt x="72582" y="64006"/>
                  </a:lnTo>
                  <a:cubicBezTo>
                    <a:pt x="72557" y="64001"/>
                    <a:pt x="72533" y="63998"/>
                    <a:pt x="72509" y="63998"/>
                  </a:cubicBezTo>
                  <a:cubicBezTo>
                    <a:pt x="72391" y="63998"/>
                    <a:pt x="72280" y="64056"/>
                    <a:pt x="72212" y="64156"/>
                  </a:cubicBezTo>
                  <a:cubicBezTo>
                    <a:pt x="70513" y="66541"/>
                    <a:pt x="68526" y="68706"/>
                    <a:pt x="66296" y="70604"/>
                  </a:cubicBezTo>
                  <a:cubicBezTo>
                    <a:pt x="66186" y="70697"/>
                    <a:pt x="66140" y="70847"/>
                    <a:pt x="66179" y="70987"/>
                  </a:cubicBezTo>
                  <a:lnTo>
                    <a:pt x="68238" y="78449"/>
                  </a:lnTo>
                  <a:lnTo>
                    <a:pt x="60955" y="82653"/>
                  </a:lnTo>
                  <a:lnTo>
                    <a:pt x="55509" y="77118"/>
                  </a:lnTo>
                  <a:cubicBezTo>
                    <a:pt x="55438" y="77046"/>
                    <a:pt x="55342" y="77007"/>
                    <a:pt x="55245" y="77007"/>
                  </a:cubicBezTo>
                  <a:cubicBezTo>
                    <a:pt x="55203" y="77007"/>
                    <a:pt x="55161" y="77014"/>
                    <a:pt x="55120" y="77029"/>
                  </a:cubicBezTo>
                  <a:cubicBezTo>
                    <a:pt x="52366" y="77994"/>
                    <a:pt x="49503" y="78615"/>
                    <a:pt x="46595" y="78875"/>
                  </a:cubicBezTo>
                  <a:cubicBezTo>
                    <a:pt x="46451" y="78887"/>
                    <a:pt x="46326" y="78983"/>
                    <a:pt x="46279" y="79120"/>
                  </a:cubicBezTo>
                  <a:lnTo>
                    <a:pt x="43674" y="86469"/>
                  </a:lnTo>
                  <a:lnTo>
                    <a:pt x="35296" y="85737"/>
                  </a:lnTo>
                  <a:lnTo>
                    <a:pt x="34006" y="77973"/>
                  </a:lnTo>
                  <a:cubicBezTo>
                    <a:pt x="33982" y="77831"/>
                    <a:pt x="33880" y="77715"/>
                    <a:pt x="33742" y="77676"/>
                  </a:cubicBezTo>
                  <a:cubicBezTo>
                    <a:pt x="30962" y="76888"/>
                    <a:pt x="28290" y="75761"/>
                    <a:pt x="25788" y="74320"/>
                  </a:cubicBezTo>
                  <a:cubicBezTo>
                    <a:pt x="25730" y="74287"/>
                    <a:pt x="25666" y="74271"/>
                    <a:pt x="25602" y="74271"/>
                  </a:cubicBezTo>
                  <a:cubicBezTo>
                    <a:pt x="25526" y="74271"/>
                    <a:pt x="25450" y="74294"/>
                    <a:pt x="25386" y="74340"/>
                  </a:cubicBezTo>
                  <a:lnTo>
                    <a:pt x="18950" y="78949"/>
                  </a:lnTo>
                  <a:lnTo>
                    <a:pt x="12508" y="73544"/>
                  </a:lnTo>
                  <a:lnTo>
                    <a:pt x="15985" y="66324"/>
                  </a:lnTo>
                  <a:cubicBezTo>
                    <a:pt x="16047" y="66193"/>
                    <a:pt x="16029" y="66040"/>
                    <a:pt x="15939" y="65928"/>
                  </a:cubicBezTo>
                  <a:cubicBezTo>
                    <a:pt x="14143" y="63716"/>
                    <a:pt x="12621" y="61296"/>
                    <a:pt x="11405" y="58720"/>
                  </a:cubicBezTo>
                  <a:cubicBezTo>
                    <a:pt x="11343" y="58587"/>
                    <a:pt x="11219" y="58518"/>
                    <a:pt x="11065" y="58506"/>
                  </a:cubicBezTo>
                  <a:lnTo>
                    <a:pt x="3012" y="58610"/>
                  </a:lnTo>
                  <a:lnTo>
                    <a:pt x="837" y="50489"/>
                  </a:lnTo>
                  <a:lnTo>
                    <a:pt x="7953" y="46516"/>
                  </a:lnTo>
                  <a:cubicBezTo>
                    <a:pt x="8079" y="46447"/>
                    <a:pt x="8153" y="46310"/>
                    <a:pt x="8143" y="46167"/>
                  </a:cubicBezTo>
                  <a:cubicBezTo>
                    <a:pt x="8076" y="45210"/>
                    <a:pt x="8045" y="44415"/>
                    <a:pt x="8045" y="43668"/>
                  </a:cubicBezTo>
                  <a:cubicBezTo>
                    <a:pt x="8048" y="41689"/>
                    <a:pt x="8215" y="39715"/>
                    <a:pt x="8545" y="37764"/>
                  </a:cubicBezTo>
                  <a:cubicBezTo>
                    <a:pt x="8569" y="37621"/>
                    <a:pt x="8508" y="37476"/>
                    <a:pt x="8388" y="37396"/>
                  </a:cubicBezTo>
                  <a:lnTo>
                    <a:pt x="1624" y="32807"/>
                  </a:lnTo>
                  <a:lnTo>
                    <a:pt x="4499" y="24907"/>
                  </a:lnTo>
                  <a:lnTo>
                    <a:pt x="12670" y="25749"/>
                  </a:lnTo>
                  <a:cubicBezTo>
                    <a:pt x="12683" y="25751"/>
                    <a:pt x="12696" y="25751"/>
                    <a:pt x="12709" y="25751"/>
                  </a:cubicBezTo>
                  <a:cubicBezTo>
                    <a:pt x="12838" y="25751"/>
                    <a:pt x="12959" y="25683"/>
                    <a:pt x="13027" y="25571"/>
                  </a:cubicBezTo>
                  <a:cubicBezTo>
                    <a:pt x="14463" y="23168"/>
                    <a:pt x="16178" y="20944"/>
                    <a:pt x="18135" y="18944"/>
                  </a:cubicBezTo>
                  <a:cubicBezTo>
                    <a:pt x="18237" y="18840"/>
                    <a:pt x="18268" y="18687"/>
                    <a:pt x="18217" y="18552"/>
                  </a:cubicBezTo>
                  <a:lnTo>
                    <a:pt x="15287" y="10873"/>
                  </a:lnTo>
                  <a:lnTo>
                    <a:pt x="22172" y="6051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2" y="11513"/>
                    <a:pt x="28725" y="11502"/>
                    <a:pt x="28774" y="11479"/>
                  </a:cubicBezTo>
                  <a:cubicBezTo>
                    <a:pt x="31329" y="10316"/>
                    <a:pt x="34012" y="9464"/>
                    <a:pt x="36769" y="8940"/>
                  </a:cubicBezTo>
                  <a:cubicBezTo>
                    <a:pt x="36912" y="8913"/>
                    <a:pt x="37025" y="8806"/>
                    <a:pt x="37060" y="8665"/>
                  </a:cubicBezTo>
                  <a:lnTo>
                    <a:pt x="39058" y="744"/>
                  </a:lnTo>
                  <a:close/>
                  <a:moveTo>
                    <a:pt x="38768" y="0"/>
                  </a:moveTo>
                  <a:cubicBezTo>
                    <a:pt x="38599" y="0"/>
                    <a:pt x="38449" y="116"/>
                    <a:pt x="38409" y="281"/>
                  </a:cubicBezTo>
                  <a:lnTo>
                    <a:pt x="36398" y="8255"/>
                  </a:lnTo>
                  <a:cubicBezTo>
                    <a:pt x="33742" y="8778"/>
                    <a:pt x="31155" y="9600"/>
                    <a:pt x="28684" y="10705"/>
                  </a:cubicBezTo>
                  <a:lnTo>
                    <a:pt x="22440" y="5300"/>
                  </a:lnTo>
                  <a:cubicBezTo>
                    <a:pt x="22370" y="5240"/>
                    <a:pt x="22283" y="5209"/>
                    <a:pt x="22196" y="5209"/>
                  </a:cubicBezTo>
                  <a:cubicBezTo>
                    <a:pt x="22122" y="5209"/>
                    <a:pt x="22048" y="5231"/>
                    <a:pt x="21984" y="5276"/>
                  </a:cubicBezTo>
                  <a:lnTo>
                    <a:pt x="14623" y="10431"/>
                  </a:lnTo>
                  <a:cubicBezTo>
                    <a:pt x="14483" y="10527"/>
                    <a:pt x="14428" y="10708"/>
                    <a:pt x="14489" y="10867"/>
                  </a:cubicBezTo>
                  <a:lnTo>
                    <a:pt x="17438" y="18595"/>
                  </a:lnTo>
                  <a:cubicBezTo>
                    <a:pt x="15564" y="20534"/>
                    <a:pt x="13912" y="22678"/>
                    <a:pt x="12513" y="24985"/>
                  </a:cubicBezTo>
                  <a:lnTo>
                    <a:pt x="4288" y="24138"/>
                  </a:lnTo>
                  <a:cubicBezTo>
                    <a:pt x="4278" y="24137"/>
                    <a:pt x="4268" y="24137"/>
                    <a:pt x="4259" y="24137"/>
                  </a:cubicBezTo>
                  <a:cubicBezTo>
                    <a:pt x="4101" y="24137"/>
                    <a:pt x="3955" y="24229"/>
                    <a:pt x="3900" y="24380"/>
                  </a:cubicBezTo>
                  <a:lnTo>
                    <a:pt x="828" y="32824"/>
                  </a:lnTo>
                  <a:cubicBezTo>
                    <a:pt x="770" y="32984"/>
                    <a:pt x="826" y="33162"/>
                    <a:pt x="967" y="33259"/>
                  </a:cubicBezTo>
                  <a:lnTo>
                    <a:pt x="7774" y="37875"/>
                  </a:lnTo>
                  <a:cubicBezTo>
                    <a:pt x="7463" y="39789"/>
                    <a:pt x="7305" y="41727"/>
                    <a:pt x="7302" y="43667"/>
                  </a:cubicBezTo>
                  <a:cubicBezTo>
                    <a:pt x="7302" y="44371"/>
                    <a:pt x="7329" y="45112"/>
                    <a:pt x="7387" y="45982"/>
                  </a:cubicBezTo>
                  <a:lnTo>
                    <a:pt x="222" y="49982"/>
                  </a:lnTo>
                  <a:cubicBezTo>
                    <a:pt x="73" y="50064"/>
                    <a:pt x="1" y="50238"/>
                    <a:pt x="45" y="50402"/>
                  </a:cubicBezTo>
                  <a:lnTo>
                    <a:pt x="2371" y="59080"/>
                  </a:lnTo>
                  <a:cubicBezTo>
                    <a:pt x="2413" y="59236"/>
                    <a:pt x="2549" y="59358"/>
                    <a:pt x="2707" y="59358"/>
                  </a:cubicBezTo>
                  <a:cubicBezTo>
                    <a:pt x="2716" y="59358"/>
                    <a:pt x="2725" y="59357"/>
                    <a:pt x="2734" y="59357"/>
                  </a:cubicBezTo>
                  <a:lnTo>
                    <a:pt x="10838" y="59254"/>
                  </a:lnTo>
                  <a:cubicBezTo>
                    <a:pt x="12027" y="61733"/>
                    <a:pt x="13496" y="64068"/>
                    <a:pt x="15214" y="66214"/>
                  </a:cubicBezTo>
                  <a:lnTo>
                    <a:pt x="11715" y="73483"/>
                  </a:lnTo>
                  <a:cubicBezTo>
                    <a:pt x="11641" y="73636"/>
                    <a:pt x="11681" y="73820"/>
                    <a:pt x="11812" y="73928"/>
                  </a:cubicBezTo>
                  <a:lnTo>
                    <a:pt x="18695" y="79705"/>
                  </a:lnTo>
                  <a:cubicBezTo>
                    <a:pt x="18764" y="79762"/>
                    <a:pt x="18849" y="79792"/>
                    <a:pt x="18934" y="79792"/>
                  </a:cubicBezTo>
                  <a:cubicBezTo>
                    <a:pt x="19009" y="79792"/>
                    <a:pt x="19084" y="79769"/>
                    <a:pt x="19149" y="79723"/>
                  </a:cubicBezTo>
                  <a:lnTo>
                    <a:pt x="25626" y="75084"/>
                  </a:lnTo>
                  <a:cubicBezTo>
                    <a:pt x="28054" y="76459"/>
                    <a:pt x="30632" y="77549"/>
                    <a:pt x="33311" y="78327"/>
                  </a:cubicBezTo>
                  <a:lnTo>
                    <a:pt x="34610" y="86142"/>
                  </a:lnTo>
                  <a:cubicBezTo>
                    <a:pt x="34639" y="86310"/>
                    <a:pt x="34775" y="86436"/>
                    <a:pt x="34944" y="86451"/>
                  </a:cubicBezTo>
                  <a:lnTo>
                    <a:pt x="43896" y="87235"/>
                  </a:lnTo>
                  <a:cubicBezTo>
                    <a:pt x="43908" y="87237"/>
                    <a:pt x="43918" y="87237"/>
                    <a:pt x="43928" y="87237"/>
                  </a:cubicBezTo>
                  <a:cubicBezTo>
                    <a:pt x="44086" y="87235"/>
                    <a:pt x="44227" y="87136"/>
                    <a:pt x="44279" y="86987"/>
                  </a:cubicBezTo>
                  <a:lnTo>
                    <a:pt x="46898" y="79592"/>
                  </a:lnTo>
                  <a:cubicBezTo>
                    <a:pt x="49708" y="79322"/>
                    <a:pt x="52474" y="78723"/>
                    <a:pt x="55143" y="77807"/>
                  </a:cubicBezTo>
                  <a:lnTo>
                    <a:pt x="60626" y="83379"/>
                  </a:lnTo>
                  <a:cubicBezTo>
                    <a:pt x="60698" y="83451"/>
                    <a:pt x="60794" y="83489"/>
                    <a:pt x="60892" y="83489"/>
                  </a:cubicBezTo>
                  <a:cubicBezTo>
                    <a:pt x="60956" y="83489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5" y="78863"/>
                    <a:pt x="69076" y="78691"/>
                    <a:pt x="69031" y="78527"/>
                  </a:cubicBezTo>
                  <a:lnTo>
                    <a:pt x="66957" y="71015"/>
                  </a:lnTo>
                  <a:cubicBezTo>
                    <a:pt x="69101" y="69166"/>
                    <a:pt x="71021" y="67074"/>
                    <a:pt x="72678" y="64778"/>
                  </a:cubicBezTo>
                  <a:lnTo>
                    <a:pt x="80352" y="66193"/>
                  </a:lnTo>
                  <a:cubicBezTo>
                    <a:pt x="80375" y="66198"/>
                    <a:pt x="80398" y="66200"/>
                    <a:pt x="80421" y="66200"/>
                  </a:cubicBezTo>
                  <a:cubicBezTo>
                    <a:pt x="80563" y="66200"/>
                    <a:pt x="80695" y="66117"/>
                    <a:pt x="80756" y="65985"/>
                  </a:cubicBezTo>
                  <a:lnTo>
                    <a:pt x="84555" y="57842"/>
                  </a:lnTo>
                  <a:cubicBezTo>
                    <a:pt x="84626" y="57688"/>
                    <a:pt x="84585" y="57505"/>
                    <a:pt x="84454" y="57398"/>
                  </a:cubicBezTo>
                  <a:lnTo>
                    <a:pt x="78434" y="52426"/>
                  </a:lnTo>
                  <a:cubicBezTo>
                    <a:pt x="79113" y="49690"/>
                    <a:pt x="79470" y="46882"/>
                    <a:pt x="79499" y="44062"/>
                  </a:cubicBezTo>
                  <a:lnTo>
                    <a:pt x="86652" y="40802"/>
                  </a:lnTo>
                  <a:cubicBezTo>
                    <a:pt x="86806" y="40731"/>
                    <a:pt x="86894" y="40566"/>
                    <a:pt x="86864" y="40398"/>
                  </a:cubicBezTo>
                  <a:lnTo>
                    <a:pt x="85305" y="31550"/>
                  </a:lnTo>
                  <a:cubicBezTo>
                    <a:pt x="85275" y="31383"/>
                    <a:pt x="85137" y="31257"/>
                    <a:pt x="84968" y="31244"/>
                  </a:cubicBezTo>
                  <a:lnTo>
                    <a:pt x="77071" y="30632"/>
                  </a:lnTo>
                  <a:cubicBezTo>
                    <a:pt x="76062" y="28033"/>
                    <a:pt x="74757" y="25561"/>
                    <a:pt x="73180" y="23263"/>
                  </a:cubicBezTo>
                  <a:lnTo>
                    <a:pt x="77250" y="16388"/>
                  </a:lnTo>
                  <a:cubicBezTo>
                    <a:pt x="77337" y="16243"/>
                    <a:pt x="77313" y="16057"/>
                    <a:pt x="77193" y="15937"/>
                  </a:cubicBezTo>
                  <a:lnTo>
                    <a:pt x="70840" y="9584"/>
                  </a:lnTo>
                  <a:cubicBezTo>
                    <a:pt x="70768" y="9512"/>
                    <a:pt x="70673" y="9475"/>
                    <a:pt x="70576" y="9475"/>
                  </a:cubicBezTo>
                  <a:cubicBezTo>
                    <a:pt x="70511" y="9475"/>
                    <a:pt x="70446" y="9492"/>
                    <a:pt x="70387" y="9526"/>
                  </a:cubicBezTo>
                  <a:lnTo>
                    <a:pt x="63454" y="13643"/>
                  </a:lnTo>
                  <a:cubicBezTo>
                    <a:pt x="59404" y="10934"/>
                    <a:pt x="54921" y="9103"/>
                    <a:pt x="50119" y="8200"/>
                  </a:cubicBezTo>
                  <a:lnTo>
                    <a:pt x="48114" y="281"/>
                  </a:lnTo>
                  <a:cubicBezTo>
                    <a:pt x="48071" y="116"/>
                    <a:pt x="47924" y="0"/>
                    <a:pt x="47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3959700" y="2245050"/>
              <a:ext cx="2152375" cy="2162350"/>
            </a:xfrm>
            <a:custGeom>
              <a:avLst/>
              <a:gdLst/>
              <a:ahLst/>
              <a:cxnLst/>
              <a:rect l="l" t="t" r="r" b="b"/>
              <a:pathLst>
                <a:path w="86095" h="86494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6"/>
                    <a:pt x="20566" y="43296"/>
                  </a:cubicBezTo>
                  <a:cubicBezTo>
                    <a:pt x="20566" y="30906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5"/>
                    <a:pt x="28218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7" y="24137"/>
                  </a:lnTo>
                  <a:lnTo>
                    <a:pt x="773" y="32581"/>
                  </a:lnTo>
                  <a:lnTo>
                    <a:pt x="7776" y="37332"/>
                  </a:lnTo>
                  <a:cubicBezTo>
                    <a:pt x="7442" y="39303"/>
                    <a:pt x="7273" y="41297"/>
                    <a:pt x="7271" y="43297"/>
                  </a:cubicBezTo>
                  <a:cubicBezTo>
                    <a:pt x="7271" y="44147"/>
                    <a:pt x="7311" y="44986"/>
                    <a:pt x="7369" y="45822"/>
                  </a:cubicBezTo>
                  <a:lnTo>
                    <a:pt x="1" y="49935"/>
                  </a:lnTo>
                  <a:lnTo>
                    <a:pt x="2326" y="58613"/>
                  </a:lnTo>
                  <a:lnTo>
                    <a:pt x="10667" y="58506"/>
                  </a:lnTo>
                  <a:cubicBezTo>
                    <a:pt x="11895" y="61111"/>
                    <a:pt x="13434" y="63557"/>
                    <a:pt x="15248" y="65791"/>
                  </a:cubicBezTo>
                  <a:lnTo>
                    <a:pt x="11647" y="73273"/>
                  </a:lnTo>
                  <a:lnTo>
                    <a:pt x="18530" y="79049"/>
                  </a:lnTo>
                  <a:lnTo>
                    <a:pt x="25200" y="74271"/>
                  </a:lnTo>
                  <a:cubicBezTo>
                    <a:pt x="27729" y="75727"/>
                    <a:pt x="30429" y="76868"/>
                    <a:pt x="33235" y="77664"/>
                  </a:cubicBezTo>
                  <a:lnTo>
                    <a:pt x="34573" y="85711"/>
                  </a:lnTo>
                  <a:lnTo>
                    <a:pt x="43524" y="86493"/>
                  </a:lnTo>
                  <a:lnTo>
                    <a:pt x="46224" y="78874"/>
                  </a:lnTo>
                  <a:cubicBezTo>
                    <a:pt x="49163" y="78613"/>
                    <a:pt x="52055" y="77986"/>
                    <a:pt x="54840" y="77009"/>
                  </a:cubicBezTo>
                  <a:lnTo>
                    <a:pt x="60487" y="82748"/>
                  </a:lnTo>
                  <a:lnTo>
                    <a:pt x="68270" y="78256"/>
                  </a:lnTo>
                  <a:lnTo>
                    <a:pt x="66133" y="70517"/>
                  </a:lnTo>
                  <a:cubicBezTo>
                    <a:pt x="68385" y="68599"/>
                    <a:pt x="70393" y="66411"/>
                    <a:pt x="72110" y="64002"/>
                  </a:cubicBezTo>
                  <a:lnTo>
                    <a:pt x="80015" y="65459"/>
                  </a:lnTo>
                  <a:lnTo>
                    <a:pt x="83814" y="57315"/>
                  </a:lnTo>
                  <a:lnTo>
                    <a:pt x="77611" y="52194"/>
                  </a:lnTo>
                  <a:cubicBezTo>
                    <a:pt x="78342" y="49337"/>
                    <a:pt x="78716" y="46400"/>
                    <a:pt x="78727" y="43452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9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9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3959700" y="2158775"/>
              <a:ext cx="2152375" cy="2162375"/>
            </a:xfrm>
            <a:custGeom>
              <a:avLst/>
              <a:gdLst/>
              <a:ahLst/>
              <a:cxnLst/>
              <a:rect l="l" t="t" r="r" b="b"/>
              <a:pathLst>
                <a:path w="86095" h="86495" extrusionOk="0">
                  <a:moveTo>
                    <a:pt x="43000" y="20861"/>
                  </a:moveTo>
                  <a:cubicBezTo>
                    <a:pt x="55391" y="20861"/>
                    <a:pt x="65435" y="30906"/>
                    <a:pt x="65435" y="43296"/>
                  </a:cubicBezTo>
                  <a:lnTo>
                    <a:pt x="65436" y="43296"/>
                  </a:lnTo>
                  <a:cubicBezTo>
                    <a:pt x="65436" y="55686"/>
                    <a:pt x="55392" y="65731"/>
                    <a:pt x="43002" y="65731"/>
                  </a:cubicBezTo>
                  <a:cubicBezTo>
                    <a:pt x="30611" y="65731"/>
                    <a:pt x="20566" y="55688"/>
                    <a:pt x="20566" y="43296"/>
                  </a:cubicBezTo>
                  <a:cubicBezTo>
                    <a:pt x="20566" y="30904"/>
                    <a:pt x="30610" y="20861"/>
                    <a:pt x="43000" y="20861"/>
                  </a:cubicBezTo>
                  <a:close/>
                  <a:moveTo>
                    <a:pt x="38366" y="1"/>
                  </a:moveTo>
                  <a:lnTo>
                    <a:pt x="36297" y="8204"/>
                  </a:lnTo>
                  <a:cubicBezTo>
                    <a:pt x="33510" y="8732"/>
                    <a:pt x="30799" y="9594"/>
                    <a:pt x="28216" y="10770"/>
                  </a:cubicBezTo>
                  <a:lnTo>
                    <a:pt x="21794" y="5210"/>
                  </a:lnTo>
                  <a:lnTo>
                    <a:pt x="14433" y="10364"/>
                  </a:lnTo>
                  <a:lnTo>
                    <a:pt x="17467" y="18313"/>
                  </a:lnTo>
                  <a:cubicBezTo>
                    <a:pt x="15489" y="20334"/>
                    <a:pt x="13756" y="22581"/>
                    <a:pt x="12305" y="25009"/>
                  </a:cubicBezTo>
                  <a:lnTo>
                    <a:pt x="3845" y="24136"/>
                  </a:lnTo>
                  <a:lnTo>
                    <a:pt x="773" y="32579"/>
                  </a:lnTo>
                  <a:lnTo>
                    <a:pt x="7776" y="37331"/>
                  </a:lnTo>
                  <a:cubicBezTo>
                    <a:pt x="7442" y="39301"/>
                    <a:pt x="7273" y="41296"/>
                    <a:pt x="7271" y="43296"/>
                  </a:cubicBezTo>
                  <a:cubicBezTo>
                    <a:pt x="7271" y="44145"/>
                    <a:pt x="7311" y="44984"/>
                    <a:pt x="7369" y="45820"/>
                  </a:cubicBezTo>
                  <a:lnTo>
                    <a:pt x="1" y="49934"/>
                  </a:lnTo>
                  <a:lnTo>
                    <a:pt x="2326" y="58613"/>
                  </a:lnTo>
                  <a:lnTo>
                    <a:pt x="10667" y="58505"/>
                  </a:lnTo>
                  <a:cubicBezTo>
                    <a:pt x="11895" y="61109"/>
                    <a:pt x="13434" y="63555"/>
                    <a:pt x="15248" y="65791"/>
                  </a:cubicBezTo>
                  <a:lnTo>
                    <a:pt x="11647" y="73273"/>
                  </a:lnTo>
                  <a:lnTo>
                    <a:pt x="18530" y="79048"/>
                  </a:lnTo>
                  <a:lnTo>
                    <a:pt x="25200" y="74270"/>
                  </a:lnTo>
                  <a:cubicBezTo>
                    <a:pt x="27729" y="75727"/>
                    <a:pt x="30429" y="76868"/>
                    <a:pt x="33237" y="77665"/>
                  </a:cubicBezTo>
                  <a:lnTo>
                    <a:pt x="34573" y="85711"/>
                  </a:lnTo>
                  <a:lnTo>
                    <a:pt x="43524" y="86495"/>
                  </a:lnTo>
                  <a:lnTo>
                    <a:pt x="46224" y="78874"/>
                  </a:lnTo>
                  <a:cubicBezTo>
                    <a:pt x="49163" y="78612"/>
                    <a:pt x="52057" y="77986"/>
                    <a:pt x="54840" y="77009"/>
                  </a:cubicBezTo>
                  <a:lnTo>
                    <a:pt x="60488" y="82748"/>
                  </a:lnTo>
                  <a:lnTo>
                    <a:pt x="68270" y="78256"/>
                  </a:lnTo>
                  <a:lnTo>
                    <a:pt x="66133" y="70518"/>
                  </a:lnTo>
                  <a:cubicBezTo>
                    <a:pt x="68385" y="68599"/>
                    <a:pt x="70395" y="66412"/>
                    <a:pt x="72111" y="64002"/>
                  </a:cubicBezTo>
                  <a:lnTo>
                    <a:pt x="80017" y="65460"/>
                  </a:lnTo>
                  <a:lnTo>
                    <a:pt x="83814" y="57317"/>
                  </a:lnTo>
                  <a:lnTo>
                    <a:pt x="77613" y="52195"/>
                  </a:lnTo>
                  <a:cubicBezTo>
                    <a:pt x="78342" y="49337"/>
                    <a:pt x="78716" y="46399"/>
                    <a:pt x="78727" y="43450"/>
                  </a:cubicBezTo>
                  <a:lnTo>
                    <a:pt x="86095" y="40093"/>
                  </a:lnTo>
                  <a:lnTo>
                    <a:pt x="84534" y="31244"/>
                  </a:lnTo>
                  <a:lnTo>
                    <a:pt x="76404" y="30613"/>
                  </a:lnTo>
                  <a:cubicBezTo>
                    <a:pt x="75369" y="27888"/>
                    <a:pt x="74001" y="25300"/>
                    <a:pt x="72335" y="22908"/>
                  </a:cubicBezTo>
                  <a:lnTo>
                    <a:pt x="76527" y="15829"/>
                  </a:lnTo>
                  <a:lnTo>
                    <a:pt x="70173" y="9475"/>
                  </a:lnTo>
                  <a:lnTo>
                    <a:pt x="63038" y="13711"/>
                  </a:lnTo>
                  <a:cubicBezTo>
                    <a:pt x="58934" y="10927"/>
                    <a:pt x="54293" y="9034"/>
                    <a:pt x="49414" y="8152"/>
                  </a:cubicBezTo>
                  <a:lnTo>
                    <a:pt x="473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949600" y="2149500"/>
              <a:ext cx="2172425" cy="2180900"/>
            </a:xfrm>
            <a:custGeom>
              <a:avLst/>
              <a:gdLst/>
              <a:ahLst/>
              <a:cxnLst/>
              <a:rect l="l" t="t" r="r" b="b"/>
              <a:pathLst>
                <a:path w="86897" h="87236" extrusionOk="0">
                  <a:moveTo>
                    <a:pt x="43404" y="21604"/>
                  </a:moveTo>
                  <a:cubicBezTo>
                    <a:pt x="55570" y="21604"/>
                    <a:pt x="65468" y="31501"/>
                    <a:pt x="65468" y="43667"/>
                  </a:cubicBezTo>
                  <a:cubicBezTo>
                    <a:pt x="65468" y="55833"/>
                    <a:pt x="55570" y="65730"/>
                    <a:pt x="43404" y="65730"/>
                  </a:cubicBezTo>
                  <a:cubicBezTo>
                    <a:pt x="31238" y="65730"/>
                    <a:pt x="21341" y="55833"/>
                    <a:pt x="21341" y="43667"/>
                  </a:cubicBezTo>
                  <a:cubicBezTo>
                    <a:pt x="21341" y="31501"/>
                    <a:pt x="31238" y="21604"/>
                    <a:pt x="43404" y="21604"/>
                  </a:cubicBezTo>
                  <a:close/>
                  <a:moveTo>
                    <a:pt x="43404" y="20861"/>
                  </a:moveTo>
                  <a:cubicBezTo>
                    <a:pt x="30828" y="20861"/>
                    <a:pt x="20599" y="31091"/>
                    <a:pt x="20599" y="43667"/>
                  </a:cubicBezTo>
                  <a:cubicBezTo>
                    <a:pt x="20599" y="56243"/>
                    <a:pt x="30828" y="66473"/>
                    <a:pt x="43404" y="66473"/>
                  </a:cubicBezTo>
                  <a:cubicBezTo>
                    <a:pt x="55980" y="66473"/>
                    <a:pt x="66212" y="56241"/>
                    <a:pt x="66212" y="43667"/>
                  </a:cubicBezTo>
                  <a:cubicBezTo>
                    <a:pt x="66212" y="31092"/>
                    <a:pt x="55980" y="20861"/>
                    <a:pt x="43404" y="20861"/>
                  </a:cubicBezTo>
                  <a:close/>
                  <a:moveTo>
                    <a:pt x="47466" y="743"/>
                  </a:moveTo>
                  <a:lnTo>
                    <a:pt x="49457" y="8613"/>
                  </a:lnTo>
                  <a:cubicBezTo>
                    <a:pt x="49493" y="8754"/>
                    <a:pt x="49608" y="8863"/>
                    <a:pt x="49751" y="8888"/>
                  </a:cubicBezTo>
                  <a:cubicBezTo>
                    <a:pt x="54619" y="9770"/>
                    <a:pt x="59155" y="11622"/>
                    <a:pt x="63234" y="14390"/>
                  </a:cubicBezTo>
                  <a:cubicBezTo>
                    <a:pt x="63297" y="14432"/>
                    <a:pt x="63370" y="14454"/>
                    <a:pt x="63443" y="14454"/>
                  </a:cubicBezTo>
                  <a:cubicBezTo>
                    <a:pt x="63508" y="14454"/>
                    <a:pt x="63573" y="14437"/>
                    <a:pt x="63632" y="14402"/>
                  </a:cubicBezTo>
                  <a:lnTo>
                    <a:pt x="70519" y="10312"/>
                  </a:lnTo>
                  <a:lnTo>
                    <a:pt x="76467" y="16259"/>
                  </a:lnTo>
                  <a:lnTo>
                    <a:pt x="72422" y="23092"/>
                  </a:lnTo>
                  <a:cubicBezTo>
                    <a:pt x="72347" y="23216"/>
                    <a:pt x="72353" y="23374"/>
                    <a:pt x="72436" y="23492"/>
                  </a:cubicBezTo>
                  <a:cubicBezTo>
                    <a:pt x="74085" y="25859"/>
                    <a:pt x="75437" y="28421"/>
                    <a:pt x="76464" y="31116"/>
                  </a:cubicBezTo>
                  <a:cubicBezTo>
                    <a:pt x="76514" y="31251"/>
                    <a:pt x="76639" y="31343"/>
                    <a:pt x="76781" y="31355"/>
                  </a:cubicBezTo>
                  <a:lnTo>
                    <a:pt x="84625" y="31964"/>
                  </a:lnTo>
                  <a:lnTo>
                    <a:pt x="86086" y="40246"/>
                  </a:lnTo>
                  <a:lnTo>
                    <a:pt x="78976" y="43484"/>
                  </a:lnTo>
                  <a:cubicBezTo>
                    <a:pt x="78844" y="43545"/>
                    <a:pt x="78759" y="43676"/>
                    <a:pt x="78759" y="43821"/>
                  </a:cubicBezTo>
                  <a:cubicBezTo>
                    <a:pt x="78749" y="46739"/>
                    <a:pt x="78379" y="49645"/>
                    <a:pt x="77657" y="52473"/>
                  </a:cubicBezTo>
                  <a:cubicBezTo>
                    <a:pt x="77622" y="52612"/>
                    <a:pt x="77669" y="52759"/>
                    <a:pt x="77781" y="52851"/>
                  </a:cubicBezTo>
                  <a:lnTo>
                    <a:pt x="83761" y="57789"/>
                  </a:lnTo>
                  <a:lnTo>
                    <a:pt x="80207" y="65413"/>
                  </a:lnTo>
                  <a:lnTo>
                    <a:pt x="72583" y="64006"/>
                  </a:lnTo>
                  <a:cubicBezTo>
                    <a:pt x="72559" y="64002"/>
                    <a:pt x="72535" y="63999"/>
                    <a:pt x="72512" y="63999"/>
                  </a:cubicBezTo>
                  <a:cubicBezTo>
                    <a:pt x="72393" y="63999"/>
                    <a:pt x="72280" y="64056"/>
                    <a:pt x="72212" y="64155"/>
                  </a:cubicBezTo>
                  <a:cubicBezTo>
                    <a:pt x="70513" y="66541"/>
                    <a:pt x="68527" y="68706"/>
                    <a:pt x="66296" y="70604"/>
                  </a:cubicBezTo>
                  <a:cubicBezTo>
                    <a:pt x="66185" y="70697"/>
                    <a:pt x="66139" y="70846"/>
                    <a:pt x="66179" y="70986"/>
                  </a:cubicBezTo>
                  <a:lnTo>
                    <a:pt x="68238" y="78447"/>
                  </a:lnTo>
                  <a:lnTo>
                    <a:pt x="60955" y="82653"/>
                  </a:lnTo>
                  <a:lnTo>
                    <a:pt x="55508" y="77118"/>
                  </a:lnTo>
                  <a:cubicBezTo>
                    <a:pt x="55437" y="77047"/>
                    <a:pt x="55342" y="77008"/>
                    <a:pt x="55245" y="77008"/>
                  </a:cubicBezTo>
                  <a:cubicBezTo>
                    <a:pt x="55203" y="77008"/>
                    <a:pt x="55161" y="77015"/>
                    <a:pt x="55120" y="77029"/>
                  </a:cubicBezTo>
                  <a:cubicBezTo>
                    <a:pt x="52366" y="77995"/>
                    <a:pt x="49503" y="78615"/>
                    <a:pt x="46595" y="78875"/>
                  </a:cubicBezTo>
                  <a:cubicBezTo>
                    <a:pt x="46451" y="78887"/>
                    <a:pt x="46327" y="78983"/>
                    <a:pt x="46278" y="79120"/>
                  </a:cubicBezTo>
                  <a:lnTo>
                    <a:pt x="43676" y="86469"/>
                  </a:lnTo>
                  <a:lnTo>
                    <a:pt x="35298" y="85736"/>
                  </a:lnTo>
                  <a:lnTo>
                    <a:pt x="34006" y="77974"/>
                  </a:lnTo>
                  <a:cubicBezTo>
                    <a:pt x="33982" y="77833"/>
                    <a:pt x="33880" y="77717"/>
                    <a:pt x="33742" y="77677"/>
                  </a:cubicBezTo>
                  <a:cubicBezTo>
                    <a:pt x="30963" y="76888"/>
                    <a:pt x="28292" y="75761"/>
                    <a:pt x="25790" y="74321"/>
                  </a:cubicBezTo>
                  <a:cubicBezTo>
                    <a:pt x="25732" y="74287"/>
                    <a:pt x="25668" y="74271"/>
                    <a:pt x="25604" y="74271"/>
                  </a:cubicBezTo>
                  <a:cubicBezTo>
                    <a:pt x="25528" y="74271"/>
                    <a:pt x="25452" y="74294"/>
                    <a:pt x="25387" y="74340"/>
                  </a:cubicBezTo>
                  <a:lnTo>
                    <a:pt x="18952" y="78949"/>
                  </a:lnTo>
                  <a:lnTo>
                    <a:pt x="12512" y="73544"/>
                  </a:lnTo>
                  <a:lnTo>
                    <a:pt x="15986" y="66324"/>
                  </a:lnTo>
                  <a:cubicBezTo>
                    <a:pt x="16049" y="66194"/>
                    <a:pt x="16031" y="66041"/>
                    <a:pt x="15940" y="65928"/>
                  </a:cubicBezTo>
                  <a:cubicBezTo>
                    <a:pt x="14145" y="63717"/>
                    <a:pt x="12623" y="61296"/>
                    <a:pt x="11408" y="58720"/>
                  </a:cubicBezTo>
                  <a:cubicBezTo>
                    <a:pt x="11346" y="58588"/>
                    <a:pt x="11221" y="58524"/>
                    <a:pt x="11067" y="58506"/>
                  </a:cubicBezTo>
                  <a:lnTo>
                    <a:pt x="3014" y="58610"/>
                  </a:lnTo>
                  <a:lnTo>
                    <a:pt x="838" y="50490"/>
                  </a:lnTo>
                  <a:lnTo>
                    <a:pt x="7953" y="46517"/>
                  </a:lnTo>
                  <a:cubicBezTo>
                    <a:pt x="8079" y="46447"/>
                    <a:pt x="8153" y="46310"/>
                    <a:pt x="8143" y="46166"/>
                  </a:cubicBezTo>
                  <a:cubicBezTo>
                    <a:pt x="8076" y="45207"/>
                    <a:pt x="8045" y="44412"/>
                    <a:pt x="8045" y="43667"/>
                  </a:cubicBezTo>
                  <a:cubicBezTo>
                    <a:pt x="8048" y="41689"/>
                    <a:pt x="8216" y="39715"/>
                    <a:pt x="8547" y="37764"/>
                  </a:cubicBezTo>
                  <a:cubicBezTo>
                    <a:pt x="8570" y="37622"/>
                    <a:pt x="8508" y="37478"/>
                    <a:pt x="8388" y="37396"/>
                  </a:cubicBezTo>
                  <a:lnTo>
                    <a:pt x="1624" y="32808"/>
                  </a:lnTo>
                  <a:lnTo>
                    <a:pt x="4500" y="24909"/>
                  </a:lnTo>
                  <a:lnTo>
                    <a:pt x="12670" y="25751"/>
                  </a:lnTo>
                  <a:cubicBezTo>
                    <a:pt x="12682" y="25752"/>
                    <a:pt x="12694" y="25753"/>
                    <a:pt x="12706" y="25753"/>
                  </a:cubicBezTo>
                  <a:cubicBezTo>
                    <a:pt x="12837" y="25753"/>
                    <a:pt x="12959" y="25685"/>
                    <a:pt x="13028" y="25571"/>
                  </a:cubicBezTo>
                  <a:cubicBezTo>
                    <a:pt x="14464" y="23169"/>
                    <a:pt x="16178" y="20946"/>
                    <a:pt x="18135" y="18946"/>
                  </a:cubicBezTo>
                  <a:cubicBezTo>
                    <a:pt x="18237" y="18842"/>
                    <a:pt x="18269" y="18689"/>
                    <a:pt x="18217" y="18552"/>
                  </a:cubicBezTo>
                  <a:lnTo>
                    <a:pt x="15287" y="10873"/>
                  </a:lnTo>
                  <a:lnTo>
                    <a:pt x="22174" y="6053"/>
                  </a:lnTo>
                  <a:lnTo>
                    <a:pt x="28378" y="11423"/>
                  </a:lnTo>
                  <a:cubicBezTo>
                    <a:pt x="28447" y="11482"/>
                    <a:pt x="28533" y="11513"/>
                    <a:pt x="28620" y="11513"/>
                  </a:cubicBezTo>
                  <a:cubicBezTo>
                    <a:pt x="28673" y="11513"/>
                    <a:pt x="28726" y="11502"/>
                    <a:pt x="28776" y="11479"/>
                  </a:cubicBezTo>
                  <a:cubicBezTo>
                    <a:pt x="31329" y="10316"/>
                    <a:pt x="34014" y="9464"/>
                    <a:pt x="36770" y="8940"/>
                  </a:cubicBezTo>
                  <a:cubicBezTo>
                    <a:pt x="36912" y="8913"/>
                    <a:pt x="37026" y="8806"/>
                    <a:pt x="37062" y="8665"/>
                  </a:cubicBezTo>
                  <a:lnTo>
                    <a:pt x="39059" y="743"/>
                  </a:lnTo>
                  <a:close/>
                  <a:moveTo>
                    <a:pt x="38770" y="1"/>
                  </a:moveTo>
                  <a:cubicBezTo>
                    <a:pt x="38599" y="1"/>
                    <a:pt x="38451" y="115"/>
                    <a:pt x="38410" y="281"/>
                  </a:cubicBezTo>
                  <a:lnTo>
                    <a:pt x="36398" y="8254"/>
                  </a:lnTo>
                  <a:cubicBezTo>
                    <a:pt x="33742" y="8778"/>
                    <a:pt x="31155" y="9599"/>
                    <a:pt x="28684" y="10704"/>
                  </a:cubicBezTo>
                  <a:lnTo>
                    <a:pt x="22441" y="5300"/>
                  </a:lnTo>
                  <a:cubicBezTo>
                    <a:pt x="22371" y="5240"/>
                    <a:pt x="22284" y="5209"/>
                    <a:pt x="22197" y="5209"/>
                  </a:cubicBezTo>
                  <a:cubicBezTo>
                    <a:pt x="22123" y="5209"/>
                    <a:pt x="22048" y="5232"/>
                    <a:pt x="21984" y="5277"/>
                  </a:cubicBezTo>
                  <a:lnTo>
                    <a:pt x="14625" y="10431"/>
                  </a:lnTo>
                  <a:cubicBezTo>
                    <a:pt x="14485" y="10527"/>
                    <a:pt x="14429" y="10709"/>
                    <a:pt x="14491" y="10867"/>
                  </a:cubicBezTo>
                  <a:lnTo>
                    <a:pt x="17439" y="18595"/>
                  </a:lnTo>
                  <a:cubicBezTo>
                    <a:pt x="15565" y="20536"/>
                    <a:pt x="13912" y="22679"/>
                    <a:pt x="12512" y="24985"/>
                  </a:cubicBezTo>
                  <a:lnTo>
                    <a:pt x="4289" y="24138"/>
                  </a:lnTo>
                  <a:cubicBezTo>
                    <a:pt x="4278" y="24137"/>
                    <a:pt x="4267" y="24137"/>
                    <a:pt x="4256" y="24137"/>
                  </a:cubicBezTo>
                  <a:cubicBezTo>
                    <a:pt x="4100" y="24137"/>
                    <a:pt x="3959" y="24233"/>
                    <a:pt x="3902" y="24380"/>
                  </a:cubicBezTo>
                  <a:lnTo>
                    <a:pt x="828" y="32824"/>
                  </a:lnTo>
                  <a:cubicBezTo>
                    <a:pt x="770" y="32983"/>
                    <a:pt x="828" y="33162"/>
                    <a:pt x="969" y="33257"/>
                  </a:cubicBezTo>
                  <a:lnTo>
                    <a:pt x="7775" y="37876"/>
                  </a:lnTo>
                  <a:cubicBezTo>
                    <a:pt x="7463" y="39790"/>
                    <a:pt x="7305" y="41726"/>
                    <a:pt x="7302" y="43667"/>
                  </a:cubicBezTo>
                  <a:cubicBezTo>
                    <a:pt x="7302" y="44366"/>
                    <a:pt x="7329" y="45109"/>
                    <a:pt x="7387" y="45982"/>
                  </a:cubicBezTo>
                  <a:lnTo>
                    <a:pt x="224" y="49982"/>
                  </a:lnTo>
                  <a:cubicBezTo>
                    <a:pt x="75" y="50064"/>
                    <a:pt x="1" y="50238"/>
                    <a:pt x="45" y="50403"/>
                  </a:cubicBezTo>
                  <a:lnTo>
                    <a:pt x="2371" y="59081"/>
                  </a:lnTo>
                  <a:cubicBezTo>
                    <a:pt x="2414" y="59246"/>
                    <a:pt x="2552" y="59336"/>
                    <a:pt x="2735" y="59357"/>
                  </a:cubicBezTo>
                  <a:lnTo>
                    <a:pt x="10839" y="59253"/>
                  </a:lnTo>
                  <a:cubicBezTo>
                    <a:pt x="12027" y="61733"/>
                    <a:pt x="13496" y="64067"/>
                    <a:pt x="15216" y="66214"/>
                  </a:cubicBezTo>
                  <a:lnTo>
                    <a:pt x="11716" y="73483"/>
                  </a:lnTo>
                  <a:cubicBezTo>
                    <a:pt x="11643" y="73636"/>
                    <a:pt x="11681" y="73820"/>
                    <a:pt x="11812" y="73929"/>
                  </a:cubicBezTo>
                  <a:lnTo>
                    <a:pt x="18695" y="79704"/>
                  </a:lnTo>
                  <a:cubicBezTo>
                    <a:pt x="18764" y="79761"/>
                    <a:pt x="18849" y="79790"/>
                    <a:pt x="18935" y="79790"/>
                  </a:cubicBezTo>
                  <a:cubicBezTo>
                    <a:pt x="19010" y="79790"/>
                    <a:pt x="19086" y="79768"/>
                    <a:pt x="19151" y="79722"/>
                  </a:cubicBezTo>
                  <a:lnTo>
                    <a:pt x="25628" y="75084"/>
                  </a:lnTo>
                  <a:cubicBezTo>
                    <a:pt x="28054" y="76459"/>
                    <a:pt x="30634" y="77548"/>
                    <a:pt x="33313" y="78327"/>
                  </a:cubicBezTo>
                  <a:lnTo>
                    <a:pt x="34612" y="86142"/>
                  </a:lnTo>
                  <a:cubicBezTo>
                    <a:pt x="34639" y="86309"/>
                    <a:pt x="34777" y="86436"/>
                    <a:pt x="34946" y="86451"/>
                  </a:cubicBezTo>
                  <a:lnTo>
                    <a:pt x="43897" y="87234"/>
                  </a:lnTo>
                  <a:cubicBezTo>
                    <a:pt x="43908" y="87235"/>
                    <a:pt x="43918" y="87235"/>
                    <a:pt x="43928" y="87235"/>
                  </a:cubicBezTo>
                  <a:cubicBezTo>
                    <a:pt x="44087" y="87235"/>
                    <a:pt x="44227" y="87136"/>
                    <a:pt x="44280" y="86987"/>
                  </a:cubicBezTo>
                  <a:lnTo>
                    <a:pt x="46900" y="79592"/>
                  </a:lnTo>
                  <a:cubicBezTo>
                    <a:pt x="49709" y="79322"/>
                    <a:pt x="52476" y="78724"/>
                    <a:pt x="55146" y="77807"/>
                  </a:cubicBezTo>
                  <a:lnTo>
                    <a:pt x="60628" y="83379"/>
                  </a:lnTo>
                  <a:cubicBezTo>
                    <a:pt x="60700" y="83452"/>
                    <a:pt x="60796" y="83490"/>
                    <a:pt x="60893" y="83490"/>
                  </a:cubicBezTo>
                  <a:cubicBezTo>
                    <a:pt x="60957" y="83490"/>
                    <a:pt x="61020" y="83473"/>
                    <a:pt x="61078" y="83440"/>
                  </a:cubicBezTo>
                  <a:lnTo>
                    <a:pt x="68859" y="78948"/>
                  </a:lnTo>
                  <a:cubicBezTo>
                    <a:pt x="69006" y="78863"/>
                    <a:pt x="69077" y="78691"/>
                    <a:pt x="69033" y="78528"/>
                  </a:cubicBezTo>
                  <a:lnTo>
                    <a:pt x="66958" y="71015"/>
                  </a:lnTo>
                  <a:cubicBezTo>
                    <a:pt x="69103" y="69166"/>
                    <a:pt x="71023" y="67074"/>
                    <a:pt x="72680" y="64778"/>
                  </a:cubicBezTo>
                  <a:lnTo>
                    <a:pt x="80354" y="66194"/>
                  </a:lnTo>
                  <a:cubicBezTo>
                    <a:pt x="80378" y="66199"/>
                    <a:pt x="80402" y="66201"/>
                    <a:pt x="80426" y="66201"/>
                  </a:cubicBezTo>
                  <a:cubicBezTo>
                    <a:pt x="80567" y="66201"/>
                    <a:pt x="80700" y="66118"/>
                    <a:pt x="80758" y="65986"/>
                  </a:cubicBezTo>
                  <a:lnTo>
                    <a:pt x="84555" y="57842"/>
                  </a:lnTo>
                  <a:cubicBezTo>
                    <a:pt x="84626" y="57688"/>
                    <a:pt x="84585" y="57507"/>
                    <a:pt x="84456" y="57398"/>
                  </a:cubicBezTo>
                  <a:lnTo>
                    <a:pt x="78436" y="52427"/>
                  </a:lnTo>
                  <a:cubicBezTo>
                    <a:pt x="79116" y="49690"/>
                    <a:pt x="79472" y="46882"/>
                    <a:pt x="79500" y="44062"/>
                  </a:cubicBezTo>
                  <a:lnTo>
                    <a:pt x="86655" y="40802"/>
                  </a:lnTo>
                  <a:cubicBezTo>
                    <a:pt x="86809" y="40733"/>
                    <a:pt x="86897" y="40566"/>
                    <a:pt x="86867" y="40400"/>
                  </a:cubicBezTo>
                  <a:lnTo>
                    <a:pt x="85306" y="31551"/>
                  </a:lnTo>
                  <a:cubicBezTo>
                    <a:pt x="85277" y="31383"/>
                    <a:pt x="85139" y="31257"/>
                    <a:pt x="84969" y="31245"/>
                  </a:cubicBezTo>
                  <a:lnTo>
                    <a:pt x="77072" y="30632"/>
                  </a:lnTo>
                  <a:cubicBezTo>
                    <a:pt x="76066" y="28033"/>
                    <a:pt x="74759" y="25561"/>
                    <a:pt x="73182" y="23264"/>
                  </a:cubicBezTo>
                  <a:lnTo>
                    <a:pt x="77252" y="16388"/>
                  </a:lnTo>
                  <a:cubicBezTo>
                    <a:pt x="77338" y="16243"/>
                    <a:pt x="77316" y="16057"/>
                    <a:pt x="77196" y="15937"/>
                  </a:cubicBezTo>
                  <a:lnTo>
                    <a:pt x="70842" y="9583"/>
                  </a:lnTo>
                  <a:cubicBezTo>
                    <a:pt x="70770" y="9512"/>
                    <a:pt x="70675" y="9475"/>
                    <a:pt x="70579" y="9475"/>
                  </a:cubicBezTo>
                  <a:cubicBezTo>
                    <a:pt x="70514" y="9475"/>
                    <a:pt x="70449" y="9492"/>
                    <a:pt x="70390" y="9526"/>
                  </a:cubicBezTo>
                  <a:lnTo>
                    <a:pt x="63455" y="13643"/>
                  </a:lnTo>
                  <a:cubicBezTo>
                    <a:pt x="59408" y="10934"/>
                    <a:pt x="54923" y="9103"/>
                    <a:pt x="50121" y="8200"/>
                  </a:cubicBezTo>
                  <a:lnTo>
                    <a:pt x="48116" y="280"/>
                  </a:lnTo>
                  <a:cubicBezTo>
                    <a:pt x="48074" y="115"/>
                    <a:pt x="47926" y="1"/>
                    <a:pt x="4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5638800" y="3738150"/>
              <a:ext cx="407500" cy="367050"/>
            </a:xfrm>
            <a:custGeom>
              <a:avLst/>
              <a:gdLst/>
              <a:ahLst/>
              <a:cxnLst/>
              <a:rect l="l" t="t" r="r" b="b"/>
              <a:pathLst>
                <a:path w="16300" h="14682" extrusionOk="0">
                  <a:moveTo>
                    <a:pt x="5682" y="0"/>
                  </a:moveTo>
                  <a:cubicBezTo>
                    <a:pt x="2619" y="0"/>
                    <a:pt x="1854" y="1531"/>
                    <a:pt x="1854" y="1531"/>
                  </a:cubicBezTo>
                  <a:cubicBezTo>
                    <a:pt x="1854" y="1531"/>
                    <a:pt x="2040" y="2086"/>
                    <a:pt x="1483" y="3199"/>
                  </a:cubicBezTo>
                  <a:cubicBezTo>
                    <a:pt x="926" y="4309"/>
                    <a:pt x="1" y="4679"/>
                    <a:pt x="556" y="5236"/>
                  </a:cubicBezTo>
                  <a:cubicBezTo>
                    <a:pt x="1113" y="5791"/>
                    <a:pt x="2408" y="6347"/>
                    <a:pt x="2408" y="6347"/>
                  </a:cubicBezTo>
                  <a:cubicBezTo>
                    <a:pt x="2408" y="6347"/>
                    <a:pt x="2779" y="10050"/>
                    <a:pt x="4445" y="11718"/>
                  </a:cubicBezTo>
                  <a:cubicBezTo>
                    <a:pt x="4929" y="12201"/>
                    <a:pt x="5600" y="12373"/>
                    <a:pt x="6310" y="12373"/>
                  </a:cubicBezTo>
                  <a:cubicBezTo>
                    <a:pt x="8043" y="12373"/>
                    <a:pt x="10002" y="11348"/>
                    <a:pt x="10002" y="11348"/>
                  </a:cubicBezTo>
                  <a:lnTo>
                    <a:pt x="11854" y="14682"/>
                  </a:lnTo>
                  <a:lnTo>
                    <a:pt x="16300" y="12087"/>
                  </a:lnTo>
                  <a:cubicBezTo>
                    <a:pt x="16300" y="12087"/>
                    <a:pt x="15189" y="10977"/>
                    <a:pt x="13892" y="7088"/>
                  </a:cubicBezTo>
                  <a:cubicBezTo>
                    <a:pt x="12596" y="3197"/>
                    <a:pt x="10559" y="420"/>
                    <a:pt x="6670" y="49"/>
                  </a:cubicBezTo>
                  <a:cubicBezTo>
                    <a:pt x="6316" y="15"/>
                    <a:pt x="5988" y="0"/>
                    <a:pt x="5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5632450" y="3729600"/>
              <a:ext cx="427800" cy="387400"/>
            </a:xfrm>
            <a:custGeom>
              <a:avLst/>
              <a:gdLst/>
              <a:ahLst/>
              <a:cxnLst/>
              <a:rect l="l" t="t" r="r" b="b"/>
              <a:pathLst>
                <a:path w="17112" h="15496" extrusionOk="0">
                  <a:moveTo>
                    <a:pt x="5924" y="684"/>
                  </a:moveTo>
                  <a:cubicBezTo>
                    <a:pt x="6222" y="684"/>
                    <a:pt x="6544" y="699"/>
                    <a:pt x="6891" y="732"/>
                  </a:cubicBezTo>
                  <a:cubicBezTo>
                    <a:pt x="10222" y="1050"/>
                    <a:pt x="12359" y="3149"/>
                    <a:pt x="13821" y="7538"/>
                  </a:cubicBezTo>
                  <a:cubicBezTo>
                    <a:pt x="14763" y="10362"/>
                    <a:pt x="15615" y="11758"/>
                    <a:pt x="16037" y="12334"/>
                  </a:cubicBezTo>
                  <a:lnTo>
                    <a:pt x="12240" y="14550"/>
                  </a:lnTo>
                  <a:lnTo>
                    <a:pt x="10394" y="11231"/>
                  </a:lnTo>
                  <a:lnTo>
                    <a:pt x="10098" y="11386"/>
                  </a:lnTo>
                  <a:cubicBezTo>
                    <a:pt x="10072" y="11399"/>
                    <a:pt x="8175" y="12378"/>
                    <a:pt x="6566" y="12378"/>
                  </a:cubicBezTo>
                  <a:cubicBezTo>
                    <a:pt x="5939" y="12378"/>
                    <a:pt x="5356" y="12230"/>
                    <a:pt x="4944" y="11818"/>
                  </a:cubicBezTo>
                  <a:cubicBezTo>
                    <a:pt x="3385" y="10258"/>
                    <a:pt x="3009" y="6690"/>
                    <a:pt x="3005" y="6654"/>
                  </a:cubicBezTo>
                  <a:lnTo>
                    <a:pt x="2984" y="6454"/>
                  </a:lnTo>
                  <a:lnTo>
                    <a:pt x="2798" y="6374"/>
                  </a:lnTo>
                  <a:cubicBezTo>
                    <a:pt x="2454" y="6225"/>
                    <a:pt x="1471" y="5750"/>
                    <a:pt x="1054" y="5334"/>
                  </a:cubicBezTo>
                  <a:cubicBezTo>
                    <a:pt x="948" y="5229"/>
                    <a:pt x="929" y="5210"/>
                    <a:pt x="1314" y="4749"/>
                  </a:cubicBezTo>
                  <a:cubicBezTo>
                    <a:pt x="1538" y="4482"/>
                    <a:pt x="1817" y="4148"/>
                    <a:pt x="2044" y="3693"/>
                  </a:cubicBezTo>
                  <a:cubicBezTo>
                    <a:pt x="2488" y="2807"/>
                    <a:pt x="2501" y="2217"/>
                    <a:pt x="2469" y="1941"/>
                  </a:cubicBezTo>
                  <a:cubicBezTo>
                    <a:pt x="2677" y="1646"/>
                    <a:pt x="3545" y="684"/>
                    <a:pt x="5924" y="684"/>
                  </a:cubicBezTo>
                  <a:close/>
                  <a:moveTo>
                    <a:pt x="5947" y="0"/>
                  </a:moveTo>
                  <a:cubicBezTo>
                    <a:pt x="2701" y="0"/>
                    <a:pt x="1840" y="1644"/>
                    <a:pt x="1801" y="1720"/>
                  </a:cubicBezTo>
                  <a:lnTo>
                    <a:pt x="1746" y="1846"/>
                  </a:lnTo>
                  <a:lnTo>
                    <a:pt x="1780" y="1972"/>
                  </a:lnTo>
                  <a:cubicBezTo>
                    <a:pt x="1781" y="1977"/>
                    <a:pt x="1900" y="2449"/>
                    <a:pt x="1431" y="3386"/>
                  </a:cubicBezTo>
                  <a:cubicBezTo>
                    <a:pt x="1239" y="3769"/>
                    <a:pt x="999" y="4056"/>
                    <a:pt x="788" y="4310"/>
                  </a:cubicBezTo>
                  <a:cubicBezTo>
                    <a:pt x="437" y="4730"/>
                    <a:pt x="1" y="5251"/>
                    <a:pt x="568" y="5820"/>
                  </a:cubicBezTo>
                  <a:cubicBezTo>
                    <a:pt x="1040" y="6291"/>
                    <a:pt x="1954" y="6741"/>
                    <a:pt x="2346" y="6922"/>
                  </a:cubicBezTo>
                  <a:cubicBezTo>
                    <a:pt x="2450" y="7736"/>
                    <a:pt x="2934" y="10777"/>
                    <a:pt x="4459" y="12302"/>
                  </a:cubicBezTo>
                  <a:cubicBezTo>
                    <a:pt x="5018" y="12860"/>
                    <a:pt x="5778" y="13056"/>
                    <a:pt x="6568" y="13056"/>
                  </a:cubicBezTo>
                  <a:cubicBezTo>
                    <a:pt x="7978" y="13056"/>
                    <a:pt x="9483" y="12434"/>
                    <a:pt x="10115" y="12140"/>
                  </a:cubicBezTo>
                  <a:lnTo>
                    <a:pt x="11980" y="15496"/>
                  </a:lnTo>
                  <a:lnTo>
                    <a:pt x="17112" y="12504"/>
                  </a:lnTo>
                  <a:lnTo>
                    <a:pt x="16797" y="12187"/>
                  </a:lnTo>
                  <a:cubicBezTo>
                    <a:pt x="16785" y="12177"/>
                    <a:pt x="15728" y="11089"/>
                    <a:pt x="14472" y="7321"/>
                  </a:cubicBezTo>
                  <a:cubicBezTo>
                    <a:pt x="12933" y="2702"/>
                    <a:pt x="10544" y="392"/>
                    <a:pt x="6956" y="49"/>
                  </a:cubicBezTo>
                  <a:cubicBezTo>
                    <a:pt x="6596" y="16"/>
                    <a:pt x="6260" y="0"/>
                    <a:pt x="5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5130575" y="4063075"/>
              <a:ext cx="290675" cy="212750"/>
            </a:xfrm>
            <a:custGeom>
              <a:avLst/>
              <a:gdLst/>
              <a:ahLst/>
              <a:cxnLst/>
              <a:rect l="l" t="t" r="r" b="b"/>
              <a:pathLst>
                <a:path w="11627" h="8510" extrusionOk="0">
                  <a:moveTo>
                    <a:pt x="4348" y="1"/>
                  </a:moveTo>
                  <a:cubicBezTo>
                    <a:pt x="4304" y="1"/>
                    <a:pt x="4260" y="6"/>
                    <a:pt x="4217" y="17"/>
                  </a:cubicBezTo>
                  <a:cubicBezTo>
                    <a:pt x="3477" y="203"/>
                    <a:pt x="4588" y="1313"/>
                    <a:pt x="5143" y="1869"/>
                  </a:cubicBezTo>
                  <a:cubicBezTo>
                    <a:pt x="5699" y="2424"/>
                    <a:pt x="6440" y="2795"/>
                    <a:pt x="6440" y="2795"/>
                  </a:cubicBezTo>
                  <a:cubicBezTo>
                    <a:pt x="6440" y="2795"/>
                    <a:pt x="3847" y="2610"/>
                    <a:pt x="1810" y="2054"/>
                  </a:cubicBezTo>
                  <a:cubicBezTo>
                    <a:pt x="1343" y="1927"/>
                    <a:pt x="1002" y="1868"/>
                    <a:pt x="773" y="1868"/>
                  </a:cubicBezTo>
                  <a:cubicBezTo>
                    <a:pt x="1" y="1868"/>
                    <a:pt x="483" y="2537"/>
                    <a:pt x="1624" y="3536"/>
                  </a:cubicBezTo>
                  <a:cubicBezTo>
                    <a:pt x="3106" y="4833"/>
                    <a:pt x="5329" y="6129"/>
                    <a:pt x="6068" y="6129"/>
                  </a:cubicBezTo>
                  <a:cubicBezTo>
                    <a:pt x="6809" y="6129"/>
                    <a:pt x="8663" y="6684"/>
                    <a:pt x="8663" y="6684"/>
                  </a:cubicBezTo>
                  <a:lnTo>
                    <a:pt x="9665" y="8509"/>
                  </a:lnTo>
                  <a:lnTo>
                    <a:pt x="11627" y="6315"/>
                  </a:lnTo>
                  <a:cubicBezTo>
                    <a:pt x="11627" y="6315"/>
                    <a:pt x="11070" y="4833"/>
                    <a:pt x="10514" y="3351"/>
                  </a:cubicBezTo>
                  <a:cubicBezTo>
                    <a:pt x="9959" y="1869"/>
                    <a:pt x="8663" y="1313"/>
                    <a:pt x="7181" y="1313"/>
                  </a:cubicBezTo>
                  <a:cubicBezTo>
                    <a:pt x="5786" y="1313"/>
                    <a:pt x="5048" y="1"/>
                    <a:pt x="4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5127850" y="4054500"/>
              <a:ext cx="303250" cy="236100"/>
            </a:xfrm>
            <a:custGeom>
              <a:avLst/>
              <a:gdLst/>
              <a:ahLst/>
              <a:cxnLst/>
              <a:rect l="l" t="t" r="r" b="b"/>
              <a:pathLst>
                <a:path w="12130" h="9444" extrusionOk="0">
                  <a:moveTo>
                    <a:pt x="4453" y="687"/>
                  </a:moveTo>
                  <a:cubicBezTo>
                    <a:pt x="4639" y="687"/>
                    <a:pt x="4898" y="892"/>
                    <a:pt x="5184" y="1107"/>
                  </a:cubicBezTo>
                  <a:cubicBezTo>
                    <a:pt x="5707" y="1505"/>
                    <a:pt x="6357" y="1999"/>
                    <a:pt x="7290" y="1999"/>
                  </a:cubicBezTo>
                  <a:cubicBezTo>
                    <a:pt x="8837" y="1999"/>
                    <a:pt x="9851" y="2610"/>
                    <a:pt x="10303" y="3814"/>
                  </a:cubicBezTo>
                  <a:lnTo>
                    <a:pt x="11341" y="6583"/>
                  </a:lnTo>
                  <a:lnTo>
                    <a:pt x="9841" y="8263"/>
                  </a:lnTo>
                  <a:lnTo>
                    <a:pt x="9005" y="6739"/>
                  </a:lnTo>
                  <a:lnTo>
                    <a:pt x="8870" y="6699"/>
                  </a:lnTo>
                  <a:cubicBezTo>
                    <a:pt x="8792" y="6676"/>
                    <a:pt x="6961" y="6129"/>
                    <a:pt x="6179" y="6129"/>
                  </a:cubicBezTo>
                  <a:cubicBezTo>
                    <a:pt x="5588" y="6129"/>
                    <a:pt x="3436" y="4913"/>
                    <a:pt x="1960" y="3621"/>
                  </a:cubicBezTo>
                  <a:cubicBezTo>
                    <a:pt x="1295" y="3039"/>
                    <a:pt x="1028" y="2717"/>
                    <a:pt x="921" y="2553"/>
                  </a:cubicBezTo>
                  <a:lnTo>
                    <a:pt x="921" y="2553"/>
                  </a:lnTo>
                  <a:cubicBezTo>
                    <a:pt x="1068" y="2559"/>
                    <a:pt x="1341" y="2595"/>
                    <a:pt x="1826" y="2727"/>
                  </a:cubicBezTo>
                  <a:cubicBezTo>
                    <a:pt x="3874" y="3285"/>
                    <a:pt x="6416" y="3472"/>
                    <a:pt x="6523" y="3480"/>
                  </a:cubicBezTo>
                  <a:lnTo>
                    <a:pt x="8246" y="3603"/>
                  </a:lnTo>
                  <a:lnTo>
                    <a:pt x="6702" y="2831"/>
                  </a:lnTo>
                  <a:cubicBezTo>
                    <a:pt x="6696" y="2828"/>
                    <a:pt x="6005" y="2479"/>
                    <a:pt x="5494" y="1968"/>
                  </a:cubicBezTo>
                  <a:cubicBezTo>
                    <a:pt x="4854" y="1330"/>
                    <a:pt x="4498" y="899"/>
                    <a:pt x="4434" y="688"/>
                  </a:cubicBezTo>
                  <a:cubicBezTo>
                    <a:pt x="4440" y="688"/>
                    <a:pt x="4447" y="687"/>
                    <a:pt x="4453" y="687"/>
                  </a:cubicBezTo>
                  <a:close/>
                  <a:moveTo>
                    <a:pt x="4460" y="1"/>
                  </a:moveTo>
                  <a:cubicBezTo>
                    <a:pt x="4390" y="1"/>
                    <a:pt x="4318" y="9"/>
                    <a:pt x="4244" y="27"/>
                  </a:cubicBezTo>
                  <a:cubicBezTo>
                    <a:pt x="3902" y="114"/>
                    <a:pt x="3794" y="336"/>
                    <a:pt x="3760" y="461"/>
                  </a:cubicBezTo>
                  <a:cubicBezTo>
                    <a:pt x="3623" y="951"/>
                    <a:pt x="4094" y="1541"/>
                    <a:pt x="5010" y="2455"/>
                  </a:cubicBezTo>
                  <a:cubicBezTo>
                    <a:pt x="5081" y="2525"/>
                    <a:pt x="5156" y="2593"/>
                    <a:pt x="5230" y="2659"/>
                  </a:cubicBezTo>
                  <a:cubicBezTo>
                    <a:pt x="4315" y="2547"/>
                    <a:pt x="3078" y="2357"/>
                    <a:pt x="2009" y="2066"/>
                  </a:cubicBezTo>
                  <a:cubicBezTo>
                    <a:pt x="1567" y="1946"/>
                    <a:pt x="1187" y="1866"/>
                    <a:pt x="886" y="1866"/>
                  </a:cubicBezTo>
                  <a:cubicBezTo>
                    <a:pt x="570" y="1866"/>
                    <a:pt x="343" y="1954"/>
                    <a:pt x="224" y="2173"/>
                  </a:cubicBezTo>
                  <a:cubicBezTo>
                    <a:pt x="0" y="2589"/>
                    <a:pt x="347" y="3122"/>
                    <a:pt x="1509" y="4136"/>
                  </a:cubicBezTo>
                  <a:cubicBezTo>
                    <a:pt x="2922" y="5375"/>
                    <a:pt x="5272" y="6815"/>
                    <a:pt x="6179" y="6815"/>
                  </a:cubicBezTo>
                  <a:cubicBezTo>
                    <a:pt x="6700" y="6815"/>
                    <a:pt x="7953" y="7146"/>
                    <a:pt x="8540" y="7317"/>
                  </a:cubicBezTo>
                  <a:lnTo>
                    <a:pt x="9709" y="9443"/>
                  </a:lnTo>
                  <a:lnTo>
                    <a:pt x="12129" y="6732"/>
                  </a:lnTo>
                  <a:lnTo>
                    <a:pt x="10944" y="3575"/>
                  </a:lnTo>
                  <a:cubicBezTo>
                    <a:pt x="10389" y="2096"/>
                    <a:pt x="9125" y="1315"/>
                    <a:pt x="7290" y="1315"/>
                  </a:cubicBezTo>
                  <a:cubicBezTo>
                    <a:pt x="6589" y="1315"/>
                    <a:pt x="6063" y="914"/>
                    <a:pt x="5598" y="562"/>
                  </a:cubicBezTo>
                  <a:cubicBezTo>
                    <a:pt x="5222" y="274"/>
                    <a:pt x="4863" y="1"/>
                    <a:pt x="4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5741425" y="3353475"/>
              <a:ext cx="210250" cy="262950"/>
            </a:xfrm>
            <a:custGeom>
              <a:avLst/>
              <a:gdLst/>
              <a:ahLst/>
              <a:cxnLst/>
              <a:rect l="l" t="t" r="r" b="b"/>
              <a:pathLst>
                <a:path w="8410" h="10518" extrusionOk="0">
                  <a:moveTo>
                    <a:pt x="1617" y="0"/>
                  </a:moveTo>
                  <a:cubicBezTo>
                    <a:pt x="1321" y="0"/>
                    <a:pt x="1326" y="416"/>
                    <a:pt x="1754" y="1405"/>
                  </a:cubicBezTo>
                  <a:cubicBezTo>
                    <a:pt x="2593" y="3344"/>
                    <a:pt x="3144" y="5883"/>
                    <a:pt x="3144" y="5883"/>
                  </a:cubicBezTo>
                  <a:cubicBezTo>
                    <a:pt x="3144" y="5883"/>
                    <a:pt x="2672" y="5203"/>
                    <a:pt x="2043" y="4732"/>
                  </a:cubicBezTo>
                  <a:cubicBezTo>
                    <a:pt x="1585" y="4388"/>
                    <a:pt x="790" y="3791"/>
                    <a:pt x="364" y="3791"/>
                  </a:cubicBezTo>
                  <a:cubicBezTo>
                    <a:pt x="207" y="3791"/>
                    <a:pt x="100" y="3873"/>
                    <a:pt x="79" y="4078"/>
                  </a:cubicBezTo>
                  <a:cubicBezTo>
                    <a:pt x="0" y="4838"/>
                    <a:pt x="1573" y="5361"/>
                    <a:pt x="1782" y="6828"/>
                  </a:cubicBezTo>
                  <a:cubicBezTo>
                    <a:pt x="1993" y="8293"/>
                    <a:pt x="2727" y="9499"/>
                    <a:pt x="4272" y="9838"/>
                  </a:cubicBezTo>
                  <a:lnTo>
                    <a:pt x="7363" y="10518"/>
                  </a:lnTo>
                  <a:lnTo>
                    <a:pt x="8409" y="8166"/>
                  </a:lnTo>
                  <a:lnTo>
                    <a:pt x="7178" y="6615"/>
                  </a:lnTo>
                  <a:cubicBezTo>
                    <a:pt x="7178" y="6615"/>
                    <a:pt x="6497" y="5778"/>
                    <a:pt x="6391" y="5044"/>
                  </a:cubicBezTo>
                  <a:cubicBezTo>
                    <a:pt x="6286" y="4311"/>
                    <a:pt x="4688" y="2294"/>
                    <a:pt x="3194" y="1011"/>
                  </a:cubicBezTo>
                  <a:cubicBezTo>
                    <a:pt x="2463" y="383"/>
                    <a:pt x="1902" y="0"/>
                    <a:pt x="1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5733575" y="3344875"/>
              <a:ext cx="228050" cy="281425"/>
            </a:xfrm>
            <a:custGeom>
              <a:avLst/>
              <a:gdLst/>
              <a:ahLst/>
              <a:cxnLst/>
              <a:rect l="l" t="t" r="r" b="b"/>
              <a:pathLst>
                <a:path w="9122" h="11257" extrusionOk="0">
                  <a:moveTo>
                    <a:pt x="2083" y="737"/>
                  </a:moveTo>
                  <a:cubicBezTo>
                    <a:pt x="2259" y="821"/>
                    <a:pt x="2616" y="1040"/>
                    <a:pt x="3286" y="1617"/>
                  </a:cubicBezTo>
                  <a:cubicBezTo>
                    <a:pt x="4815" y="2929"/>
                    <a:pt x="6282" y="4846"/>
                    <a:pt x="6367" y="5437"/>
                  </a:cubicBezTo>
                  <a:cubicBezTo>
                    <a:pt x="6484" y="6256"/>
                    <a:pt x="7197" y="7139"/>
                    <a:pt x="7225" y="7173"/>
                  </a:cubicBezTo>
                  <a:lnTo>
                    <a:pt x="8327" y="8560"/>
                  </a:lnTo>
                  <a:lnTo>
                    <a:pt x="7479" y="10467"/>
                  </a:lnTo>
                  <a:lnTo>
                    <a:pt x="4659" y="9846"/>
                  </a:lnTo>
                  <a:cubicBezTo>
                    <a:pt x="3404" y="9570"/>
                    <a:pt x="2656" y="8654"/>
                    <a:pt x="2436" y="7121"/>
                  </a:cubicBezTo>
                  <a:cubicBezTo>
                    <a:pt x="2304" y="6199"/>
                    <a:pt x="1722" y="5626"/>
                    <a:pt x="1254" y="5164"/>
                  </a:cubicBezTo>
                  <a:cubicBezTo>
                    <a:pt x="1002" y="4916"/>
                    <a:pt x="764" y="4680"/>
                    <a:pt x="740" y="4482"/>
                  </a:cubicBezTo>
                  <a:lnTo>
                    <a:pt x="740" y="4482"/>
                  </a:lnTo>
                  <a:cubicBezTo>
                    <a:pt x="962" y="4521"/>
                    <a:pt x="1434" y="4812"/>
                    <a:pt x="2154" y="5351"/>
                  </a:cubicBezTo>
                  <a:cubicBezTo>
                    <a:pt x="2729" y="5782"/>
                    <a:pt x="3174" y="6417"/>
                    <a:pt x="3177" y="6423"/>
                  </a:cubicBezTo>
                  <a:lnTo>
                    <a:pt x="4159" y="7834"/>
                  </a:lnTo>
                  <a:lnTo>
                    <a:pt x="4159" y="7834"/>
                  </a:lnTo>
                  <a:lnTo>
                    <a:pt x="3795" y="6155"/>
                  </a:lnTo>
                  <a:cubicBezTo>
                    <a:pt x="3771" y="6049"/>
                    <a:pt x="3226" y="3559"/>
                    <a:pt x="2384" y="1614"/>
                  </a:cubicBezTo>
                  <a:cubicBezTo>
                    <a:pt x="2184" y="1149"/>
                    <a:pt x="2108" y="883"/>
                    <a:pt x="2083" y="737"/>
                  </a:cubicBezTo>
                  <a:close/>
                  <a:moveTo>
                    <a:pt x="1927" y="0"/>
                  </a:moveTo>
                  <a:cubicBezTo>
                    <a:pt x="1805" y="0"/>
                    <a:pt x="1700" y="35"/>
                    <a:pt x="1608" y="103"/>
                  </a:cubicBezTo>
                  <a:cubicBezTo>
                    <a:pt x="1214" y="393"/>
                    <a:pt x="1382" y="1026"/>
                    <a:pt x="1755" y="1885"/>
                  </a:cubicBezTo>
                  <a:cubicBezTo>
                    <a:pt x="2194" y="2901"/>
                    <a:pt x="2556" y="4099"/>
                    <a:pt x="2797" y="4990"/>
                  </a:cubicBezTo>
                  <a:cubicBezTo>
                    <a:pt x="2721" y="4925"/>
                    <a:pt x="2643" y="4860"/>
                    <a:pt x="2561" y="4799"/>
                  </a:cubicBezTo>
                  <a:cubicBezTo>
                    <a:pt x="1827" y="4249"/>
                    <a:pt x="1168" y="3794"/>
                    <a:pt x="674" y="3794"/>
                  </a:cubicBezTo>
                  <a:cubicBezTo>
                    <a:pt x="581" y="3794"/>
                    <a:pt x="493" y="3810"/>
                    <a:pt x="412" y="3845"/>
                  </a:cubicBezTo>
                  <a:cubicBezTo>
                    <a:pt x="295" y="3899"/>
                    <a:pt x="90" y="4037"/>
                    <a:pt x="53" y="4386"/>
                  </a:cubicBezTo>
                  <a:cubicBezTo>
                    <a:pt x="1" y="4892"/>
                    <a:pt x="375" y="5262"/>
                    <a:pt x="773" y="5653"/>
                  </a:cubicBezTo>
                  <a:cubicBezTo>
                    <a:pt x="1187" y="6062"/>
                    <a:pt x="1658" y="6526"/>
                    <a:pt x="1756" y="7221"/>
                  </a:cubicBezTo>
                  <a:cubicBezTo>
                    <a:pt x="2017" y="9038"/>
                    <a:pt x="2971" y="10179"/>
                    <a:pt x="4512" y="10517"/>
                  </a:cubicBezTo>
                  <a:lnTo>
                    <a:pt x="7877" y="11257"/>
                  </a:lnTo>
                  <a:lnTo>
                    <a:pt x="9121" y="8459"/>
                  </a:lnTo>
                  <a:lnTo>
                    <a:pt x="7760" y="6744"/>
                  </a:lnTo>
                  <a:cubicBezTo>
                    <a:pt x="7586" y="6532"/>
                    <a:pt x="7121" y="5865"/>
                    <a:pt x="7047" y="5339"/>
                  </a:cubicBezTo>
                  <a:cubicBezTo>
                    <a:pt x="6918" y="4442"/>
                    <a:pt x="5160" y="2322"/>
                    <a:pt x="3732" y="1097"/>
                  </a:cubicBezTo>
                  <a:cubicBezTo>
                    <a:pt x="2850" y="337"/>
                    <a:pt x="2304" y="0"/>
                    <a:pt x="1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5347125" y="4216450"/>
              <a:ext cx="194475" cy="425450"/>
            </a:xfrm>
            <a:custGeom>
              <a:avLst/>
              <a:gdLst/>
              <a:ahLst/>
              <a:cxnLst/>
              <a:rect l="l" t="t" r="r" b="b"/>
              <a:pathLst>
                <a:path w="7779" h="17018" extrusionOk="0">
                  <a:moveTo>
                    <a:pt x="1882" y="1"/>
                  </a:moveTo>
                  <a:cubicBezTo>
                    <a:pt x="768" y="1"/>
                    <a:pt x="1" y="549"/>
                    <a:pt x="1" y="549"/>
                  </a:cubicBezTo>
                  <a:lnTo>
                    <a:pt x="1113" y="16291"/>
                  </a:lnTo>
                  <a:cubicBezTo>
                    <a:pt x="1705" y="16810"/>
                    <a:pt x="2328" y="17018"/>
                    <a:pt x="2944" y="17018"/>
                  </a:cubicBezTo>
                  <a:cubicBezTo>
                    <a:pt x="5409" y="17018"/>
                    <a:pt x="7779" y="13699"/>
                    <a:pt x="7779" y="13699"/>
                  </a:cubicBezTo>
                  <a:lnTo>
                    <a:pt x="2965" y="178"/>
                  </a:lnTo>
                  <a:cubicBezTo>
                    <a:pt x="2580" y="50"/>
                    <a:pt x="2215" y="1"/>
                    <a:pt x="1882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5338250" y="4207900"/>
              <a:ext cx="212975" cy="442575"/>
            </a:xfrm>
            <a:custGeom>
              <a:avLst/>
              <a:gdLst/>
              <a:ahLst/>
              <a:cxnLst/>
              <a:rect l="l" t="t" r="r" b="b"/>
              <a:pathLst>
                <a:path w="8519" h="17703" extrusionOk="0">
                  <a:moveTo>
                    <a:pt x="2229" y="685"/>
                  </a:moveTo>
                  <a:cubicBezTo>
                    <a:pt x="2485" y="685"/>
                    <a:pt x="2762" y="717"/>
                    <a:pt x="3054" y="798"/>
                  </a:cubicBezTo>
                  <a:lnTo>
                    <a:pt x="7749" y="13981"/>
                  </a:lnTo>
                  <a:cubicBezTo>
                    <a:pt x="7298" y="14566"/>
                    <a:pt x="5474" y="16782"/>
                    <a:pt x="3590" y="17000"/>
                  </a:cubicBezTo>
                  <a:cubicBezTo>
                    <a:pt x="3491" y="17011"/>
                    <a:pt x="3395" y="17017"/>
                    <a:pt x="3299" y="17017"/>
                  </a:cubicBezTo>
                  <a:cubicBezTo>
                    <a:pt x="2758" y="17017"/>
                    <a:pt x="2262" y="16837"/>
                    <a:pt x="1799" y="16466"/>
                  </a:cubicBezTo>
                  <a:lnTo>
                    <a:pt x="712" y="1074"/>
                  </a:lnTo>
                  <a:cubicBezTo>
                    <a:pt x="968" y="932"/>
                    <a:pt x="1518" y="685"/>
                    <a:pt x="2229" y="685"/>
                  </a:cubicBezTo>
                  <a:close/>
                  <a:moveTo>
                    <a:pt x="2232" y="1"/>
                  </a:moveTo>
                  <a:cubicBezTo>
                    <a:pt x="1032" y="1"/>
                    <a:pt x="201" y="580"/>
                    <a:pt x="157" y="612"/>
                  </a:cubicBezTo>
                  <a:lnTo>
                    <a:pt x="1" y="724"/>
                  </a:lnTo>
                  <a:lnTo>
                    <a:pt x="1135" y="16798"/>
                  </a:lnTo>
                  <a:lnTo>
                    <a:pt x="1242" y="16892"/>
                  </a:lnTo>
                  <a:cubicBezTo>
                    <a:pt x="1858" y="17431"/>
                    <a:pt x="2547" y="17703"/>
                    <a:pt x="3297" y="17703"/>
                  </a:cubicBezTo>
                  <a:cubicBezTo>
                    <a:pt x="3422" y="17703"/>
                    <a:pt x="3547" y="17695"/>
                    <a:pt x="3670" y="17682"/>
                  </a:cubicBezTo>
                  <a:cubicBezTo>
                    <a:pt x="6135" y="17394"/>
                    <a:pt x="8321" y="14369"/>
                    <a:pt x="8414" y="14240"/>
                  </a:cubicBezTo>
                  <a:lnTo>
                    <a:pt x="8518" y="14094"/>
                  </a:lnTo>
                  <a:lnTo>
                    <a:pt x="3642" y="406"/>
                  </a:lnTo>
                  <a:lnTo>
                    <a:pt x="3587" y="248"/>
                  </a:lnTo>
                  <a:lnTo>
                    <a:pt x="3428" y="197"/>
                  </a:lnTo>
                  <a:cubicBezTo>
                    <a:pt x="3003" y="55"/>
                    <a:pt x="2600" y="1"/>
                    <a:pt x="2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5523425" y="4919025"/>
              <a:ext cx="365475" cy="181875"/>
            </a:xfrm>
            <a:custGeom>
              <a:avLst/>
              <a:gdLst/>
              <a:ahLst/>
              <a:cxnLst/>
              <a:rect l="l" t="t" r="r" b="b"/>
              <a:pathLst>
                <a:path w="14619" h="7275" extrusionOk="0">
                  <a:moveTo>
                    <a:pt x="3038" y="0"/>
                  </a:moveTo>
                  <a:cubicBezTo>
                    <a:pt x="1792" y="0"/>
                    <a:pt x="746" y="322"/>
                    <a:pt x="543" y="1339"/>
                  </a:cubicBezTo>
                  <a:cubicBezTo>
                    <a:pt x="1" y="4045"/>
                    <a:pt x="8234" y="7274"/>
                    <a:pt x="11406" y="7274"/>
                  </a:cubicBezTo>
                  <a:cubicBezTo>
                    <a:pt x="11493" y="7274"/>
                    <a:pt x="11576" y="7272"/>
                    <a:pt x="11654" y="7267"/>
                  </a:cubicBezTo>
                  <a:cubicBezTo>
                    <a:pt x="14618" y="7081"/>
                    <a:pt x="11840" y="2450"/>
                    <a:pt x="7951" y="968"/>
                  </a:cubicBezTo>
                  <a:cubicBezTo>
                    <a:pt x="7951" y="968"/>
                    <a:pt x="5196" y="0"/>
                    <a:pt x="3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5525475" y="4910550"/>
              <a:ext cx="334650" cy="198850"/>
            </a:xfrm>
            <a:custGeom>
              <a:avLst/>
              <a:gdLst/>
              <a:ahLst/>
              <a:cxnLst/>
              <a:rect l="l" t="t" r="r" b="b"/>
              <a:pathLst>
                <a:path w="13386" h="7954" extrusionOk="0">
                  <a:moveTo>
                    <a:pt x="2940" y="685"/>
                  </a:moveTo>
                  <a:cubicBezTo>
                    <a:pt x="4620" y="685"/>
                    <a:pt x="6809" y="1299"/>
                    <a:pt x="7749" y="1629"/>
                  </a:cubicBezTo>
                  <a:cubicBezTo>
                    <a:pt x="10604" y="2719"/>
                    <a:pt x="12642" y="5444"/>
                    <a:pt x="12459" y="6647"/>
                  </a:cubicBezTo>
                  <a:cubicBezTo>
                    <a:pt x="12438" y="6786"/>
                    <a:pt x="12374" y="7211"/>
                    <a:pt x="11550" y="7262"/>
                  </a:cubicBezTo>
                  <a:cubicBezTo>
                    <a:pt x="11477" y="7266"/>
                    <a:pt x="11399" y="7268"/>
                    <a:pt x="11318" y="7268"/>
                  </a:cubicBezTo>
                  <a:cubicBezTo>
                    <a:pt x="8924" y="7268"/>
                    <a:pt x="3240" y="5288"/>
                    <a:pt x="1335" y="3108"/>
                  </a:cubicBezTo>
                  <a:cubicBezTo>
                    <a:pt x="899" y="2606"/>
                    <a:pt x="716" y="2147"/>
                    <a:pt x="796" y="1745"/>
                  </a:cubicBezTo>
                  <a:cubicBezTo>
                    <a:pt x="863" y="1415"/>
                    <a:pt x="1043" y="1170"/>
                    <a:pt x="1349" y="998"/>
                  </a:cubicBezTo>
                  <a:cubicBezTo>
                    <a:pt x="1742" y="772"/>
                    <a:pt x="2305" y="685"/>
                    <a:pt x="2940" y="685"/>
                  </a:cubicBezTo>
                  <a:close/>
                  <a:moveTo>
                    <a:pt x="2962" y="0"/>
                  </a:moveTo>
                  <a:cubicBezTo>
                    <a:pt x="2212" y="0"/>
                    <a:pt x="1521" y="110"/>
                    <a:pt x="1009" y="401"/>
                  </a:cubicBezTo>
                  <a:cubicBezTo>
                    <a:pt x="527" y="676"/>
                    <a:pt x="230" y="1083"/>
                    <a:pt x="125" y="1611"/>
                  </a:cubicBezTo>
                  <a:cubicBezTo>
                    <a:pt x="0" y="2232"/>
                    <a:pt x="233" y="2888"/>
                    <a:pt x="820" y="3558"/>
                  </a:cubicBezTo>
                  <a:cubicBezTo>
                    <a:pt x="2868" y="5904"/>
                    <a:pt x="8758" y="7954"/>
                    <a:pt x="11335" y="7954"/>
                  </a:cubicBezTo>
                  <a:cubicBezTo>
                    <a:pt x="11425" y="7954"/>
                    <a:pt x="11512" y="7952"/>
                    <a:pt x="11593" y="7946"/>
                  </a:cubicBezTo>
                  <a:cubicBezTo>
                    <a:pt x="12792" y="7872"/>
                    <a:pt x="13077" y="7165"/>
                    <a:pt x="13139" y="6749"/>
                  </a:cubicBezTo>
                  <a:cubicBezTo>
                    <a:pt x="13386" y="5132"/>
                    <a:pt x="11057" y="2155"/>
                    <a:pt x="7991" y="988"/>
                  </a:cubicBezTo>
                  <a:lnTo>
                    <a:pt x="7982" y="983"/>
                  </a:lnTo>
                  <a:cubicBezTo>
                    <a:pt x="7831" y="931"/>
                    <a:pt x="5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5453625" y="4504375"/>
              <a:ext cx="1037200" cy="744450"/>
            </a:xfrm>
            <a:custGeom>
              <a:avLst/>
              <a:gdLst/>
              <a:ahLst/>
              <a:cxnLst/>
              <a:rect l="l" t="t" r="r" b="b"/>
              <a:pathLst>
                <a:path w="41488" h="29778" extrusionOk="0">
                  <a:moveTo>
                    <a:pt x="36940" y="1"/>
                  </a:moveTo>
                  <a:cubicBezTo>
                    <a:pt x="36177" y="1"/>
                    <a:pt x="35335" y="429"/>
                    <a:pt x="34449" y="1442"/>
                  </a:cubicBezTo>
                  <a:cubicBezTo>
                    <a:pt x="31886" y="4371"/>
                    <a:pt x="25526" y="12002"/>
                    <a:pt x="22875" y="12002"/>
                  </a:cubicBezTo>
                  <a:cubicBezTo>
                    <a:pt x="22843" y="12002"/>
                    <a:pt x="22812" y="12001"/>
                    <a:pt x="22781" y="11999"/>
                  </a:cubicBezTo>
                  <a:cubicBezTo>
                    <a:pt x="22781" y="11999"/>
                    <a:pt x="11854" y="5146"/>
                    <a:pt x="8891" y="3665"/>
                  </a:cubicBezTo>
                  <a:cubicBezTo>
                    <a:pt x="7788" y="3113"/>
                    <a:pt x="6633" y="2818"/>
                    <a:pt x="5551" y="2818"/>
                  </a:cubicBezTo>
                  <a:cubicBezTo>
                    <a:pt x="3727" y="2818"/>
                    <a:pt x="2111" y="3657"/>
                    <a:pt x="1297" y="5517"/>
                  </a:cubicBezTo>
                  <a:cubicBezTo>
                    <a:pt x="1" y="8479"/>
                    <a:pt x="12964" y="20518"/>
                    <a:pt x="15928" y="24593"/>
                  </a:cubicBezTo>
                  <a:cubicBezTo>
                    <a:pt x="18891" y="28667"/>
                    <a:pt x="26115" y="29778"/>
                    <a:pt x="29819" y="29778"/>
                  </a:cubicBezTo>
                  <a:cubicBezTo>
                    <a:pt x="33523" y="29778"/>
                    <a:pt x="40005" y="25705"/>
                    <a:pt x="40746" y="22185"/>
                  </a:cubicBezTo>
                  <a:cubicBezTo>
                    <a:pt x="41487" y="18666"/>
                    <a:pt x="41117" y="6813"/>
                    <a:pt x="40191" y="3665"/>
                  </a:cubicBezTo>
                  <a:cubicBezTo>
                    <a:pt x="39581" y="1592"/>
                    <a:pt x="38409" y="1"/>
                    <a:pt x="36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5913475" y="4810525"/>
              <a:ext cx="96075" cy="285950"/>
            </a:xfrm>
            <a:custGeom>
              <a:avLst/>
              <a:gdLst/>
              <a:ahLst/>
              <a:cxnLst/>
              <a:rect l="l" t="t" r="r" b="b"/>
              <a:pathLst>
                <a:path w="3843" h="11438" extrusionOk="0">
                  <a:moveTo>
                    <a:pt x="3525" y="1"/>
                  </a:moveTo>
                  <a:cubicBezTo>
                    <a:pt x="3381" y="350"/>
                    <a:pt x="1" y="8587"/>
                    <a:pt x="408" y="11438"/>
                  </a:cubicBezTo>
                  <a:lnTo>
                    <a:pt x="746" y="11389"/>
                  </a:lnTo>
                  <a:cubicBezTo>
                    <a:pt x="353" y="8631"/>
                    <a:pt x="3807" y="216"/>
                    <a:pt x="3842" y="131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6387250" y="4779000"/>
              <a:ext cx="85275" cy="178575"/>
            </a:xfrm>
            <a:custGeom>
              <a:avLst/>
              <a:gdLst/>
              <a:ahLst/>
              <a:cxnLst/>
              <a:rect l="l" t="t" r="r" b="b"/>
              <a:pathLst>
                <a:path w="3411" h="7143" extrusionOk="0">
                  <a:moveTo>
                    <a:pt x="262" y="1"/>
                  </a:moveTo>
                  <a:lnTo>
                    <a:pt x="1" y="222"/>
                  </a:lnTo>
                  <a:cubicBezTo>
                    <a:pt x="29" y="256"/>
                    <a:pt x="2936" y="3728"/>
                    <a:pt x="3067" y="7142"/>
                  </a:cubicBezTo>
                  <a:lnTo>
                    <a:pt x="3410" y="7129"/>
                  </a:lnTo>
                  <a:cubicBezTo>
                    <a:pt x="3274" y="3599"/>
                    <a:pt x="385" y="145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5356400" y="3558800"/>
              <a:ext cx="1041800" cy="1322550"/>
            </a:xfrm>
            <a:custGeom>
              <a:avLst/>
              <a:gdLst/>
              <a:ahLst/>
              <a:cxnLst/>
              <a:rect l="l" t="t" r="r" b="b"/>
              <a:pathLst>
                <a:path w="41672" h="52902" extrusionOk="0">
                  <a:moveTo>
                    <a:pt x="22780" y="0"/>
                  </a:moveTo>
                  <a:lnTo>
                    <a:pt x="22039" y="2779"/>
                  </a:lnTo>
                  <a:cubicBezTo>
                    <a:pt x="22039" y="2779"/>
                    <a:pt x="33151" y="10928"/>
                    <a:pt x="33336" y="11669"/>
                  </a:cubicBezTo>
                  <a:cubicBezTo>
                    <a:pt x="33522" y="12410"/>
                    <a:pt x="27781" y="18336"/>
                    <a:pt x="27781" y="18336"/>
                  </a:cubicBezTo>
                  <a:cubicBezTo>
                    <a:pt x="27781" y="18336"/>
                    <a:pt x="23706" y="20558"/>
                    <a:pt x="22040" y="22411"/>
                  </a:cubicBezTo>
                  <a:cubicBezTo>
                    <a:pt x="20373" y="24263"/>
                    <a:pt x="3519" y="39265"/>
                    <a:pt x="1853" y="40190"/>
                  </a:cubicBezTo>
                  <a:cubicBezTo>
                    <a:pt x="185" y="41115"/>
                    <a:pt x="1" y="44820"/>
                    <a:pt x="2963" y="45192"/>
                  </a:cubicBezTo>
                  <a:cubicBezTo>
                    <a:pt x="3032" y="45200"/>
                    <a:pt x="3107" y="45204"/>
                    <a:pt x="3188" y="45204"/>
                  </a:cubicBezTo>
                  <a:cubicBezTo>
                    <a:pt x="6590" y="45204"/>
                    <a:pt x="20372" y="37784"/>
                    <a:pt x="20373" y="37783"/>
                  </a:cubicBezTo>
                  <a:lnTo>
                    <a:pt x="20373" y="37783"/>
                  </a:lnTo>
                  <a:cubicBezTo>
                    <a:pt x="20373" y="37783"/>
                    <a:pt x="19076" y="41117"/>
                    <a:pt x="20373" y="42228"/>
                  </a:cubicBezTo>
                  <a:cubicBezTo>
                    <a:pt x="21669" y="43338"/>
                    <a:pt x="25003" y="44265"/>
                    <a:pt x="25374" y="45747"/>
                  </a:cubicBezTo>
                  <a:cubicBezTo>
                    <a:pt x="25744" y="47229"/>
                    <a:pt x="25188" y="50191"/>
                    <a:pt x="27040" y="51673"/>
                  </a:cubicBezTo>
                  <a:cubicBezTo>
                    <a:pt x="27946" y="52398"/>
                    <a:pt x="29782" y="52901"/>
                    <a:pt x="31834" y="52901"/>
                  </a:cubicBezTo>
                  <a:cubicBezTo>
                    <a:pt x="33977" y="52901"/>
                    <a:pt x="36355" y="52352"/>
                    <a:pt x="38153" y="50932"/>
                  </a:cubicBezTo>
                  <a:cubicBezTo>
                    <a:pt x="41671" y="48154"/>
                    <a:pt x="41487" y="41487"/>
                    <a:pt x="40746" y="37042"/>
                  </a:cubicBezTo>
                  <a:cubicBezTo>
                    <a:pt x="40005" y="32596"/>
                    <a:pt x="41302" y="16299"/>
                    <a:pt x="40375" y="12594"/>
                  </a:cubicBezTo>
                  <a:cubicBezTo>
                    <a:pt x="39448" y="8891"/>
                    <a:pt x="22780" y="0"/>
                    <a:pt x="22780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5359225" y="3546175"/>
              <a:ext cx="1057750" cy="1344000"/>
            </a:xfrm>
            <a:custGeom>
              <a:avLst/>
              <a:gdLst/>
              <a:ahLst/>
              <a:cxnLst/>
              <a:rect l="l" t="t" r="r" b="b"/>
              <a:pathLst>
                <a:path w="42310" h="53760" extrusionOk="0">
                  <a:moveTo>
                    <a:pt x="22888" y="1012"/>
                  </a:moveTo>
                  <a:cubicBezTo>
                    <a:pt x="27738" y="3630"/>
                    <a:pt x="39220" y="10341"/>
                    <a:pt x="39931" y="13182"/>
                  </a:cubicBezTo>
                  <a:cubicBezTo>
                    <a:pt x="40403" y="15074"/>
                    <a:pt x="40278" y="20491"/>
                    <a:pt x="40158" y="25731"/>
                  </a:cubicBezTo>
                  <a:cubicBezTo>
                    <a:pt x="40044" y="30728"/>
                    <a:pt x="39935" y="35449"/>
                    <a:pt x="40295" y="37602"/>
                  </a:cubicBezTo>
                  <a:cubicBezTo>
                    <a:pt x="40696" y="40011"/>
                    <a:pt x="41704" y="48107"/>
                    <a:pt x="37828" y="51169"/>
                  </a:cubicBezTo>
                  <a:cubicBezTo>
                    <a:pt x="36082" y="52546"/>
                    <a:pt x="33789" y="53067"/>
                    <a:pt x="31733" y="53067"/>
                  </a:cubicBezTo>
                  <a:cubicBezTo>
                    <a:pt x="29744" y="53067"/>
                    <a:pt x="27978" y="52580"/>
                    <a:pt x="27142" y="51911"/>
                  </a:cubicBezTo>
                  <a:cubicBezTo>
                    <a:pt x="25943" y="50952"/>
                    <a:pt x="25852" y="49283"/>
                    <a:pt x="25773" y="47811"/>
                  </a:cubicBezTo>
                  <a:cubicBezTo>
                    <a:pt x="25739" y="47202"/>
                    <a:pt x="25708" y="46628"/>
                    <a:pt x="25594" y="46169"/>
                  </a:cubicBezTo>
                  <a:cubicBezTo>
                    <a:pt x="25323" y="45086"/>
                    <a:pt x="23864" y="44345"/>
                    <a:pt x="22450" y="43628"/>
                  </a:cubicBezTo>
                  <a:cubicBezTo>
                    <a:pt x="21670" y="43233"/>
                    <a:pt x="20934" y="42859"/>
                    <a:pt x="20482" y="42471"/>
                  </a:cubicBezTo>
                  <a:cubicBezTo>
                    <a:pt x="19572" y="41692"/>
                    <a:pt x="20243" y="39276"/>
                    <a:pt x="20579" y="38411"/>
                  </a:cubicBezTo>
                  <a:lnTo>
                    <a:pt x="20916" y="37544"/>
                  </a:lnTo>
                  <a:lnTo>
                    <a:pt x="20916" y="37544"/>
                  </a:lnTo>
                  <a:lnTo>
                    <a:pt x="20096" y="37985"/>
                  </a:lnTo>
                  <a:cubicBezTo>
                    <a:pt x="16206" y="40082"/>
                    <a:pt x="5774" y="45367"/>
                    <a:pt x="3084" y="45367"/>
                  </a:cubicBezTo>
                  <a:cubicBezTo>
                    <a:pt x="3015" y="45367"/>
                    <a:pt x="2952" y="45364"/>
                    <a:pt x="2893" y="45357"/>
                  </a:cubicBezTo>
                  <a:cubicBezTo>
                    <a:pt x="1450" y="45175"/>
                    <a:pt x="1046" y="44173"/>
                    <a:pt x="933" y="43592"/>
                  </a:cubicBezTo>
                  <a:cubicBezTo>
                    <a:pt x="731" y="42551"/>
                    <a:pt x="1159" y="41410"/>
                    <a:pt x="1906" y="40995"/>
                  </a:cubicBezTo>
                  <a:cubicBezTo>
                    <a:pt x="3645" y="40029"/>
                    <a:pt x="20447" y="25072"/>
                    <a:pt x="22183" y="23143"/>
                  </a:cubicBezTo>
                  <a:cubicBezTo>
                    <a:pt x="23789" y="21358"/>
                    <a:pt x="27793" y="19164"/>
                    <a:pt x="27833" y="19141"/>
                  </a:cubicBezTo>
                  <a:lnTo>
                    <a:pt x="27915" y="19079"/>
                  </a:lnTo>
                  <a:cubicBezTo>
                    <a:pt x="30595" y="16314"/>
                    <a:pt x="33749" y="12855"/>
                    <a:pt x="33557" y="12091"/>
                  </a:cubicBezTo>
                  <a:cubicBezTo>
                    <a:pt x="33373" y="11353"/>
                    <a:pt x="26526" y="6233"/>
                    <a:pt x="22319" y="3145"/>
                  </a:cubicBezTo>
                  <a:lnTo>
                    <a:pt x="22888" y="1012"/>
                  </a:lnTo>
                  <a:close/>
                  <a:moveTo>
                    <a:pt x="22449" y="0"/>
                  </a:moveTo>
                  <a:lnTo>
                    <a:pt x="21535" y="3422"/>
                  </a:lnTo>
                  <a:lnTo>
                    <a:pt x="21724" y="3561"/>
                  </a:lnTo>
                  <a:cubicBezTo>
                    <a:pt x="25763" y="6524"/>
                    <a:pt x="32257" y="11425"/>
                    <a:pt x="32874" y="12251"/>
                  </a:cubicBezTo>
                  <a:cubicBezTo>
                    <a:pt x="32663" y="12921"/>
                    <a:pt x="30001" y="15938"/>
                    <a:pt x="27457" y="18565"/>
                  </a:cubicBezTo>
                  <a:cubicBezTo>
                    <a:pt x="26978" y="18829"/>
                    <a:pt x="23282" y="20896"/>
                    <a:pt x="21672" y="22686"/>
                  </a:cubicBezTo>
                  <a:cubicBezTo>
                    <a:pt x="20036" y="24503"/>
                    <a:pt x="3198" y="39492"/>
                    <a:pt x="1573" y="40395"/>
                  </a:cubicBezTo>
                  <a:cubicBezTo>
                    <a:pt x="565" y="40955"/>
                    <a:pt x="1" y="42387"/>
                    <a:pt x="261" y="43723"/>
                  </a:cubicBezTo>
                  <a:cubicBezTo>
                    <a:pt x="511" y="45022"/>
                    <a:pt x="1440" y="45866"/>
                    <a:pt x="2807" y="46037"/>
                  </a:cubicBezTo>
                  <a:cubicBezTo>
                    <a:pt x="2883" y="46046"/>
                    <a:pt x="2965" y="46051"/>
                    <a:pt x="3053" y="46051"/>
                  </a:cubicBezTo>
                  <a:cubicBezTo>
                    <a:pt x="6105" y="46051"/>
                    <a:pt x="16700" y="40561"/>
                    <a:pt x="19666" y="38994"/>
                  </a:cubicBezTo>
                  <a:lnTo>
                    <a:pt x="19666" y="38994"/>
                  </a:lnTo>
                  <a:cubicBezTo>
                    <a:pt x="19342" y="40131"/>
                    <a:pt x="18987" y="42093"/>
                    <a:pt x="20037" y="42993"/>
                  </a:cubicBezTo>
                  <a:cubicBezTo>
                    <a:pt x="20551" y="43434"/>
                    <a:pt x="21323" y="43826"/>
                    <a:pt x="22140" y="44240"/>
                  </a:cubicBezTo>
                  <a:cubicBezTo>
                    <a:pt x="23356" y="44858"/>
                    <a:pt x="24734" y="45557"/>
                    <a:pt x="24928" y="46335"/>
                  </a:cubicBezTo>
                  <a:cubicBezTo>
                    <a:pt x="25026" y="46730"/>
                    <a:pt x="25056" y="47274"/>
                    <a:pt x="25087" y="47848"/>
                  </a:cubicBezTo>
                  <a:cubicBezTo>
                    <a:pt x="25170" y="49384"/>
                    <a:pt x="25274" y="51296"/>
                    <a:pt x="26713" y="52447"/>
                  </a:cubicBezTo>
                  <a:cubicBezTo>
                    <a:pt x="27713" y="53246"/>
                    <a:pt x="29602" y="53760"/>
                    <a:pt x="31689" y="53760"/>
                  </a:cubicBezTo>
                  <a:cubicBezTo>
                    <a:pt x="33930" y="53760"/>
                    <a:pt x="36401" y="53169"/>
                    <a:pt x="38251" y="51708"/>
                  </a:cubicBezTo>
                  <a:cubicBezTo>
                    <a:pt x="42310" y="48503"/>
                    <a:pt x="41505" y="40698"/>
                    <a:pt x="40970" y="37491"/>
                  </a:cubicBezTo>
                  <a:cubicBezTo>
                    <a:pt x="40621" y="35401"/>
                    <a:pt x="40734" y="30494"/>
                    <a:pt x="40844" y="25748"/>
                  </a:cubicBezTo>
                  <a:cubicBezTo>
                    <a:pt x="40970" y="20219"/>
                    <a:pt x="41091" y="14998"/>
                    <a:pt x="40595" y="13017"/>
                  </a:cubicBezTo>
                  <a:cubicBezTo>
                    <a:pt x="39643" y="9208"/>
                    <a:pt x="23516" y="569"/>
                    <a:pt x="22829" y="202"/>
                  </a:cubicBezTo>
                  <a:lnTo>
                    <a:pt x="224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5856600" y="4439350"/>
              <a:ext cx="187175" cy="72575"/>
            </a:xfrm>
            <a:custGeom>
              <a:avLst/>
              <a:gdLst/>
              <a:ahLst/>
              <a:cxnLst/>
              <a:rect l="l" t="t" r="r" b="b"/>
              <a:pathLst>
                <a:path w="7487" h="2903" extrusionOk="0">
                  <a:moveTo>
                    <a:pt x="7102" y="0"/>
                  </a:moveTo>
                  <a:cubicBezTo>
                    <a:pt x="7067" y="0"/>
                    <a:pt x="7031" y="6"/>
                    <a:pt x="6995" y="17"/>
                  </a:cubicBezTo>
                  <a:lnTo>
                    <a:pt x="258" y="2235"/>
                  </a:lnTo>
                  <a:cubicBezTo>
                    <a:pt x="97" y="2288"/>
                    <a:pt x="1" y="2448"/>
                    <a:pt x="28" y="2615"/>
                  </a:cubicBezTo>
                  <a:cubicBezTo>
                    <a:pt x="54" y="2781"/>
                    <a:pt x="197" y="2903"/>
                    <a:pt x="365" y="2903"/>
                  </a:cubicBezTo>
                  <a:cubicBezTo>
                    <a:pt x="369" y="2903"/>
                    <a:pt x="372" y="2903"/>
                    <a:pt x="376" y="2903"/>
                  </a:cubicBezTo>
                  <a:cubicBezTo>
                    <a:pt x="409" y="2903"/>
                    <a:pt x="441" y="2897"/>
                    <a:pt x="472" y="2888"/>
                  </a:cubicBezTo>
                  <a:lnTo>
                    <a:pt x="7209" y="669"/>
                  </a:lnTo>
                  <a:cubicBezTo>
                    <a:pt x="7389" y="610"/>
                    <a:pt x="7487" y="415"/>
                    <a:pt x="7427" y="236"/>
                  </a:cubicBezTo>
                  <a:cubicBezTo>
                    <a:pt x="7380" y="92"/>
                    <a:pt x="7246" y="0"/>
                    <a:pt x="71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5874475" y="4483475"/>
              <a:ext cx="168700" cy="65725"/>
            </a:xfrm>
            <a:custGeom>
              <a:avLst/>
              <a:gdLst/>
              <a:ahLst/>
              <a:cxnLst/>
              <a:rect l="l" t="t" r="r" b="b"/>
              <a:pathLst>
                <a:path w="6748" h="2629" extrusionOk="0">
                  <a:moveTo>
                    <a:pt x="385" y="1"/>
                  </a:moveTo>
                  <a:cubicBezTo>
                    <a:pt x="240" y="1"/>
                    <a:pt x="106" y="93"/>
                    <a:pt x="60" y="238"/>
                  </a:cubicBezTo>
                  <a:cubicBezTo>
                    <a:pt x="0" y="418"/>
                    <a:pt x="100" y="611"/>
                    <a:pt x="279" y="670"/>
                  </a:cubicBezTo>
                  <a:lnTo>
                    <a:pt x="6282" y="2611"/>
                  </a:lnTo>
                  <a:cubicBezTo>
                    <a:pt x="6316" y="2623"/>
                    <a:pt x="6351" y="2629"/>
                    <a:pt x="6387" y="2629"/>
                  </a:cubicBezTo>
                  <a:lnTo>
                    <a:pt x="6387" y="2627"/>
                  </a:lnTo>
                  <a:cubicBezTo>
                    <a:pt x="6555" y="2626"/>
                    <a:pt x="6696" y="2504"/>
                    <a:pt x="6723" y="2338"/>
                  </a:cubicBezTo>
                  <a:cubicBezTo>
                    <a:pt x="6748" y="2173"/>
                    <a:pt x="6651" y="2012"/>
                    <a:pt x="6492" y="1959"/>
                  </a:cubicBezTo>
                  <a:lnTo>
                    <a:pt x="492" y="18"/>
                  </a:lnTo>
                  <a:cubicBezTo>
                    <a:pt x="456" y="6"/>
                    <a:pt x="420" y="1"/>
                    <a:pt x="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5583275" y="3511925"/>
              <a:ext cx="1060350" cy="1271750"/>
            </a:xfrm>
            <a:custGeom>
              <a:avLst/>
              <a:gdLst/>
              <a:ahLst/>
              <a:cxnLst/>
              <a:rect l="l" t="t" r="r" b="b"/>
              <a:pathLst>
                <a:path w="42414" h="50870" extrusionOk="0">
                  <a:moveTo>
                    <a:pt x="15598" y="0"/>
                  </a:moveTo>
                  <a:cubicBezTo>
                    <a:pt x="13531" y="0"/>
                    <a:pt x="11504" y="845"/>
                    <a:pt x="10001" y="1691"/>
                  </a:cubicBezTo>
                  <a:cubicBezTo>
                    <a:pt x="10001" y="1691"/>
                    <a:pt x="8749" y="674"/>
                    <a:pt x="6906" y="674"/>
                  </a:cubicBezTo>
                  <a:cubicBezTo>
                    <a:pt x="5914" y="674"/>
                    <a:pt x="4750" y="969"/>
                    <a:pt x="3518" y="1877"/>
                  </a:cubicBezTo>
                  <a:cubicBezTo>
                    <a:pt x="0" y="4469"/>
                    <a:pt x="2222" y="8358"/>
                    <a:pt x="3147" y="9471"/>
                  </a:cubicBezTo>
                  <a:lnTo>
                    <a:pt x="4073" y="10581"/>
                  </a:lnTo>
                  <a:cubicBezTo>
                    <a:pt x="4073" y="10581"/>
                    <a:pt x="6852" y="15583"/>
                    <a:pt x="9630" y="17620"/>
                  </a:cubicBezTo>
                  <a:cubicBezTo>
                    <a:pt x="12408" y="19657"/>
                    <a:pt x="18706" y="20211"/>
                    <a:pt x="18706" y="20211"/>
                  </a:cubicBezTo>
                  <a:cubicBezTo>
                    <a:pt x="18706" y="20211"/>
                    <a:pt x="21115" y="22618"/>
                    <a:pt x="20743" y="29471"/>
                  </a:cubicBezTo>
                  <a:cubicBezTo>
                    <a:pt x="20374" y="36324"/>
                    <a:pt x="17965" y="40028"/>
                    <a:pt x="22225" y="45585"/>
                  </a:cubicBezTo>
                  <a:cubicBezTo>
                    <a:pt x="24710" y="48826"/>
                    <a:pt x="28330" y="50869"/>
                    <a:pt x="31651" y="50869"/>
                  </a:cubicBezTo>
                  <a:cubicBezTo>
                    <a:pt x="34022" y="50869"/>
                    <a:pt x="36240" y="49828"/>
                    <a:pt x="37783" y="47436"/>
                  </a:cubicBezTo>
                  <a:cubicBezTo>
                    <a:pt x="41487" y="41696"/>
                    <a:pt x="42413" y="35768"/>
                    <a:pt x="37969" y="29841"/>
                  </a:cubicBezTo>
                  <a:cubicBezTo>
                    <a:pt x="33524" y="23915"/>
                    <a:pt x="26115" y="21322"/>
                    <a:pt x="24077" y="20397"/>
                  </a:cubicBezTo>
                  <a:cubicBezTo>
                    <a:pt x="22040" y="19470"/>
                    <a:pt x="21299" y="17988"/>
                    <a:pt x="21299" y="17247"/>
                  </a:cubicBezTo>
                  <a:cubicBezTo>
                    <a:pt x="21299" y="16506"/>
                    <a:pt x="24633" y="7987"/>
                    <a:pt x="21299" y="3172"/>
                  </a:cubicBezTo>
                  <a:cubicBezTo>
                    <a:pt x="19656" y="799"/>
                    <a:pt x="17608" y="0"/>
                    <a:pt x="15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5714400" y="3569250"/>
              <a:ext cx="205975" cy="396225"/>
            </a:xfrm>
            <a:custGeom>
              <a:avLst/>
              <a:gdLst/>
              <a:ahLst/>
              <a:cxnLst/>
              <a:rect l="l" t="t" r="r" b="b"/>
              <a:pathLst>
                <a:path w="8239" h="15849" extrusionOk="0">
                  <a:moveTo>
                    <a:pt x="3226" y="1"/>
                  </a:moveTo>
                  <a:cubicBezTo>
                    <a:pt x="2865" y="1"/>
                    <a:pt x="2421" y="73"/>
                    <a:pt x="1991" y="335"/>
                  </a:cubicBezTo>
                  <a:cubicBezTo>
                    <a:pt x="1219" y="804"/>
                    <a:pt x="729" y="1731"/>
                    <a:pt x="536" y="3090"/>
                  </a:cubicBezTo>
                  <a:cubicBezTo>
                    <a:pt x="0" y="6838"/>
                    <a:pt x="2326" y="13533"/>
                    <a:pt x="7934" y="15835"/>
                  </a:cubicBezTo>
                  <a:cubicBezTo>
                    <a:pt x="7955" y="15844"/>
                    <a:pt x="7977" y="15848"/>
                    <a:pt x="8000" y="15848"/>
                  </a:cubicBezTo>
                  <a:cubicBezTo>
                    <a:pt x="8187" y="15848"/>
                    <a:pt x="8239" y="15590"/>
                    <a:pt x="8065" y="15519"/>
                  </a:cubicBezTo>
                  <a:cubicBezTo>
                    <a:pt x="2615" y="13282"/>
                    <a:pt x="355" y="6778"/>
                    <a:pt x="875" y="3139"/>
                  </a:cubicBezTo>
                  <a:cubicBezTo>
                    <a:pt x="1053" y="1888"/>
                    <a:pt x="1488" y="1043"/>
                    <a:pt x="2167" y="631"/>
                  </a:cubicBezTo>
                  <a:cubicBezTo>
                    <a:pt x="2532" y="407"/>
                    <a:pt x="2916" y="346"/>
                    <a:pt x="3229" y="346"/>
                  </a:cubicBezTo>
                  <a:cubicBezTo>
                    <a:pt x="3610" y="346"/>
                    <a:pt x="3886" y="437"/>
                    <a:pt x="3891" y="439"/>
                  </a:cubicBezTo>
                  <a:cubicBezTo>
                    <a:pt x="3910" y="446"/>
                    <a:pt x="3929" y="449"/>
                    <a:pt x="3948" y="449"/>
                  </a:cubicBezTo>
                  <a:cubicBezTo>
                    <a:pt x="4018" y="449"/>
                    <a:pt x="4084" y="405"/>
                    <a:pt x="4109" y="334"/>
                  </a:cubicBezTo>
                  <a:cubicBezTo>
                    <a:pt x="4140" y="244"/>
                    <a:pt x="4094" y="146"/>
                    <a:pt x="4004" y="115"/>
                  </a:cubicBezTo>
                  <a:cubicBezTo>
                    <a:pt x="3981" y="108"/>
                    <a:pt x="3664" y="1"/>
                    <a:pt x="3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5777825" y="3713750"/>
              <a:ext cx="323375" cy="285500"/>
            </a:xfrm>
            <a:custGeom>
              <a:avLst/>
              <a:gdLst/>
              <a:ahLst/>
              <a:cxnLst/>
              <a:rect l="l" t="t" r="r" b="b"/>
              <a:pathLst>
                <a:path w="12935" h="11420" extrusionOk="0">
                  <a:moveTo>
                    <a:pt x="195" y="0"/>
                  </a:moveTo>
                  <a:cubicBezTo>
                    <a:pt x="175" y="0"/>
                    <a:pt x="155" y="3"/>
                    <a:pt x="136" y="11"/>
                  </a:cubicBezTo>
                  <a:cubicBezTo>
                    <a:pt x="47" y="43"/>
                    <a:pt x="1" y="141"/>
                    <a:pt x="34" y="231"/>
                  </a:cubicBezTo>
                  <a:cubicBezTo>
                    <a:pt x="48" y="271"/>
                    <a:pt x="1572" y="4357"/>
                    <a:pt x="4938" y="7588"/>
                  </a:cubicBezTo>
                  <a:cubicBezTo>
                    <a:pt x="8318" y="10833"/>
                    <a:pt x="12693" y="11412"/>
                    <a:pt x="12736" y="11418"/>
                  </a:cubicBezTo>
                  <a:cubicBezTo>
                    <a:pt x="12743" y="11420"/>
                    <a:pt x="12751" y="11420"/>
                    <a:pt x="12757" y="11420"/>
                  </a:cubicBezTo>
                  <a:cubicBezTo>
                    <a:pt x="12847" y="11420"/>
                    <a:pt x="12923" y="11348"/>
                    <a:pt x="12929" y="11258"/>
                  </a:cubicBezTo>
                  <a:cubicBezTo>
                    <a:pt x="12935" y="11167"/>
                    <a:pt x="12868" y="11088"/>
                    <a:pt x="12779" y="11077"/>
                  </a:cubicBezTo>
                  <a:cubicBezTo>
                    <a:pt x="12736" y="11072"/>
                    <a:pt x="8474" y="10508"/>
                    <a:pt x="5176" y="7342"/>
                  </a:cubicBezTo>
                  <a:cubicBezTo>
                    <a:pt x="1869" y="4167"/>
                    <a:pt x="371" y="152"/>
                    <a:pt x="356" y="112"/>
                  </a:cubicBezTo>
                  <a:cubicBezTo>
                    <a:pt x="330" y="42"/>
                    <a:pt x="265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6129100" y="4061550"/>
              <a:ext cx="424450" cy="684700"/>
            </a:xfrm>
            <a:custGeom>
              <a:avLst/>
              <a:gdLst/>
              <a:ahLst/>
              <a:cxnLst/>
              <a:rect l="l" t="t" r="r" b="b"/>
              <a:pathLst>
                <a:path w="16978" h="27388" extrusionOk="0">
                  <a:moveTo>
                    <a:pt x="192" y="0"/>
                  </a:moveTo>
                  <a:cubicBezTo>
                    <a:pt x="151" y="0"/>
                    <a:pt x="110" y="15"/>
                    <a:pt x="76" y="44"/>
                  </a:cubicBezTo>
                  <a:cubicBezTo>
                    <a:pt x="6" y="108"/>
                    <a:pt x="0" y="216"/>
                    <a:pt x="64" y="286"/>
                  </a:cubicBezTo>
                  <a:cubicBezTo>
                    <a:pt x="113" y="341"/>
                    <a:pt x="4976" y="5844"/>
                    <a:pt x="3132" y="12961"/>
                  </a:cubicBezTo>
                  <a:cubicBezTo>
                    <a:pt x="2041" y="17173"/>
                    <a:pt x="2963" y="21797"/>
                    <a:pt x="5483" y="24746"/>
                  </a:cubicBezTo>
                  <a:cubicBezTo>
                    <a:pt x="6953" y="26464"/>
                    <a:pt x="8787" y="27388"/>
                    <a:pt x="10702" y="27388"/>
                  </a:cubicBezTo>
                  <a:cubicBezTo>
                    <a:pt x="10895" y="27388"/>
                    <a:pt x="11091" y="27377"/>
                    <a:pt x="11285" y="27360"/>
                  </a:cubicBezTo>
                  <a:cubicBezTo>
                    <a:pt x="16912" y="26810"/>
                    <a:pt x="16978" y="19027"/>
                    <a:pt x="16978" y="18949"/>
                  </a:cubicBezTo>
                  <a:cubicBezTo>
                    <a:pt x="16978" y="18854"/>
                    <a:pt x="16901" y="18777"/>
                    <a:pt x="16806" y="18777"/>
                  </a:cubicBezTo>
                  <a:cubicBezTo>
                    <a:pt x="16710" y="18777"/>
                    <a:pt x="16635" y="18854"/>
                    <a:pt x="16635" y="18949"/>
                  </a:cubicBezTo>
                  <a:cubicBezTo>
                    <a:pt x="16635" y="19025"/>
                    <a:pt x="16572" y="26498"/>
                    <a:pt x="11252" y="27018"/>
                  </a:cubicBezTo>
                  <a:cubicBezTo>
                    <a:pt x="11069" y="27036"/>
                    <a:pt x="10886" y="27045"/>
                    <a:pt x="10705" y="27045"/>
                  </a:cubicBezTo>
                  <a:cubicBezTo>
                    <a:pt x="8892" y="27045"/>
                    <a:pt x="7146" y="26163"/>
                    <a:pt x="5744" y="24523"/>
                  </a:cubicBezTo>
                  <a:cubicBezTo>
                    <a:pt x="3294" y="21657"/>
                    <a:pt x="2400" y="17153"/>
                    <a:pt x="3465" y="13048"/>
                  </a:cubicBezTo>
                  <a:cubicBezTo>
                    <a:pt x="5357" y="5749"/>
                    <a:pt x="370" y="112"/>
                    <a:pt x="318" y="56"/>
                  </a:cubicBezTo>
                  <a:cubicBezTo>
                    <a:pt x="284" y="19"/>
                    <a:pt x="238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6105925" y="4034525"/>
              <a:ext cx="387425" cy="650650"/>
            </a:xfrm>
            <a:custGeom>
              <a:avLst/>
              <a:gdLst/>
              <a:ahLst/>
              <a:cxnLst/>
              <a:rect l="l" t="t" r="r" b="b"/>
              <a:pathLst>
                <a:path w="15497" h="26026" extrusionOk="0">
                  <a:moveTo>
                    <a:pt x="175" y="1"/>
                  </a:moveTo>
                  <a:cubicBezTo>
                    <a:pt x="84" y="1"/>
                    <a:pt x="10" y="72"/>
                    <a:pt x="5" y="164"/>
                  </a:cubicBezTo>
                  <a:cubicBezTo>
                    <a:pt x="1" y="256"/>
                    <a:pt x="71" y="336"/>
                    <a:pt x="164" y="344"/>
                  </a:cubicBezTo>
                  <a:cubicBezTo>
                    <a:pt x="194" y="345"/>
                    <a:pt x="3125" y="572"/>
                    <a:pt x="7464" y="6487"/>
                  </a:cubicBezTo>
                  <a:cubicBezTo>
                    <a:pt x="10525" y="10661"/>
                    <a:pt x="10162" y="14571"/>
                    <a:pt x="9843" y="18022"/>
                  </a:cubicBezTo>
                  <a:cubicBezTo>
                    <a:pt x="9697" y="19586"/>
                    <a:pt x="9561" y="21063"/>
                    <a:pt x="9729" y="22481"/>
                  </a:cubicBezTo>
                  <a:cubicBezTo>
                    <a:pt x="10048" y="25199"/>
                    <a:pt x="11462" y="25843"/>
                    <a:pt x="12274" y="25986"/>
                  </a:cubicBezTo>
                  <a:cubicBezTo>
                    <a:pt x="12428" y="26013"/>
                    <a:pt x="12586" y="26026"/>
                    <a:pt x="12743" y="26026"/>
                  </a:cubicBezTo>
                  <a:cubicBezTo>
                    <a:pt x="13848" y="26026"/>
                    <a:pt x="14979" y="25383"/>
                    <a:pt x="15455" y="24427"/>
                  </a:cubicBezTo>
                  <a:cubicBezTo>
                    <a:pt x="15496" y="24342"/>
                    <a:pt x="15462" y="24240"/>
                    <a:pt x="15377" y="24197"/>
                  </a:cubicBezTo>
                  <a:cubicBezTo>
                    <a:pt x="15353" y="24185"/>
                    <a:pt x="15327" y="24179"/>
                    <a:pt x="15302" y="24179"/>
                  </a:cubicBezTo>
                  <a:cubicBezTo>
                    <a:pt x="15239" y="24179"/>
                    <a:pt x="15178" y="24214"/>
                    <a:pt x="15147" y="24274"/>
                  </a:cubicBezTo>
                  <a:cubicBezTo>
                    <a:pt x="14727" y="25116"/>
                    <a:pt x="13731" y="25683"/>
                    <a:pt x="12750" y="25683"/>
                  </a:cubicBezTo>
                  <a:cubicBezTo>
                    <a:pt x="12610" y="25683"/>
                    <a:pt x="12471" y="25671"/>
                    <a:pt x="12333" y="25647"/>
                  </a:cubicBezTo>
                  <a:cubicBezTo>
                    <a:pt x="11613" y="25521"/>
                    <a:pt x="10363" y="24936"/>
                    <a:pt x="10069" y="22440"/>
                  </a:cubicBezTo>
                  <a:cubicBezTo>
                    <a:pt x="9905" y="21057"/>
                    <a:pt x="10041" y="19598"/>
                    <a:pt x="10185" y="18052"/>
                  </a:cubicBezTo>
                  <a:cubicBezTo>
                    <a:pt x="10510" y="14541"/>
                    <a:pt x="10878" y="10562"/>
                    <a:pt x="7740" y="6284"/>
                  </a:cubicBezTo>
                  <a:cubicBezTo>
                    <a:pt x="3286" y="209"/>
                    <a:pt x="305" y="7"/>
                    <a:pt x="180" y="1"/>
                  </a:cubicBezTo>
                  <a:cubicBezTo>
                    <a:pt x="179" y="1"/>
                    <a:pt x="177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4612200" y="693350"/>
              <a:ext cx="1274525" cy="1028100"/>
            </a:xfrm>
            <a:custGeom>
              <a:avLst/>
              <a:gdLst/>
              <a:ahLst/>
              <a:cxnLst/>
              <a:rect l="l" t="t" r="r" b="b"/>
              <a:pathLst>
                <a:path w="50981" h="41124" extrusionOk="0">
                  <a:moveTo>
                    <a:pt x="13441" y="0"/>
                  </a:moveTo>
                  <a:cubicBezTo>
                    <a:pt x="9177" y="0"/>
                    <a:pt x="5353" y="1744"/>
                    <a:pt x="5736" y="6643"/>
                  </a:cubicBezTo>
                  <a:cubicBezTo>
                    <a:pt x="5462" y="6821"/>
                    <a:pt x="5189" y="7010"/>
                    <a:pt x="4920" y="7219"/>
                  </a:cubicBezTo>
                  <a:cubicBezTo>
                    <a:pt x="4470" y="7285"/>
                    <a:pt x="4030" y="7408"/>
                    <a:pt x="3612" y="7586"/>
                  </a:cubicBezTo>
                  <a:cubicBezTo>
                    <a:pt x="261" y="8997"/>
                    <a:pt x="0" y="15951"/>
                    <a:pt x="2501" y="19133"/>
                  </a:cubicBezTo>
                  <a:cubicBezTo>
                    <a:pt x="3830" y="20823"/>
                    <a:pt x="6439" y="22247"/>
                    <a:pt x="8836" y="23043"/>
                  </a:cubicBezTo>
                  <a:lnTo>
                    <a:pt x="8849" y="23116"/>
                  </a:lnTo>
                  <a:cubicBezTo>
                    <a:pt x="8849" y="23116"/>
                    <a:pt x="9052" y="23811"/>
                    <a:pt x="16015" y="24471"/>
                  </a:cubicBezTo>
                  <a:cubicBezTo>
                    <a:pt x="22978" y="25131"/>
                    <a:pt x="25013" y="27891"/>
                    <a:pt x="24695" y="31238"/>
                  </a:cubicBezTo>
                  <a:cubicBezTo>
                    <a:pt x="24462" y="33749"/>
                    <a:pt x="25321" y="36240"/>
                    <a:pt x="27054" y="38071"/>
                  </a:cubicBezTo>
                  <a:cubicBezTo>
                    <a:pt x="27902" y="39259"/>
                    <a:pt x="29268" y="40191"/>
                    <a:pt x="31472" y="40730"/>
                  </a:cubicBezTo>
                  <a:cubicBezTo>
                    <a:pt x="32565" y="40998"/>
                    <a:pt x="33618" y="41124"/>
                    <a:pt x="34627" y="41124"/>
                  </a:cubicBezTo>
                  <a:cubicBezTo>
                    <a:pt x="45362" y="41124"/>
                    <a:pt x="50981" y="26888"/>
                    <a:pt x="44008" y="18331"/>
                  </a:cubicBezTo>
                  <a:cubicBezTo>
                    <a:pt x="40383" y="13881"/>
                    <a:pt x="34111" y="13009"/>
                    <a:pt x="29460" y="9839"/>
                  </a:cubicBezTo>
                  <a:cubicBezTo>
                    <a:pt x="26356" y="7723"/>
                    <a:pt x="23369" y="5378"/>
                    <a:pt x="20561" y="2880"/>
                  </a:cubicBezTo>
                  <a:cubicBezTo>
                    <a:pt x="20489" y="2880"/>
                    <a:pt x="20418" y="2885"/>
                    <a:pt x="20348" y="2897"/>
                  </a:cubicBezTo>
                  <a:cubicBezTo>
                    <a:pt x="18716" y="1311"/>
                    <a:pt x="16860" y="231"/>
                    <a:pt x="14844" y="60"/>
                  </a:cubicBezTo>
                  <a:cubicBezTo>
                    <a:pt x="14374" y="21"/>
                    <a:pt x="13905" y="0"/>
                    <a:pt x="13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4825175" y="909275"/>
              <a:ext cx="942150" cy="497100"/>
            </a:xfrm>
            <a:custGeom>
              <a:avLst/>
              <a:gdLst/>
              <a:ahLst/>
              <a:cxnLst/>
              <a:rect l="l" t="t" r="r" b="b"/>
              <a:pathLst>
                <a:path w="37686" h="19884" extrusionOk="0">
                  <a:moveTo>
                    <a:pt x="192" y="1"/>
                  </a:moveTo>
                  <a:cubicBezTo>
                    <a:pt x="153" y="1"/>
                    <a:pt x="113" y="14"/>
                    <a:pt x="80" y="42"/>
                  </a:cubicBezTo>
                  <a:cubicBezTo>
                    <a:pt x="9" y="101"/>
                    <a:pt x="0" y="207"/>
                    <a:pt x="58" y="280"/>
                  </a:cubicBezTo>
                  <a:cubicBezTo>
                    <a:pt x="106" y="336"/>
                    <a:pt x="4932" y="5906"/>
                    <a:pt x="12267" y="7946"/>
                  </a:cubicBezTo>
                  <a:cubicBezTo>
                    <a:pt x="15479" y="8839"/>
                    <a:pt x="18770" y="8879"/>
                    <a:pt x="21954" y="8916"/>
                  </a:cubicBezTo>
                  <a:cubicBezTo>
                    <a:pt x="25978" y="8964"/>
                    <a:pt x="29781" y="9008"/>
                    <a:pt x="32463" y="10921"/>
                  </a:cubicBezTo>
                  <a:cubicBezTo>
                    <a:pt x="36989" y="14147"/>
                    <a:pt x="37329" y="17462"/>
                    <a:pt x="36818" y="19673"/>
                  </a:cubicBezTo>
                  <a:cubicBezTo>
                    <a:pt x="36797" y="19765"/>
                    <a:pt x="36854" y="19857"/>
                    <a:pt x="36946" y="19879"/>
                  </a:cubicBezTo>
                  <a:cubicBezTo>
                    <a:pt x="36959" y="19882"/>
                    <a:pt x="36972" y="19884"/>
                    <a:pt x="36986" y="19884"/>
                  </a:cubicBezTo>
                  <a:cubicBezTo>
                    <a:pt x="37064" y="19884"/>
                    <a:pt x="37133" y="19829"/>
                    <a:pt x="37151" y="19752"/>
                  </a:cubicBezTo>
                  <a:cubicBezTo>
                    <a:pt x="37685" y="17437"/>
                    <a:pt x="37341" y="13978"/>
                    <a:pt x="32662" y="10643"/>
                  </a:cubicBezTo>
                  <a:cubicBezTo>
                    <a:pt x="29891" y="8667"/>
                    <a:pt x="26037" y="8622"/>
                    <a:pt x="21957" y="8573"/>
                  </a:cubicBezTo>
                  <a:cubicBezTo>
                    <a:pt x="18797" y="8536"/>
                    <a:pt x="15528" y="8497"/>
                    <a:pt x="12359" y="7617"/>
                  </a:cubicBezTo>
                  <a:cubicBezTo>
                    <a:pt x="5126" y="5605"/>
                    <a:pt x="366" y="113"/>
                    <a:pt x="320" y="57"/>
                  </a:cubicBezTo>
                  <a:cubicBezTo>
                    <a:pt x="286" y="20"/>
                    <a:pt x="239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4793625" y="826875"/>
              <a:ext cx="828125" cy="283075"/>
            </a:xfrm>
            <a:custGeom>
              <a:avLst/>
              <a:gdLst/>
              <a:ahLst/>
              <a:cxnLst/>
              <a:rect l="l" t="t" r="r" b="b"/>
              <a:pathLst>
                <a:path w="33125" h="11323" extrusionOk="0">
                  <a:moveTo>
                    <a:pt x="4582" y="1"/>
                  </a:moveTo>
                  <a:cubicBezTo>
                    <a:pt x="2029" y="1"/>
                    <a:pt x="211" y="959"/>
                    <a:pt x="114" y="1011"/>
                  </a:cubicBezTo>
                  <a:cubicBezTo>
                    <a:pt x="31" y="1056"/>
                    <a:pt x="0" y="1160"/>
                    <a:pt x="45" y="1243"/>
                  </a:cubicBezTo>
                  <a:cubicBezTo>
                    <a:pt x="75" y="1300"/>
                    <a:pt x="135" y="1333"/>
                    <a:pt x="196" y="1333"/>
                  </a:cubicBezTo>
                  <a:cubicBezTo>
                    <a:pt x="224" y="1333"/>
                    <a:pt x="252" y="1326"/>
                    <a:pt x="278" y="1312"/>
                  </a:cubicBezTo>
                  <a:cubicBezTo>
                    <a:pt x="300" y="1300"/>
                    <a:pt x="2105" y="349"/>
                    <a:pt x="4609" y="349"/>
                  </a:cubicBezTo>
                  <a:cubicBezTo>
                    <a:pt x="5307" y="349"/>
                    <a:pt x="6060" y="423"/>
                    <a:pt x="6843" y="612"/>
                  </a:cubicBezTo>
                  <a:cubicBezTo>
                    <a:pt x="8537" y="1020"/>
                    <a:pt x="10019" y="2279"/>
                    <a:pt x="11734" y="3737"/>
                  </a:cubicBezTo>
                  <a:cubicBezTo>
                    <a:pt x="13765" y="5464"/>
                    <a:pt x="16069" y="7422"/>
                    <a:pt x="19548" y="8835"/>
                  </a:cubicBezTo>
                  <a:cubicBezTo>
                    <a:pt x="23130" y="10292"/>
                    <a:pt x="25860" y="10363"/>
                    <a:pt x="28055" y="10421"/>
                  </a:cubicBezTo>
                  <a:cubicBezTo>
                    <a:pt x="29916" y="10470"/>
                    <a:pt x="31384" y="10510"/>
                    <a:pt x="32802" y="11302"/>
                  </a:cubicBezTo>
                  <a:cubicBezTo>
                    <a:pt x="32829" y="11315"/>
                    <a:pt x="32857" y="11323"/>
                    <a:pt x="32887" y="11323"/>
                  </a:cubicBezTo>
                  <a:cubicBezTo>
                    <a:pt x="32888" y="11323"/>
                    <a:pt x="32888" y="11323"/>
                    <a:pt x="32889" y="11323"/>
                  </a:cubicBezTo>
                  <a:cubicBezTo>
                    <a:pt x="33064" y="11323"/>
                    <a:pt x="33124" y="11088"/>
                    <a:pt x="32970" y="11002"/>
                  </a:cubicBezTo>
                  <a:cubicBezTo>
                    <a:pt x="31478" y="10169"/>
                    <a:pt x="29896" y="10127"/>
                    <a:pt x="28064" y="10078"/>
                  </a:cubicBezTo>
                  <a:cubicBezTo>
                    <a:pt x="25897" y="10022"/>
                    <a:pt x="23201" y="9950"/>
                    <a:pt x="19677" y="8519"/>
                  </a:cubicBezTo>
                  <a:cubicBezTo>
                    <a:pt x="16248" y="7125"/>
                    <a:pt x="13969" y="5187"/>
                    <a:pt x="11957" y="3476"/>
                  </a:cubicBezTo>
                  <a:cubicBezTo>
                    <a:pt x="10209" y="1990"/>
                    <a:pt x="8697" y="705"/>
                    <a:pt x="6923" y="277"/>
                  </a:cubicBezTo>
                  <a:cubicBezTo>
                    <a:pt x="6098" y="79"/>
                    <a:pt x="5310" y="1"/>
                    <a:pt x="4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4714250" y="932600"/>
              <a:ext cx="88225" cy="275250"/>
            </a:xfrm>
            <a:custGeom>
              <a:avLst/>
              <a:gdLst/>
              <a:ahLst/>
              <a:cxnLst/>
              <a:rect l="l" t="t" r="r" b="b"/>
              <a:pathLst>
                <a:path w="3529" h="11010" extrusionOk="0">
                  <a:moveTo>
                    <a:pt x="3333" y="0"/>
                  </a:moveTo>
                  <a:cubicBezTo>
                    <a:pt x="3302" y="0"/>
                    <a:pt x="3270" y="9"/>
                    <a:pt x="3242" y="27"/>
                  </a:cubicBezTo>
                  <a:cubicBezTo>
                    <a:pt x="3209" y="47"/>
                    <a:pt x="0" y="2122"/>
                    <a:pt x="21" y="6225"/>
                  </a:cubicBezTo>
                  <a:cubicBezTo>
                    <a:pt x="43" y="10374"/>
                    <a:pt x="3205" y="11000"/>
                    <a:pt x="3237" y="11006"/>
                  </a:cubicBezTo>
                  <a:cubicBezTo>
                    <a:pt x="3248" y="11008"/>
                    <a:pt x="3258" y="11009"/>
                    <a:pt x="3269" y="11009"/>
                  </a:cubicBezTo>
                  <a:cubicBezTo>
                    <a:pt x="3356" y="11009"/>
                    <a:pt x="3430" y="10941"/>
                    <a:pt x="3439" y="10853"/>
                  </a:cubicBezTo>
                  <a:cubicBezTo>
                    <a:pt x="3447" y="10764"/>
                    <a:pt x="3386" y="10684"/>
                    <a:pt x="3298" y="10669"/>
                  </a:cubicBezTo>
                  <a:cubicBezTo>
                    <a:pt x="3270" y="10663"/>
                    <a:pt x="385" y="10090"/>
                    <a:pt x="364" y="6222"/>
                  </a:cubicBezTo>
                  <a:cubicBezTo>
                    <a:pt x="343" y="2315"/>
                    <a:pt x="3395" y="336"/>
                    <a:pt x="3425" y="316"/>
                  </a:cubicBezTo>
                  <a:cubicBezTo>
                    <a:pt x="3505" y="266"/>
                    <a:pt x="3528" y="160"/>
                    <a:pt x="3478" y="80"/>
                  </a:cubicBezTo>
                  <a:cubicBezTo>
                    <a:pt x="3445" y="28"/>
                    <a:pt x="3390" y="0"/>
                    <a:pt x="3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4639150" y="916625"/>
              <a:ext cx="137825" cy="260825"/>
            </a:xfrm>
            <a:custGeom>
              <a:avLst/>
              <a:gdLst/>
              <a:ahLst/>
              <a:cxnLst/>
              <a:rect l="l" t="t" r="r" b="b"/>
              <a:pathLst>
                <a:path w="5513" h="10433" extrusionOk="0">
                  <a:moveTo>
                    <a:pt x="5316" y="1"/>
                  </a:moveTo>
                  <a:cubicBezTo>
                    <a:pt x="5288" y="1"/>
                    <a:pt x="5259" y="8"/>
                    <a:pt x="5233" y="23"/>
                  </a:cubicBezTo>
                  <a:cubicBezTo>
                    <a:pt x="5019" y="143"/>
                    <a:pt x="0" y="3007"/>
                    <a:pt x="386" y="6227"/>
                  </a:cubicBezTo>
                  <a:cubicBezTo>
                    <a:pt x="772" y="9437"/>
                    <a:pt x="3331" y="10411"/>
                    <a:pt x="3356" y="10422"/>
                  </a:cubicBezTo>
                  <a:cubicBezTo>
                    <a:pt x="3375" y="10428"/>
                    <a:pt x="3395" y="10432"/>
                    <a:pt x="3416" y="10432"/>
                  </a:cubicBezTo>
                  <a:lnTo>
                    <a:pt x="3416" y="10431"/>
                  </a:lnTo>
                  <a:cubicBezTo>
                    <a:pt x="3606" y="10431"/>
                    <a:pt x="3653" y="10165"/>
                    <a:pt x="3474" y="10098"/>
                  </a:cubicBezTo>
                  <a:cubicBezTo>
                    <a:pt x="3450" y="10091"/>
                    <a:pt x="1087" y="9189"/>
                    <a:pt x="726" y="6185"/>
                  </a:cubicBezTo>
                  <a:cubicBezTo>
                    <a:pt x="368" y="3193"/>
                    <a:pt x="5350" y="351"/>
                    <a:pt x="5401" y="323"/>
                  </a:cubicBezTo>
                  <a:cubicBezTo>
                    <a:pt x="5484" y="275"/>
                    <a:pt x="5512" y="171"/>
                    <a:pt x="5466" y="88"/>
                  </a:cubicBezTo>
                  <a:cubicBezTo>
                    <a:pt x="5435" y="32"/>
                    <a:pt x="5376" y="1"/>
                    <a:pt x="5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4688850" y="1495400"/>
              <a:ext cx="762925" cy="871700"/>
            </a:xfrm>
            <a:custGeom>
              <a:avLst/>
              <a:gdLst/>
              <a:ahLst/>
              <a:cxnLst/>
              <a:rect l="l" t="t" r="r" b="b"/>
              <a:pathLst>
                <a:path w="30517" h="34868" extrusionOk="0">
                  <a:moveTo>
                    <a:pt x="16009" y="0"/>
                  </a:moveTo>
                  <a:cubicBezTo>
                    <a:pt x="12651" y="0"/>
                    <a:pt x="8440" y="948"/>
                    <a:pt x="7410" y="2543"/>
                  </a:cubicBezTo>
                  <a:cubicBezTo>
                    <a:pt x="7410" y="2543"/>
                    <a:pt x="3091" y="6335"/>
                    <a:pt x="2023" y="10962"/>
                  </a:cubicBezTo>
                  <a:cubicBezTo>
                    <a:pt x="955" y="15587"/>
                    <a:pt x="1" y="32462"/>
                    <a:pt x="1578" y="34002"/>
                  </a:cubicBezTo>
                  <a:cubicBezTo>
                    <a:pt x="2206" y="34615"/>
                    <a:pt x="2883" y="34868"/>
                    <a:pt x="3543" y="34868"/>
                  </a:cubicBezTo>
                  <a:cubicBezTo>
                    <a:pt x="4542" y="34868"/>
                    <a:pt x="5500" y="34290"/>
                    <a:pt x="6185" y="33512"/>
                  </a:cubicBezTo>
                  <a:cubicBezTo>
                    <a:pt x="7323" y="32220"/>
                    <a:pt x="13003" y="14168"/>
                    <a:pt x="13003" y="14168"/>
                  </a:cubicBezTo>
                  <a:lnTo>
                    <a:pt x="14629" y="14585"/>
                  </a:lnTo>
                  <a:cubicBezTo>
                    <a:pt x="14629" y="14585"/>
                    <a:pt x="21128" y="29191"/>
                    <a:pt x="21834" y="30866"/>
                  </a:cubicBezTo>
                  <a:cubicBezTo>
                    <a:pt x="22393" y="32193"/>
                    <a:pt x="24177" y="34175"/>
                    <a:pt x="26219" y="34175"/>
                  </a:cubicBezTo>
                  <a:cubicBezTo>
                    <a:pt x="26752" y="34175"/>
                    <a:pt x="27302" y="34040"/>
                    <a:pt x="27852" y="33724"/>
                  </a:cubicBezTo>
                  <a:cubicBezTo>
                    <a:pt x="30516" y="32195"/>
                    <a:pt x="28510" y="20687"/>
                    <a:pt x="27181" y="16431"/>
                  </a:cubicBezTo>
                  <a:cubicBezTo>
                    <a:pt x="25853" y="12176"/>
                    <a:pt x="22206" y="1590"/>
                    <a:pt x="19357" y="469"/>
                  </a:cubicBezTo>
                  <a:cubicBezTo>
                    <a:pt x="18545" y="150"/>
                    <a:pt x="17345" y="0"/>
                    <a:pt x="16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4858250" y="1527775"/>
              <a:ext cx="333825" cy="184425"/>
            </a:xfrm>
            <a:custGeom>
              <a:avLst/>
              <a:gdLst/>
              <a:ahLst/>
              <a:cxnLst/>
              <a:rect l="l" t="t" r="r" b="b"/>
              <a:pathLst>
                <a:path w="13353" h="7377" extrusionOk="0">
                  <a:moveTo>
                    <a:pt x="12567" y="1"/>
                  </a:moveTo>
                  <a:cubicBezTo>
                    <a:pt x="9957" y="1"/>
                    <a:pt x="0" y="2909"/>
                    <a:pt x="0" y="2909"/>
                  </a:cubicBezTo>
                  <a:cubicBezTo>
                    <a:pt x="0" y="2909"/>
                    <a:pt x="2965" y="7376"/>
                    <a:pt x="6815" y="7376"/>
                  </a:cubicBezTo>
                  <a:cubicBezTo>
                    <a:pt x="7141" y="7376"/>
                    <a:pt x="7475" y="7344"/>
                    <a:pt x="7813" y="7274"/>
                  </a:cubicBezTo>
                  <a:cubicBezTo>
                    <a:pt x="12135" y="6382"/>
                    <a:pt x="13353" y="1286"/>
                    <a:pt x="13185" y="197"/>
                  </a:cubicBezTo>
                  <a:cubicBezTo>
                    <a:pt x="13164" y="60"/>
                    <a:pt x="12941" y="1"/>
                    <a:pt x="1256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4844650" y="1519800"/>
              <a:ext cx="356525" cy="200975"/>
            </a:xfrm>
            <a:custGeom>
              <a:avLst/>
              <a:gdLst/>
              <a:ahLst/>
              <a:cxnLst/>
              <a:rect l="l" t="t" r="r" b="b"/>
              <a:pathLst>
                <a:path w="14261" h="8039" extrusionOk="0">
                  <a:moveTo>
                    <a:pt x="13111" y="650"/>
                  </a:moveTo>
                  <a:cubicBezTo>
                    <a:pt x="13232" y="650"/>
                    <a:pt x="13329" y="658"/>
                    <a:pt x="13400" y="675"/>
                  </a:cubicBezTo>
                  <a:cubicBezTo>
                    <a:pt x="13431" y="1728"/>
                    <a:pt x="12359" y="6417"/>
                    <a:pt x="8288" y="7256"/>
                  </a:cubicBezTo>
                  <a:cubicBezTo>
                    <a:pt x="7977" y="7321"/>
                    <a:pt x="7670" y="7351"/>
                    <a:pt x="7367" y="7351"/>
                  </a:cubicBezTo>
                  <a:cubicBezTo>
                    <a:pt x="4396" y="7351"/>
                    <a:pt x="1919" y="4476"/>
                    <a:pt x="1110" y="3421"/>
                  </a:cubicBezTo>
                  <a:lnTo>
                    <a:pt x="1109" y="3421"/>
                  </a:lnTo>
                  <a:cubicBezTo>
                    <a:pt x="6174" y="1957"/>
                    <a:pt x="11582" y="650"/>
                    <a:pt x="13111" y="650"/>
                  </a:cubicBezTo>
                  <a:close/>
                  <a:moveTo>
                    <a:pt x="13123" y="0"/>
                  </a:moveTo>
                  <a:cubicBezTo>
                    <a:pt x="10593" y="0"/>
                    <a:pt x="2968" y="2164"/>
                    <a:pt x="448" y="2899"/>
                  </a:cubicBezTo>
                  <a:lnTo>
                    <a:pt x="1" y="3029"/>
                  </a:lnTo>
                  <a:lnTo>
                    <a:pt x="258" y="3418"/>
                  </a:lnTo>
                  <a:cubicBezTo>
                    <a:pt x="393" y="3621"/>
                    <a:pt x="3376" y="8039"/>
                    <a:pt x="7347" y="8039"/>
                  </a:cubicBezTo>
                  <a:cubicBezTo>
                    <a:pt x="7354" y="8039"/>
                    <a:pt x="7361" y="8039"/>
                    <a:pt x="7368" y="8039"/>
                  </a:cubicBezTo>
                  <a:cubicBezTo>
                    <a:pt x="7723" y="8039"/>
                    <a:pt x="8078" y="8002"/>
                    <a:pt x="8426" y="7930"/>
                  </a:cubicBezTo>
                  <a:cubicBezTo>
                    <a:pt x="12969" y="6992"/>
                    <a:pt x="14261" y="1717"/>
                    <a:pt x="14068" y="464"/>
                  </a:cubicBezTo>
                  <a:cubicBezTo>
                    <a:pt x="14044" y="322"/>
                    <a:pt x="13959" y="197"/>
                    <a:pt x="13836" y="123"/>
                  </a:cubicBezTo>
                  <a:cubicBezTo>
                    <a:pt x="13703" y="38"/>
                    <a:pt x="13458" y="0"/>
                    <a:pt x="13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4398550" y="1135475"/>
              <a:ext cx="1147700" cy="1132850"/>
            </a:xfrm>
            <a:custGeom>
              <a:avLst/>
              <a:gdLst/>
              <a:ahLst/>
              <a:cxnLst/>
              <a:rect l="l" t="t" r="r" b="b"/>
              <a:pathLst>
                <a:path w="45908" h="45314" extrusionOk="0">
                  <a:moveTo>
                    <a:pt x="28493" y="1"/>
                  </a:moveTo>
                  <a:cubicBezTo>
                    <a:pt x="25318" y="1"/>
                    <a:pt x="21822" y="449"/>
                    <a:pt x="21822" y="449"/>
                  </a:cubicBezTo>
                  <a:cubicBezTo>
                    <a:pt x="21822" y="449"/>
                    <a:pt x="12071" y="3744"/>
                    <a:pt x="10232" y="6259"/>
                  </a:cubicBezTo>
                  <a:cubicBezTo>
                    <a:pt x="8390" y="8775"/>
                    <a:pt x="5795" y="26573"/>
                    <a:pt x="5460" y="27294"/>
                  </a:cubicBezTo>
                  <a:cubicBezTo>
                    <a:pt x="5126" y="28014"/>
                    <a:pt x="0" y="45313"/>
                    <a:pt x="0" y="45313"/>
                  </a:cubicBezTo>
                  <a:lnTo>
                    <a:pt x="2865" y="45092"/>
                  </a:lnTo>
                  <a:cubicBezTo>
                    <a:pt x="2865" y="45092"/>
                    <a:pt x="11360" y="27941"/>
                    <a:pt x="11694" y="27221"/>
                  </a:cubicBezTo>
                  <a:cubicBezTo>
                    <a:pt x="12028" y="26499"/>
                    <a:pt x="14581" y="15622"/>
                    <a:pt x="14581" y="15622"/>
                  </a:cubicBezTo>
                  <a:cubicBezTo>
                    <a:pt x="14581" y="15622"/>
                    <a:pt x="15741" y="18788"/>
                    <a:pt x="17585" y="19171"/>
                  </a:cubicBezTo>
                  <a:cubicBezTo>
                    <a:pt x="17928" y="19242"/>
                    <a:pt x="18381" y="19273"/>
                    <a:pt x="18914" y="19273"/>
                  </a:cubicBezTo>
                  <a:cubicBezTo>
                    <a:pt x="21241" y="19273"/>
                    <a:pt x="25087" y="18678"/>
                    <a:pt x="27923" y="18238"/>
                  </a:cubicBezTo>
                  <a:cubicBezTo>
                    <a:pt x="31410" y="17699"/>
                    <a:pt x="32498" y="17530"/>
                    <a:pt x="33786" y="15770"/>
                  </a:cubicBezTo>
                  <a:cubicBezTo>
                    <a:pt x="35075" y="14009"/>
                    <a:pt x="34888" y="11362"/>
                    <a:pt x="34888" y="11362"/>
                  </a:cubicBezTo>
                  <a:lnTo>
                    <a:pt x="34888" y="11362"/>
                  </a:lnTo>
                  <a:lnTo>
                    <a:pt x="40581" y="23639"/>
                  </a:lnTo>
                  <a:lnTo>
                    <a:pt x="36729" y="43416"/>
                  </a:lnTo>
                  <a:lnTo>
                    <a:pt x="39578" y="44535"/>
                  </a:lnTo>
                  <a:cubicBezTo>
                    <a:pt x="39578" y="44535"/>
                    <a:pt x="45509" y="26667"/>
                    <a:pt x="45708" y="25074"/>
                  </a:cubicBezTo>
                  <a:cubicBezTo>
                    <a:pt x="45907" y="23482"/>
                    <a:pt x="41656" y="11874"/>
                    <a:pt x="38852" y="6731"/>
                  </a:cubicBezTo>
                  <a:cubicBezTo>
                    <a:pt x="36049" y="1591"/>
                    <a:pt x="35395" y="1692"/>
                    <a:pt x="32764" y="538"/>
                  </a:cubicBezTo>
                  <a:cubicBezTo>
                    <a:pt x="31839" y="132"/>
                    <a:pt x="30213" y="1"/>
                    <a:pt x="28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4386750" y="1126925"/>
              <a:ext cx="1168525" cy="1150900"/>
            </a:xfrm>
            <a:custGeom>
              <a:avLst/>
              <a:gdLst/>
              <a:ahLst/>
              <a:cxnLst/>
              <a:rect l="l" t="t" r="r" b="b"/>
              <a:pathLst>
                <a:path w="46741" h="46036" extrusionOk="0">
                  <a:moveTo>
                    <a:pt x="28993" y="684"/>
                  </a:moveTo>
                  <a:cubicBezTo>
                    <a:pt x="30660" y="684"/>
                    <a:pt x="32222" y="810"/>
                    <a:pt x="33098" y="1195"/>
                  </a:cubicBezTo>
                  <a:cubicBezTo>
                    <a:pt x="33330" y="1296"/>
                    <a:pt x="33546" y="1388"/>
                    <a:pt x="33750" y="1474"/>
                  </a:cubicBezTo>
                  <a:cubicBezTo>
                    <a:pt x="35824" y="2354"/>
                    <a:pt x="36524" y="2651"/>
                    <a:pt x="39024" y="7238"/>
                  </a:cubicBezTo>
                  <a:cubicBezTo>
                    <a:pt x="41850" y="12419"/>
                    <a:pt x="46029" y="23876"/>
                    <a:pt x="45840" y="25374"/>
                  </a:cubicBezTo>
                  <a:cubicBezTo>
                    <a:pt x="45689" y="26584"/>
                    <a:pt x="41914" y="38165"/>
                    <a:pt x="39840" y="44426"/>
                  </a:cubicBezTo>
                  <a:lnTo>
                    <a:pt x="37593" y="43542"/>
                  </a:lnTo>
                  <a:lnTo>
                    <a:pt x="41388" y="24046"/>
                  </a:lnTo>
                  <a:lnTo>
                    <a:pt x="41409" y="23937"/>
                  </a:lnTo>
                  <a:lnTo>
                    <a:pt x="34887" y="9874"/>
                  </a:lnTo>
                  <a:lnTo>
                    <a:pt x="35017" y="11727"/>
                  </a:lnTo>
                  <a:cubicBezTo>
                    <a:pt x="35018" y="11753"/>
                    <a:pt x="35178" y="14272"/>
                    <a:pt x="33982" y="15909"/>
                  </a:cubicBezTo>
                  <a:cubicBezTo>
                    <a:pt x="32776" y="17554"/>
                    <a:pt x="31837" y="17701"/>
                    <a:pt x="28343" y="18242"/>
                  </a:cubicBezTo>
                  <a:cubicBezTo>
                    <a:pt x="25590" y="18668"/>
                    <a:pt x="21684" y="19273"/>
                    <a:pt x="19383" y="19273"/>
                  </a:cubicBezTo>
                  <a:cubicBezTo>
                    <a:pt x="18877" y="19273"/>
                    <a:pt x="18448" y="19244"/>
                    <a:pt x="18127" y="19177"/>
                  </a:cubicBezTo>
                  <a:cubicBezTo>
                    <a:pt x="16492" y="18837"/>
                    <a:pt x="15387" y="15875"/>
                    <a:pt x="15377" y="15845"/>
                  </a:cubicBezTo>
                  <a:lnTo>
                    <a:pt x="14982" y="14771"/>
                  </a:lnTo>
                  <a:lnTo>
                    <a:pt x="14720" y="15885"/>
                  </a:lnTo>
                  <a:cubicBezTo>
                    <a:pt x="13697" y="20243"/>
                    <a:pt x="12089" y="26912"/>
                    <a:pt x="11856" y="27419"/>
                  </a:cubicBezTo>
                  <a:cubicBezTo>
                    <a:pt x="11546" y="28088"/>
                    <a:pt x="4014" y="43296"/>
                    <a:pt x="3117" y="45107"/>
                  </a:cubicBezTo>
                  <a:lnTo>
                    <a:pt x="942" y="45275"/>
                  </a:lnTo>
                  <a:cubicBezTo>
                    <a:pt x="3000" y="38336"/>
                    <a:pt x="6013" y="28280"/>
                    <a:pt x="6244" y="27780"/>
                  </a:cubicBezTo>
                  <a:cubicBezTo>
                    <a:pt x="6348" y="27557"/>
                    <a:pt x="6516" y="26630"/>
                    <a:pt x="7011" y="23822"/>
                  </a:cubicBezTo>
                  <a:cubicBezTo>
                    <a:pt x="7950" y="18487"/>
                    <a:pt x="9700" y="8554"/>
                    <a:pt x="10981" y="6803"/>
                  </a:cubicBezTo>
                  <a:cubicBezTo>
                    <a:pt x="12686" y="4473"/>
                    <a:pt x="21753" y="1339"/>
                    <a:pt x="22372" y="1126"/>
                  </a:cubicBezTo>
                  <a:cubicBezTo>
                    <a:pt x="22742" y="1081"/>
                    <a:pt x="26033" y="684"/>
                    <a:pt x="28993" y="684"/>
                  </a:cubicBezTo>
                  <a:close/>
                  <a:moveTo>
                    <a:pt x="28931" y="1"/>
                  </a:moveTo>
                  <a:cubicBezTo>
                    <a:pt x="25825" y="1"/>
                    <a:pt x="22467" y="423"/>
                    <a:pt x="22249" y="451"/>
                  </a:cubicBezTo>
                  <a:lnTo>
                    <a:pt x="22184" y="465"/>
                  </a:lnTo>
                  <a:cubicBezTo>
                    <a:pt x="21781" y="602"/>
                    <a:pt x="12310" y="3824"/>
                    <a:pt x="10427" y="6398"/>
                  </a:cubicBezTo>
                  <a:cubicBezTo>
                    <a:pt x="9158" y="8132"/>
                    <a:pt x="7649" y="16240"/>
                    <a:pt x="6333" y="23703"/>
                  </a:cubicBezTo>
                  <a:cubicBezTo>
                    <a:pt x="6011" y="25543"/>
                    <a:pt x="5704" y="27282"/>
                    <a:pt x="5621" y="27491"/>
                  </a:cubicBezTo>
                  <a:cubicBezTo>
                    <a:pt x="5285" y="28215"/>
                    <a:pt x="668" y="43784"/>
                    <a:pt x="143" y="45557"/>
                  </a:cubicBezTo>
                  <a:lnTo>
                    <a:pt x="0" y="46036"/>
                  </a:lnTo>
                  <a:lnTo>
                    <a:pt x="3558" y="45761"/>
                  </a:lnTo>
                  <a:lnTo>
                    <a:pt x="3646" y="45587"/>
                  </a:lnTo>
                  <a:cubicBezTo>
                    <a:pt x="3992" y="44886"/>
                    <a:pt x="12145" y="28423"/>
                    <a:pt x="12478" y="27707"/>
                  </a:cubicBezTo>
                  <a:cubicBezTo>
                    <a:pt x="12768" y="27082"/>
                    <a:pt x="14495" y="19831"/>
                    <a:pt x="15155" y="17032"/>
                  </a:cubicBezTo>
                  <a:cubicBezTo>
                    <a:pt x="15675" y="18055"/>
                    <a:pt x="16652" y="19571"/>
                    <a:pt x="17987" y="19848"/>
                  </a:cubicBezTo>
                  <a:cubicBezTo>
                    <a:pt x="18352" y="19924"/>
                    <a:pt x="18830" y="19957"/>
                    <a:pt x="19388" y="19957"/>
                  </a:cubicBezTo>
                  <a:cubicBezTo>
                    <a:pt x="21740" y="19957"/>
                    <a:pt x="25530" y="19371"/>
                    <a:pt x="28447" y="18919"/>
                  </a:cubicBezTo>
                  <a:cubicBezTo>
                    <a:pt x="31974" y="18374"/>
                    <a:pt x="33162" y="18190"/>
                    <a:pt x="34534" y="16314"/>
                  </a:cubicBezTo>
                  <a:cubicBezTo>
                    <a:pt x="35259" y="15324"/>
                    <a:pt x="35544" y="14093"/>
                    <a:pt x="35651" y="13148"/>
                  </a:cubicBezTo>
                  <a:lnTo>
                    <a:pt x="40695" y="24024"/>
                  </a:lnTo>
                  <a:lnTo>
                    <a:pt x="36810" y="43971"/>
                  </a:lnTo>
                  <a:lnTo>
                    <a:pt x="40263" y="45329"/>
                  </a:lnTo>
                  <a:lnTo>
                    <a:pt x="40377" y="44986"/>
                  </a:lnTo>
                  <a:cubicBezTo>
                    <a:pt x="40618" y="44255"/>
                    <a:pt x="46318" y="27065"/>
                    <a:pt x="46520" y="25459"/>
                  </a:cubicBezTo>
                  <a:cubicBezTo>
                    <a:pt x="46740" y="23708"/>
                    <a:pt x="42358" y="11920"/>
                    <a:pt x="39626" y="6910"/>
                  </a:cubicBezTo>
                  <a:cubicBezTo>
                    <a:pt x="37011" y="2112"/>
                    <a:pt x="36196" y="1766"/>
                    <a:pt x="34017" y="843"/>
                  </a:cubicBezTo>
                  <a:cubicBezTo>
                    <a:pt x="33817" y="758"/>
                    <a:pt x="33603" y="666"/>
                    <a:pt x="33374" y="566"/>
                  </a:cubicBezTo>
                  <a:cubicBezTo>
                    <a:pt x="32397" y="138"/>
                    <a:pt x="30705" y="1"/>
                    <a:pt x="28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4924500" y="1268075"/>
              <a:ext cx="117175" cy="145525"/>
            </a:xfrm>
            <a:custGeom>
              <a:avLst/>
              <a:gdLst/>
              <a:ahLst/>
              <a:cxnLst/>
              <a:rect l="l" t="t" r="r" b="b"/>
              <a:pathLst>
                <a:path w="4687" h="5821" extrusionOk="0">
                  <a:moveTo>
                    <a:pt x="3990" y="0"/>
                  </a:moveTo>
                  <a:lnTo>
                    <a:pt x="1" y="173"/>
                  </a:lnTo>
                  <a:cubicBezTo>
                    <a:pt x="1" y="173"/>
                    <a:pt x="559" y="5216"/>
                    <a:pt x="2655" y="5784"/>
                  </a:cubicBezTo>
                  <a:cubicBezTo>
                    <a:pt x="2744" y="5809"/>
                    <a:pt x="2828" y="5820"/>
                    <a:pt x="2908" y="5820"/>
                  </a:cubicBezTo>
                  <a:cubicBezTo>
                    <a:pt x="4686" y="5820"/>
                    <a:pt x="3990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4914975" y="1259175"/>
              <a:ext cx="131300" cy="162975"/>
            </a:xfrm>
            <a:custGeom>
              <a:avLst/>
              <a:gdLst/>
              <a:ahLst/>
              <a:cxnLst/>
              <a:rect l="l" t="t" r="r" b="b"/>
              <a:pathLst>
                <a:path w="5252" h="6519" extrusionOk="0">
                  <a:moveTo>
                    <a:pt x="4063" y="713"/>
                  </a:moveTo>
                  <a:lnTo>
                    <a:pt x="4063" y="713"/>
                  </a:lnTo>
                  <a:cubicBezTo>
                    <a:pt x="4238" y="2464"/>
                    <a:pt x="4246" y="5132"/>
                    <a:pt x="3554" y="5730"/>
                  </a:cubicBezTo>
                  <a:cubicBezTo>
                    <a:pt x="3495" y="5781"/>
                    <a:pt x="3414" y="5832"/>
                    <a:pt x="3285" y="5832"/>
                  </a:cubicBezTo>
                  <a:cubicBezTo>
                    <a:pt x="3238" y="5832"/>
                    <a:pt x="3185" y="5825"/>
                    <a:pt x="3125" y="5809"/>
                  </a:cubicBezTo>
                  <a:cubicBezTo>
                    <a:pt x="1717" y="5428"/>
                    <a:pt x="992" y="2383"/>
                    <a:pt x="770" y="855"/>
                  </a:cubicBezTo>
                  <a:lnTo>
                    <a:pt x="4063" y="713"/>
                  </a:lnTo>
                  <a:close/>
                  <a:moveTo>
                    <a:pt x="4672" y="0"/>
                  </a:moveTo>
                  <a:lnTo>
                    <a:pt x="0" y="202"/>
                  </a:lnTo>
                  <a:lnTo>
                    <a:pt x="40" y="566"/>
                  </a:lnTo>
                  <a:cubicBezTo>
                    <a:pt x="100" y="1106"/>
                    <a:pt x="691" y="5860"/>
                    <a:pt x="2945" y="6470"/>
                  </a:cubicBezTo>
                  <a:cubicBezTo>
                    <a:pt x="3058" y="6501"/>
                    <a:pt x="3172" y="6517"/>
                    <a:pt x="3288" y="6519"/>
                  </a:cubicBezTo>
                  <a:cubicBezTo>
                    <a:pt x="3551" y="6519"/>
                    <a:pt x="3805" y="6424"/>
                    <a:pt x="4001" y="6250"/>
                  </a:cubicBezTo>
                  <a:cubicBezTo>
                    <a:pt x="5251" y="5169"/>
                    <a:pt x="4769" y="809"/>
                    <a:pt x="4709" y="316"/>
                  </a:cubicBezTo>
                  <a:lnTo>
                    <a:pt x="4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4807250" y="1023050"/>
              <a:ext cx="278950" cy="303000"/>
            </a:xfrm>
            <a:custGeom>
              <a:avLst/>
              <a:gdLst/>
              <a:ahLst/>
              <a:cxnLst/>
              <a:rect l="l" t="t" r="r" b="b"/>
              <a:pathLst>
                <a:path w="11158" h="12120" extrusionOk="0">
                  <a:moveTo>
                    <a:pt x="3205" y="1"/>
                  </a:moveTo>
                  <a:cubicBezTo>
                    <a:pt x="2570" y="1434"/>
                    <a:pt x="1179" y="2602"/>
                    <a:pt x="0" y="3394"/>
                  </a:cubicBezTo>
                  <a:cubicBezTo>
                    <a:pt x="500" y="5113"/>
                    <a:pt x="1270" y="6990"/>
                    <a:pt x="2461" y="8535"/>
                  </a:cubicBezTo>
                  <a:cubicBezTo>
                    <a:pt x="4460" y="11129"/>
                    <a:pt x="5832" y="12119"/>
                    <a:pt x="6981" y="12119"/>
                  </a:cubicBezTo>
                  <a:cubicBezTo>
                    <a:pt x="7597" y="12119"/>
                    <a:pt x="8148" y="11835"/>
                    <a:pt x="8697" y="11361"/>
                  </a:cubicBezTo>
                  <a:cubicBezTo>
                    <a:pt x="10032" y="10208"/>
                    <a:pt x="11156" y="6682"/>
                    <a:pt x="11158" y="3642"/>
                  </a:cubicBezTo>
                  <a:cubicBezTo>
                    <a:pt x="4342" y="1784"/>
                    <a:pt x="3205" y="1"/>
                    <a:pt x="3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1"/>
            <p:cNvSpPr/>
            <p:nvPr/>
          </p:nvSpPr>
          <p:spPr>
            <a:xfrm>
              <a:off x="4797300" y="1004975"/>
              <a:ext cx="297475" cy="329650"/>
            </a:xfrm>
            <a:custGeom>
              <a:avLst/>
              <a:gdLst/>
              <a:ahLst/>
              <a:cxnLst/>
              <a:rect l="l" t="t" r="r" b="b"/>
              <a:pathLst>
                <a:path w="11899" h="13186" extrusionOk="0">
                  <a:moveTo>
                    <a:pt x="3689" y="1313"/>
                  </a:moveTo>
                  <a:cubicBezTo>
                    <a:pt x="4409" y="1958"/>
                    <a:pt x="6363" y="3278"/>
                    <a:pt x="11210" y="4626"/>
                  </a:cubicBezTo>
                  <a:cubicBezTo>
                    <a:pt x="11148" y="7513"/>
                    <a:pt x="10101" y="10762"/>
                    <a:pt x="8871" y="11824"/>
                  </a:cubicBezTo>
                  <a:cubicBezTo>
                    <a:pt x="8335" y="12286"/>
                    <a:pt x="7867" y="12499"/>
                    <a:pt x="7379" y="12499"/>
                  </a:cubicBezTo>
                  <a:cubicBezTo>
                    <a:pt x="7322" y="12499"/>
                    <a:pt x="7264" y="12496"/>
                    <a:pt x="7207" y="12490"/>
                  </a:cubicBezTo>
                  <a:cubicBezTo>
                    <a:pt x="6152" y="12384"/>
                    <a:pt x="4857" y="11289"/>
                    <a:pt x="3130" y="9048"/>
                  </a:cubicBezTo>
                  <a:cubicBezTo>
                    <a:pt x="2167" y="7798"/>
                    <a:pt x="1383" y="6188"/>
                    <a:pt x="799" y="4259"/>
                  </a:cubicBezTo>
                  <a:cubicBezTo>
                    <a:pt x="2149" y="3322"/>
                    <a:pt x="3118" y="2335"/>
                    <a:pt x="3689" y="1313"/>
                  </a:cubicBezTo>
                  <a:close/>
                  <a:moveTo>
                    <a:pt x="3548" y="1"/>
                  </a:moveTo>
                  <a:lnTo>
                    <a:pt x="3289" y="586"/>
                  </a:lnTo>
                  <a:cubicBezTo>
                    <a:pt x="2676" y="1971"/>
                    <a:pt x="1274" y="3116"/>
                    <a:pt x="208" y="3832"/>
                  </a:cubicBezTo>
                  <a:lnTo>
                    <a:pt x="0" y="3971"/>
                  </a:lnTo>
                  <a:lnTo>
                    <a:pt x="68" y="4212"/>
                  </a:lnTo>
                  <a:cubicBezTo>
                    <a:pt x="685" y="6329"/>
                    <a:pt x="1531" y="8097"/>
                    <a:pt x="2587" y="9467"/>
                  </a:cubicBezTo>
                  <a:cubicBezTo>
                    <a:pt x="4462" y="11901"/>
                    <a:pt x="5866" y="13044"/>
                    <a:pt x="7138" y="13172"/>
                  </a:cubicBezTo>
                  <a:cubicBezTo>
                    <a:pt x="7220" y="13181"/>
                    <a:pt x="7302" y="13185"/>
                    <a:pt x="7383" y="13185"/>
                  </a:cubicBezTo>
                  <a:cubicBezTo>
                    <a:pt x="8037" y="13185"/>
                    <a:pt x="8660" y="12914"/>
                    <a:pt x="9320" y="12342"/>
                  </a:cubicBezTo>
                  <a:cubicBezTo>
                    <a:pt x="10739" y="11117"/>
                    <a:pt x="11896" y="7538"/>
                    <a:pt x="11899" y="4365"/>
                  </a:cubicBezTo>
                  <a:lnTo>
                    <a:pt x="11899" y="4103"/>
                  </a:lnTo>
                  <a:lnTo>
                    <a:pt x="11646" y="4034"/>
                  </a:lnTo>
                  <a:cubicBezTo>
                    <a:pt x="5194" y="2277"/>
                    <a:pt x="3926" y="586"/>
                    <a:pt x="3889" y="535"/>
                  </a:cubicBezTo>
                  <a:lnTo>
                    <a:pt x="3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1"/>
            <p:cNvSpPr/>
            <p:nvPr/>
          </p:nvSpPr>
          <p:spPr>
            <a:xfrm>
              <a:off x="4840175" y="1114775"/>
              <a:ext cx="145575" cy="130075"/>
            </a:xfrm>
            <a:custGeom>
              <a:avLst/>
              <a:gdLst/>
              <a:ahLst/>
              <a:cxnLst/>
              <a:rect l="l" t="t" r="r" b="b"/>
              <a:pathLst>
                <a:path w="5823" h="5203" extrusionOk="0">
                  <a:moveTo>
                    <a:pt x="1676" y="1"/>
                  </a:moveTo>
                  <a:cubicBezTo>
                    <a:pt x="623" y="1"/>
                    <a:pt x="82" y="711"/>
                    <a:pt x="57" y="745"/>
                  </a:cubicBezTo>
                  <a:cubicBezTo>
                    <a:pt x="0" y="821"/>
                    <a:pt x="17" y="929"/>
                    <a:pt x="92" y="984"/>
                  </a:cubicBezTo>
                  <a:cubicBezTo>
                    <a:pt x="123" y="1007"/>
                    <a:pt x="159" y="1018"/>
                    <a:pt x="195" y="1018"/>
                  </a:cubicBezTo>
                  <a:cubicBezTo>
                    <a:pt x="247" y="1018"/>
                    <a:pt x="299" y="994"/>
                    <a:pt x="333" y="948"/>
                  </a:cubicBezTo>
                  <a:cubicBezTo>
                    <a:pt x="352" y="921"/>
                    <a:pt x="796" y="343"/>
                    <a:pt x="1670" y="343"/>
                  </a:cubicBezTo>
                  <a:cubicBezTo>
                    <a:pt x="1787" y="343"/>
                    <a:pt x="1912" y="353"/>
                    <a:pt x="2045" y="377"/>
                  </a:cubicBezTo>
                  <a:cubicBezTo>
                    <a:pt x="2985" y="539"/>
                    <a:pt x="3269" y="1635"/>
                    <a:pt x="3520" y="2600"/>
                  </a:cubicBezTo>
                  <a:cubicBezTo>
                    <a:pt x="3569" y="2788"/>
                    <a:pt x="3615" y="2968"/>
                    <a:pt x="3665" y="3133"/>
                  </a:cubicBezTo>
                  <a:cubicBezTo>
                    <a:pt x="3713" y="3293"/>
                    <a:pt x="3756" y="3476"/>
                    <a:pt x="3800" y="3664"/>
                  </a:cubicBezTo>
                  <a:cubicBezTo>
                    <a:pt x="3965" y="4356"/>
                    <a:pt x="4136" y="5074"/>
                    <a:pt x="4618" y="5188"/>
                  </a:cubicBezTo>
                  <a:cubicBezTo>
                    <a:pt x="4661" y="5197"/>
                    <a:pt x="4704" y="5203"/>
                    <a:pt x="4749" y="5203"/>
                  </a:cubicBezTo>
                  <a:cubicBezTo>
                    <a:pt x="5042" y="5203"/>
                    <a:pt x="5367" y="4977"/>
                    <a:pt x="5762" y="4503"/>
                  </a:cubicBezTo>
                  <a:cubicBezTo>
                    <a:pt x="5823" y="4432"/>
                    <a:pt x="5814" y="4324"/>
                    <a:pt x="5741" y="4263"/>
                  </a:cubicBezTo>
                  <a:cubicBezTo>
                    <a:pt x="5709" y="4236"/>
                    <a:pt x="5669" y="4223"/>
                    <a:pt x="5630" y="4223"/>
                  </a:cubicBezTo>
                  <a:cubicBezTo>
                    <a:pt x="5582" y="4223"/>
                    <a:pt x="5533" y="4243"/>
                    <a:pt x="5500" y="4284"/>
                  </a:cubicBezTo>
                  <a:cubicBezTo>
                    <a:pt x="5099" y="4764"/>
                    <a:pt x="4868" y="4858"/>
                    <a:pt x="4746" y="4858"/>
                  </a:cubicBezTo>
                  <a:cubicBezTo>
                    <a:pt x="4727" y="4858"/>
                    <a:pt x="4711" y="4856"/>
                    <a:pt x="4697" y="4852"/>
                  </a:cubicBezTo>
                  <a:cubicBezTo>
                    <a:pt x="4421" y="4787"/>
                    <a:pt x="4262" y="4120"/>
                    <a:pt x="4134" y="3584"/>
                  </a:cubicBezTo>
                  <a:cubicBezTo>
                    <a:pt x="4088" y="3388"/>
                    <a:pt x="4042" y="3200"/>
                    <a:pt x="3993" y="3033"/>
                  </a:cubicBezTo>
                  <a:cubicBezTo>
                    <a:pt x="3944" y="2873"/>
                    <a:pt x="3898" y="2696"/>
                    <a:pt x="3851" y="2514"/>
                  </a:cubicBezTo>
                  <a:cubicBezTo>
                    <a:pt x="3588" y="1499"/>
                    <a:pt x="3263" y="239"/>
                    <a:pt x="2103" y="38"/>
                  </a:cubicBezTo>
                  <a:cubicBezTo>
                    <a:pt x="1952" y="12"/>
                    <a:pt x="181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4958625" y="1093850"/>
              <a:ext cx="86775" cy="27250"/>
            </a:xfrm>
            <a:custGeom>
              <a:avLst/>
              <a:gdLst/>
              <a:ahLst/>
              <a:cxnLst/>
              <a:rect l="l" t="t" r="r" b="b"/>
              <a:pathLst>
                <a:path w="3471" h="1090" extrusionOk="0">
                  <a:moveTo>
                    <a:pt x="1602" y="0"/>
                  </a:moveTo>
                  <a:cubicBezTo>
                    <a:pt x="1531" y="0"/>
                    <a:pt x="1461" y="4"/>
                    <a:pt x="1391" y="12"/>
                  </a:cubicBezTo>
                  <a:cubicBezTo>
                    <a:pt x="547" y="115"/>
                    <a:pt x="75" y="780"/>
                    <a:pt x="57" y="808"/>
                  </a:cubicBezTo>
                  <a:cubicBezTo>
                    <a:pt x="1" y="886"/>
                    <a:pt x="18" y="995"/>
                    <a:pt x="97" y="1050"/>
                  </a:cubicBezTo>
                  <a:cubicBezTo>
                    <a:pt x="127" y="1071"/>
                    <a:pt x="161" y="1081"/>
                    <a:pt x="195" y="1081"/>
                  </a:cubicBezTo>
                  <a:cubicBezTo>
                    <a:pt x="250" y="1081"/>
                    <a:pt x="304" y="1054"/>
                    <a:pt x="338" y="1004"/>
                  </a:cubicBezTo>
                  <a:cubicBezTo>
                    <a:pt x="342" y="998"/>
                    <a:pt x="740" y="437"/>
                    <a:pt x="1432" y="354"/>
                  </a:cubicBezTo>
                  <a:cubicBezTo>
                    <a:pt x="1491" y="347"/>
                    <a:pt x="1550" y="343"/>
                    <a:pt x="1610" y="343"/>
                  </a:cubicBezTo>
                  <a:cubicBezTo>
                    <a:pt x="2090" y="343"/>
                    <a:pt x="2599" y="581"/>
                    <a:pt x="3125" y="1046"/>
                  </a:cubicBezTo>
                  <a:cubicBezTo>
                    <a:pt x="3156" y="1074"/>
                    <a:pt x="3196" y="1089"/>
                    <a:pt x="3238" y="1089"/>
                  </a:cubicBezTo>
                  <a:cubicBezTo>
                    <a:pt x="3238" y="1089"/>
                    <a:pt x="3239" y="1089"/>
                    <a:pt x="3240" y="1089"/>
                  </a:cubicBezTo>
                  <a:cubicBezTo>
                    <a:pt x="3397" y="1089"/>
                    <a:pt x="3471" y="894"/>
                    <a:pt x="3352" y="791"/>
                  </a:cubicBezTo>
                  <a:cubicBezTo>
                    <a:pt x="2758" y="264"/>
                    <a:pt x="2169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4944400" y="1251825"/>
              <a:ext cx="65675" cy="24875"/>
            </a:xfrm>
            <a:custGeom>
              <a:avLst/>
              <a:gdLst/>
              <a:ahLst/>
              <a:cxnLst/>
              <a:rect l="l" t="t" r="r" b="b"/>
              <a:pathLst>
                <a:path w="2627" h="995" extrusionOk="0">
                  <a:moveTo>
                    <a:pt x="2432" y="1"/>
                  </a:moveTo>
                  <a:cubicBezTo>
                    <a:pt x="2379" y="1"/>
                    <a:pt x="2327" y="25"/>
                    <a:pt x="2294" y="70"/>
                  </a:cubicBezTo>
                  <a:cubicBezTo>
                    <a:pt x="1955" y="532"/>
                    <a:pt x="1514" y="659"/>
                    <a:pt x="1131" y="659"/>
                  </a:cubicBezTo>
                  <a:cubicBezTo>
                    <a:pt x="675" y="659"/>
                    <a:pt x="299" y="479"/>
                    <a:pt x="271" y="465"/>
                  </a:cubicBezTo>
                  <a:cubicBezTo>
                    <a:pt x="247" y="453"/>
                    <a:pt x="222" y="448"/>
                    <a:pt x="197" y="448"/>
                  </a:cubicBezTo>
                  <a:cubicBezTo>
                    <a:pt x="133" y="448"/>
                    <a:pt x="72" y="483"/>
                    <a:pt x="42" y="543"/>
                  </a:cubicBezTo>
                  <a:cubicBezTo>
                    <a:pt x="1" y="627"/>
                    <a:pt x="34" y="729"/>
                    <a:pt x="118" y="772"/>
                  </a:cubicBezTo>
                  <a:cubicBezTo>
                    <a:pt x="439" y="916"/>
                    <a:pt x="786" y="992"/>
                    <a:pt x="1138" y="995"/>
                  </a:cubicBezTo>
                  <a:cubicBezTo>
                    <a:pt x="1609" y="995"/>
                    <a:pt x="2153" y="840"/>
                    <a:pt x="2570" y="275"/>
                  </a:cubicBezTo>
                  <a:cubicBezTo>
                    <a:pt x="2626" y="198"/>
                    <a:pt x="2610" y="91"/>
                    <a:pt x="2534" y="34"/>
                  </a:cubicBezTo>
                  <a:cubicBezTo>
                    <a:pt x="2503" y="11"/>
                    <a:pt x="2467" y="1"/>
                    <a:pt x="2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4868150" y="1150850"/>
              <a:ext cx="46800" cy="21325"/>
            </a:xfrm>
            <a:custGeom>
              <a:avLst/>
              <a:gdLst/>
              <a:ahLst/>
              <a:cxnLst/>
              <a:rect l="l" t="t" r="r" b="b"/>
              <a:pathLst>
                <a:path w="1872" h="853" extrusionOk="0">
                  <a:moveTo>
                    <a:pt x="1681" y="1"/>
                  </a:moveTo>
                  <a:cubicBezTo>
                    <a:pt x="1630" y="1"/>
                    <a:pt x="1579" y="23"/>
                    <a:pt x="1545" y="67"/>
                  </a:cubicBezTo>
                  <a:cubicBezTo>
                    <a:pt x="1306" y="355"/>
                    <a:pt x="1066" y="503"/>
                    <a:pt x="828" y="509"/>
                  </a:cubicBezTo>
                  <a:lnTo>
                    <a:pt x="815" y="509"/>
                  </a:lnTo>
                  <a:cubicBezTo>
                    <a:pt x="522" y="509"/>
                    <a:pt x="320" y="288"/>
                    <a:pt x="319" y="287"/>
                  </a:cubicBezTo>
                  <a:cubicBezTo>
                    <a:pt x="285" y="250"/>
                    <a:pt x="239" y="232"/>
                    <a:pt x="192" y="232"/>
                  </a:cubicBezTo>
                  <a:cubicBezTo>
                    <a:pt x="152" y="232"/>
                    <a:pt x="111" y="246"/>
                    <a:pt x="78" y="275"/>
                  </a:cubicBezTo>
                  <a:cubicBezTo>
                    <a:pt x="10" y="337"/>
                    <a:pt x="1" y="442"/>
                    <a:pt x="62" y="514"/>
                  </a:cubicBezTo>
                  <a:cubicBezTo>
                    <a:pt x="75" y="529"/>
                    <a:pt x="366" y="852"/>
                    <a:pt x="815" y="852"/>
                  </a:cubicBezTo>
                  <a:lnTo>
                    <a:pt x="829" y="852"/>
                  </a:lnTo>
                  <a:cubicBezTo>
                    <a:pt x="1174" y="846"/>
                    <a:pt x="1502" y="656"/>
                    <a:pt x="1808" y="285"/>
                  </a:cubicBezTo>
                  <a:cubicBezTo>
                    <a:pt x="1872" y="212"/>
                    <a:pt x="1863" y="101"/>
                    <a:pt x="1789" y="40"/>
                  </a:cubicBezTo>
                  <a:cubicBezTo>
                    <a:pt x="1757" y="13"/>
                    <a:pt x="1719" y="1"/>
                    <a:pt x="1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4983050" y="1140550"/>
              <a:ext cx="58275" cy="21125"/>
            </a:xfrm>
            <a:custGeom>
              <a:avLst/>
              <a:gdLst/>
              <a:ahLst/>
              <a:cxnLst/>
              <a:rect l="l" t="t" r="r" b="b"/>
              <a:pathLst>
                <a:path w="2331" h="845" extrusionOk="0">
                  <a:moveTo>
                    <a:pt x="2139" y="1"/>
                  </a:moveTo>
                  <a:cubicBezTo>
                    <a:pt x="2095" y="1"/>
                    <a:pt x="2052" y="18"/>
                    <a:pt x="2019" y="51"/>
                  </a:cubicBezTo>
                  <a:cubicBezTo>
                    <a:pt x="1662" y="393"/>
                    <a:pt x="1332" y="500"/>
                    <a:pt x="1059" y="500"/>
                  </a:cubicBezTo>
                  <a:cubicBezTo>
                    <a:pt x="616" y="500"/>
                    <a:pt x="323" y="219"/>
                    <a:pt x="304" y="200"/>
                  </a:cubicBezTo>
                  <a:cubicBezTo>
                    <a:pt x="271" y="170"/>
                    <a:pt x="229" y="155"/>
                    <a:pt x="188" y="155"/>
                  </a:cubicBezTo>
                  <a:cubicBezTo>
                    <a:pt x="145" y="155"/>
                    <a:pt x="101" y="172"/>
                    <a:pt x="68" y="206"/>
                  </a:cubicBezTo>
                  <a:cubicBezTo>
                    <a:pt x="4" y="269"/>
                    <a:pt x="1" y="372"/>
                    <a:pt x="60" y="440"/>
                  </a:cubicBezTo>
                  <a:cubicBezTo>
                    <a:pt x="68" y="446"/>
                    <a:pt x="473" y="844"/>
                    <a:pt x="1071" y="844"/>
                  </a:cubicBezTo>
                  <a:cubicBezTo>
                    <a:pt x="1416" y="844"/>
                    <a:pt x="1824" y="712"/>
                    <a:pt x="2255" y="299"/>
                  </a:cubicBezTo>
                  <a:cubicBezTo>
                    <a:pt x="2326" y="234"/>
                    <a:pt x="2331" y="124"/>
                    <a:pt x="2264" y="54"/>
                  </a:cubicBezTo>
                  <a:cubicBezTo>
                    <a:pt x="2230" y="19"/>
                    <a:pt x="2184" y="1"/>
                    <a:pt x="21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4296950" y="2262775"/>
              <a:ext cx="184550" cy="195975"/>
            </a:xfrm>
            <a:custGeom>
              <a:avLst/>
              <a:gdLst/>
              <a:ahLst/>
              <a:cxnLst/>
              <a:rect l="l" t="t" r="r" b="b"/>
              <a:pathLst>
                <a:path w="7382" h="7839" extrusionOk="0">
                  <a:moveTo>
                    <a:pt x="6929" y="0"/>
                  </a:moveTo>
                  <a:lnTo>
                    <a:pt x="4063" y="221"/>
                  </a:lnTo>
                  <a:cubicBezTo>
                    <a:pt x="4063" y="221"/>
                    <a:pt x="2373" y="2268"/>
                    <a:pt x="1922" y="3675"/>
                  </a:cubicBezTo>
                  <a:cubicBezTo>
                    <a:pt x="1483" y="5044"/>
                    <a:pt x="1" y="7839"/>
                    <a:pt x="919" y="7839"/>
                  </a:cubicBezTo>
                  <a:cubicBezTo>
                    <a:pt x="945" y="7839"/>
                    <a:pt x="974" y="7836"/>
                    <a:pt x="1004" y="7832"/>
                  </a:cubicBezTo>
                  <a:cubicBezTo>
                    <a:pt x="2094" y="7664"/>
                    <a:pt x="3548" y="4093"/>
                    <a:pt x="3548" y="4093"/>
                  </a:cubicBezTo>
                  <a:cubicBezTo>
                    <a:pt x="3548" y="4093"/>
                    <a:pt x="5474" y="3571"/>
                    <a:pt x="6428" y="2530"/>
                  </a:cubicBezTo>
                  <a:cubicBezTo>
                    <a:pt x="7382" y="1491"/>
                    <a:pt x="6929" y="0"/>
                    <a:pt x="6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4298275" y="2253675"/>
              <a:ext cx="192550" cy="213675"/>
            </a:xfrm>
            <a:custGeom>
              <a:avLst/>
              <a:gdLst/>
              <a:ahLst/>
              <a:cxnLst/>
              <a:rect l="l" t="t" r="r" b="b"/>
              <a:pathLst>
                <a:path w="7702" h="8547" extrusionOk="0">
                  <a:moveTo>
                    <a:pt x="6604" y="729"/>
                  </a:moveTo>
                  <a:lnTo>
                    <a:pt x="6604" y="729"/>
                  </a:lnTo>
                  <a:cubicBezTo>
                    <a:pt x="6672" y="1159"/>
                    <a:pt x="6712" y="2020"/>
                    <a:pt x="6123" y="2663"/>
                  </a:cubicBezTo>
                  <a:cubicBezTo>
                    <a:pt x="5248" y="3616"/>
                    <a:pt x="3423" y="4121"/>
                    <a:pt x="3404" y="4126"/>
                  </a:cubicBezTo>
                  <a:lnTo>
                    <a:pt x="3241" y="4170"/>
                  </a:lnTo>
                  <a:lnTo>
                    <a:pt x="3177" y="4327"/>
                  </a:lnTo>
                  <a:cubicBezTo>
                    <a:pt x="2531" y="5912"/>
                    <a:pt x="1512" y="7670"/>
                    <a:pt x="911" y="7848"/>
                  </a:cubicBezTo>
                  <a:cubicBezTo>
                    <a:pt x="868" y="7461"/>
                    <a:pt x="1389" y="6194"/>
                    <a:pt x="1675" y="5493"/>
                  </a:cubicBezTo>
                  <a:cubicBezTo>
                    <a:pt x="1880" y="4994"/>
                    <a:pt x="2073" y="4523"/>
                    <a:pt x="2195" y="4143"/>
                  </a:cubicBezTo>
                  <a:cubicBezTo>
                    <a:pt x="2562" y="2997"/>
                    <a:pt x="3833" y="1356"/>
                    <a:pt x="4184" y="915"/>
                  </a:cubicBezTo>
                  <a:lnTo>
                    <a:pt x="6604" y="729"/>
                  </a:lnTo>
                  <a:close/>
                  <a:moveTo>
                    <a:pt x="7124" y="0"/>
                  </a:moveTo>
                  <a:lnTo>
                    <a:pt x="3839" y="253"/>
                  </a:lnTo>
                  <a:lnTo>
                    <a:pt x="3745" y="366"/>
                  </a:lnTo>
                  <a:cubicBezTo>
                    <a:pt x="3676" y="452"/>
                    <a:pt x="2008" y="2480"/>
                    <a:pt x="1542" y="3934"/>
                  </a:cubicBezTo>
                  <a:cubicBezTo>
                    <a:pt x="1429" y="4287"/>
                    <a:pt x="1240" y="4748"/>
                    <a:pt x="1041" y="5233"/>
                  </a:cubicBezTo>
                  <a:cubicBezTo>
                    <a:pt x="384" y="6836"/>
                    <a:pt x="0" y="7842"/>
                    <a:pt x="379" y="8322"/>
                  </a:cubicBezTo>
                  <a:cubicBezTo>
                    <a:pt x="449" y="8411"/>
                    <a:pt x="599" y="8546"/>
                    <a:pt x="866" y="8546"/>
                  </a:cubicBezTo>
                  <a:cubicBezTo>
                    <a:pt x="912" y="8546"/>
                    <a:pt x="960" y="8542"/>
                    <a:pt x="1004" y="8534"/>
                  </a:cubicBezTo>
                  <a:cubicBezTo>
                    <a:pt x="2145" y="8358"/>
                    <a:pt x="3385" y="5609"/>
                    <a:pt x="3750" y="4739"/>
                  </a:cubicBezTo>
                  <a:cubicBezTo>
                    <a:pt x="4253" y="4583"/>
                    <a:pt x="5777" y="4054"/>
                    <a:pt x="6629" y="3126"/>
                  </a:cubicBezTo>
                  <a:cubicBezTo>
                    <a:pt x="7701" y="1955"/>
                    <a:pt x="7225" y="333"/>
                    <a:pt x="7204" y="263"/>
                  </a:cubicBezTo>
                  <a:lnTo>
                    <a:pt x="7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5254950" y="2220850"/>
              <a:ext cx="133075" cy="226425"/>
            </a:xfrm>
            <a:custGeom>
              <a:avLst/>
              <a:gdLst/>
              <a:ahLst/>
              <a:cxnLst/>
              <a:rect l="l" t="t" r="r" b="b"/>
              <a:pathLst>
                <a:path w="5323" h="9057" extrusionOk="0">
                  <a:moveTo>
                    <a:pt x="2473" y="1"/>
                  </a:moveTo>
                  <a:cubicBezTo>
                    <a:pt x="2473" y="1"/>
                    <a:pt x="381" y="2332"/>
                    <a:pt x="263" y="3020"/>
                  </a:cubicBezTo>
                  <a:cubicBezTo>
                    <a:pt x="147" y="3706"/>
                    <a:pt x="0" y="7075"/>
                    <a:pt x="0" y="7075"/>
                  </a:cubicBezTo>
                  <a:cubicBezTo>
                    <a:pt x="0" y="7075"/>
                    <a:pt x="119" y="7306"/>
                    <a:pt x="387" y="7306"/>
                  </a:cubicBezTo>
                  <a:cubicBezTo>
                    <a:pt x="558" y="7306"/>
                    <a:pt x="789" y="7212"/>
                    <a:pt x="1089" y="6906"/>
                  </a:cubicBezTo>
                  <a:cubicBezTo>
                    <a:pt x="1488" y="6496"/>
                    <a:pt x="1653" y="6123"/>
                    <a:pt x="1719" y="5859"/>
                  </a:cubicBezTo>
                  <a:lnTo>
                    <a:pt x="1719" y="5859"/>
                  </a:lnTo>
                  <a:cubicBezTo>
                    <a:pt x="1656" y="6598"/>
                    <a:pt x="1562" y="8169"/>
                    <a:pt x="1827" y="8799"/>
                  </a:cubicBezTo>
                  <a:cubicBezTo>
                    <a:pt x="1903" y="8979"/>
                    <a:pt x="2046" y="9056"/>
                    <a:pt x="2228" y="9056"/>
                  </a:cubicBezTo>
                  <a:cubicBezTo>
                    <a:pt x="2893" y="9056"/>
                    <a:pt x="4083" y="8034"/>
                    <a:pt x="4491" y="7271"/>
                  </a:cubicBezTo>
                  <a:cubicBezTo>
                    <a:pt x="5009" y="6298"/>
                    <a:pt x="5322" y="1120"/>
                    <a:pt x="5322" y="1120"/>
                  </a:cubicBezTo>
                  <a:lnTo>
                    <a:pt x="24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246300" y="2210675"/>
              <a:ext cx="150675" cy="245150"/>
            </a:xfrm>
            <a:custGeom>
              <a:avLst/>
              <a:gdLst/>
              <a:ahLst/>
              <a:cxnLst/>
              <a:rect l="l" t="t" r="r" b="b"/>
              <a:pathLst>
                <a:path w="6027" h="9806" extrusionOk="0">
                  <a:moveTo>
                    <a:pt x="2917" y="813"/>
                  </a:moveTo>
                  <a:lnTo>
                    <a:pt x="5311" y="1754"/>
                  </a:lnTo>
                  <a:cubicBezTo>
                    <a:pt x="5177" y="3813"/>
                    <a:pt x="4874" y="6878"/>
                    <a:pt x="4534" y="7516"/>
                  </a:cubicBezTo>
                  <a:cubicBezTo>
                    <a:pt x="4163" y="8212"/>
                    <a:pt x="3095" y="9119"/>
                    <a:pt x="2591" y="9119"/>
                  </a:cubicBezTo>
                  <a:cubicBezTo>
                    <a:pt x="2581" y="9119"/>
                    <a:pt x="2572" y="9119"/>
                    <a:pt x="2562" y="9118"/>
                  </a:cubicBezTo>
                  <a:cubicBezTo>
                    <a:pt x="2512" y="9117"/>
                    <a:pt x="2506" y="9108"/>
                    <a:pt x="2491" y="9071"/>
                  </a:cubicBezTo>
                  <a:cubicBezTo>
                    <a:pt x="2274" y="8557"/>
                    <a:pt x="2333" y="7170"/>
                    <a:pt x="2403" y="6334"/>
                  </a:cubicBezTo>
                  <a:lnTo>
                    <a:pt x="2403" y="6334"/>
                  </a:lnTo>
                  <a:lnTo>
                    <a:pt x="2403" y="6336"/>
                  </a:lnTo>
                  <a:cubicBezTo>
                    <a:pt x="2473" y="6050"/>
                    <a:pt x="2449" y="5859"/>
                    <a:pt x="2443" y="5819"/>
                  </a:cubicBezTo>
                  <a:lnTo>
                    <a:pt x="2053" y="3288"/>
                  </a:lnTo>
                  <a:lnTo>
                    <a:pt x="1765" y="5832"/>
                  </a:lnTo>
                  <a:cubicBezTo>
                    <a:pt x="1759" y="5886"/>
                    <a:pt x="1744" y="6024"/>
                    <a:pt x="1726" y="6218"/>
                  </a:cubicBezTo>
                  <a:cubicBezTo>
                    <a:pt x="1667" y="6428"/>
                    <a:pt x="1526" y="6729"/>
                    <a:pt x="1191" y="7072"/>
                  </a:cubicBezTo>
                  <a:cubicBezTo>
                    <a:pt x="918" y="7351"/>
                    <a:pt x="773" y="7369"/>
                    <a:pt x="730" y="7369"/>
                  </a:cubicBezTo>
                  <a:cubicBezTo>
                    <a:pt x="727" y="7369"/>
                    <a:pt x="724" y="7369"/>
                    <a:pt x="722" y="7369"/>
                  </a:cubicBezTo>
                  <a:cubicBezTo>
                    <a:pt x="713" y="7368"/>
                    <a:pt x="703" y="7365"/>
                    <a:pt x="695" y="7360"/>
                  </a:cubicBezTo>
                  <a:cubicBezTo>
                    <a:pt x="749" y="6166"/>
                    <a:pt x="863" y="3989"/>
                    <a:pt x="949" y="3483"/>
                  </a:cubicBezTo>
                  <a:cubicBezTo>
                    <a:pt x="1007" y="3134"/>
                    <a:pt x="1968" y="1887"/>
                    <a:pt x="2917" y="813"/>
                  </a:cubicBezTo>
                  <a:close/>
                  <a:moveTo>
                    <a:pt x="2722" y="1"/>
                  </a:moveTo>
                  <a:lnTo>
                    <a:pt x="2565" y="177"/>
                  </a:lnTo>
                  <a:cubicBezTo>
                    <a:pt x="2204" y="580"/>
                    <a:pt x="398" y="2622"/>
                    <a:pt x="272" y="3369"/>
                  </a:cubicBezTo>
                  <a:cubicBezTo>
                    <a:pt x="153" y="4070"/>
                    <a:pt x="11" y="7327"/>
                    <a:pt x="3" y="7466"/>
                  </a:cubicBezTo>
                  <a:lnTo>
                    <a:pt x="0" y="7558"/>
                  </a:lnTo>
                  <a:lnTo>
                    <a:pt x="42" y="7638"/>
                  </a:lnTo>
                  <a:cubicBezTo>
                    <a:pt x="60" y="7673"/>
                    <a:pt x="232" y="7988"/>
                    <a:pt x="617" y="8046"/>
                  </a:cubicBezTo>
                  <a:cubicBezTo>
                    <a:pt x="656" y="8052"/>
                    <a:pt x="696" y="8055"/>
                    <a:pt x="737" y="8055"/>
                  </a:cubicBezTo>
                  <a:cubicBezTo>
                    <a:pt x="1029" y="8055"/>
                    <a:pt x="1337" y="7894"/>
                    <a:pt x="1653" y="7578"/>
                  </a:cubicBezTo>
                  <a:lnTo>
                    <a:pt x="1653" y="7578"/>
                  </a:lnTo>
                  <a:cubicBezTo>
                    <a:pt x="1646" y="8245"/>
                    <a:pt x="1689" y="8937"/>
                    <a:pt x="1858" y="9338"/>
                  </a:cubicBezTo>
                  <a:cubicBezTo>
                    <a:pt x="1977" y="9620"/>
                    <a:pt x="2222" y="9790"/>
                    <a:pt x="2531" y="9804"/>
                  </a:cubicBezTo>
                  <a:cubicBezTo>
                    <a:pt x="2544" y="9806"/>
                    <a:pt x="2559" y="9806"/>
                    <a:pt x="2574" y="9806"/>
                  </a:cubicBezTo>
                  <a:cubicBezTo>
                    <a:pt x="3443" y="9806"/>
                    <a:pt x="4720" y="8627"/>
                    <a:pt x="5140" y="7838"/>
                  </a:cubicBezTo>
                  <a:cubicBezTo>
                    <a:pt x="5677" y="6830"/>
                    <a:pt x="5979" y="2086"/>
                    <a:pt x="6012" y="1548"/>
                  </a:cubicBezTo>
                  <a:lnTo>
                    <a:pt x="6026" y="1299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1337525" y="3829075"/>
              <a:ext cx="375050" cy="110550"/>
            </a:xfrm>
            <a:custGeom>
              <a:avLst/>
              <a:gdLst/>
              <a:ahLst/>
              <a:cxnLst/>
              <a:rect l="l" t="t" r="r" b="b"/>
              <a:pathLst>
                <a:path w="15002" h="4422" extrusionOk="0">
                  <a:moveTo>
                    <a:pt x="3209" y="0"/>
                  </a:moveTo>
                  <a:cubicBezTo>
                    <a:pt x="2777" y="0"/>
                    <a:pt x="2377" y="26"/>
                    <a:pt x="2038" y="87"/>
                  </a:cubicBezTo>
                  <a:cubicBezTo>
                    <a:pt x="0" y="458"/>
                    <a:pt x="370" y="3237"/>
                    <a:pt x="2963" y="3978"/>
                  </a:cubicBezTo>
                  <a:cubicBezTo>
                    <a:pt x="4000" y="4274"/>
                    <a:pt x="5363" y="4422"/>
                    <a:pt x="6780" y="4422"/>
                  </a:cubicBezTo>
                  <a:cubicBezTo>
                    <a:pt x="8905" y="4422"/>
                    <a:pt x="11150" y="4088"/>
                    <a:pt x="12594" y="3421"/>
                  </a:cubicBezTo>
                  <a:cubicBezTo>
                    <a:pt x="15001" y="2310"/>
                    <a:pt x="8334" y="644"/>
                    <a:pt x="8334" y="644"/>
                  </a:cubicBezTo>
                  <a:cubicBezTo>
                    <a:pt x="8334" y="644"/>
                    <a:pt x="5374" y="0"/>
                    <a:pt x="3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1346025" y="3820500"/>
              <a:ext cx="328850" cy="127700"/>
            </a:xfrm>
            <a:custGeom>
              <a:avLst/>
              <a:gdLst/>
              <a:ahLst/>
              <a:cxnLst/>
              <a:rect l="l" t="t" r="r" b="b"/>
              <a:pathLst>
                <a:path w="13154" h="5108" extrusionOk="0">
                  <a:moveTo>
                    <a:pt x="2871" y="686"/>
                  </a:moveTo>
                  <a:cubicBezTo>
                    <a:pt x="4927" y="686"/>
                    <a:pt x="7778" y="1291"/>
                    <a:pt x="7917" y="1321"/>
                  </a:cubicBezTo>
                  <a:cubicBezTo>
                    <a:pt x="10272" y="1909"/>
                    <a:pt x="12425" y="2817"/>
                    <a:pt x="12435" y="3222"/>
                  </a:cubicBezTo>
                  <a:cubicBezTo>
                    <a:pt x="12435" y="3223"/>
                    <a:pt x="12401" y="3318"/>
                    <a:pt x="12110" y="3452"/>
                  </a:cubicBezTo>
                  <a:cubicBezTo>
                    <a:pt x="10755" y="4078"/>
                    <a:pt x="8523" y="4418"/>
                    <a:pt x="6395" y="4418"/>
                  </a:cubicBezTo>
                  <a:cubicBezTo>
                    <a:pt x="5043" y="4418"/>
                    <a:pt x="3733" y="4281"/>
                    <a:pt x="2718" y="3991"/>
                  </a:cubicBezTo>
                  <a:cubicBezTo>
                    <a:pt x="1365" y="3604"/>
                    <a:pt x="695" y="2610"/>
                    <a:pt x="734" y="1826"/>
                  </a:cubicBezTo>
                  <a:cubicBezTo>
                    <a:pt x="762" y="1268"/>
                    <a:pt x="1135" y="882"/>
                    <a:pt x="1759" y="769"/>
                  </a:cubicBezTo>
                  <a:cubicBezTo>
                    <a:pt x="2079" y="711"/>
                    <a:pt x="2458" y="686"/>
                    <a:pt x="2871" y="686"/>
                  </a:cubicBezTo>
                  <a:close/>
                  <a:moveTo>
                    <a:pt x="2876" y="0"/>
                  </a:moveTo>
                  <a:cubicBezTo>
                    <a:pt x="2421" y="0"/>
                    <a:pt x="1998" y="27"/>
                    <a:pt x="1637" y="93"/>
                  </a:cubicBezTo>
                  <a:cubicBezTo>
                    <a:pt x="701" y="264"/>
                    <a:pt x="94" y="916"/>
                    <a:pt x="51" y="1793"/>
                  </a:cubicBezTo>
                  <a:cubicBezTo>
                    <a:pt x="0" y="2814"/>
                    <a:pt x="755" y="4143"/>
                    <a:pt x="2529" y="4650"/>
                  </a:cubicBezTo>
                  <a:cubicBezTo>
                    <a:pt x="3615" y="4961"/>
                    <a:pt x="4993" y="5108"/>
                    <a:pt x="6409" y="5108"/>
                  </a:cubicBezTo>
                  <a:cubicBezTo>
                    <a:pt x="8629" y="5108"/>
                    <a:pt x="10947" y="4745"/>
                    <a:pt x="12398" y="4077"/>
                  </a:cubicBezTo>
                  <a:cubicBezTo>
                    <a:pt x="12912" y="3840"/>
                    <a:pt x="13154" y="3531"/>
                    <a:pt x="13118" y="3160"/>
                  </a:cubicBezTo>
                  <a:cubicBezTo>
                    <a:pt x="13011" y="2009"/>
                    <a:pt x="9557" y="1024"/>
                    <a:pt x="8078" y="654"/>
                  </a:cubicBezTo>
                  <a:lnTo>
                    <a:pt x="8068" y="651"/>
                  </a:lnTo>
                  <a:cubicBezTo>
                    <a:pt x="7922" y="620"/>
                    <a:pt x="5045" y="0"/>
                    <a:pt x="2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856000" y="4382275"/>
              <a:ext cx="231525" cy="455175"/>
            </a:xfrm>
            <a:custGeom>
              <a:avLst/>
              <a:gdLst/>
              <a:ahLst/>
              <a:cxnLst/>
              <a:rect l="l" t="t" r="r" b="b"/>
              <a:pathLst>
                <a:path w="9261" h="18207" extrusionOk="0">
                  <a:moveTo>
                    <a:pt x="7037" y="0"/>
                  </a:moveTo>
                  <a:lnTo>
                    <a:pt x="0" y="1666"/>
                  </a:lnTo>
                  <a:lnTo>
                    <a:pt x="741" y="5741"/>
                  </a:lnTo>
                  <a:lnTo>
                    <a:pt x="2407" y="6112"/>
                  </a:lnTo>
                  <a:cubicBezTo>
                    <a:pt x="2407" y="6112"/>
                    <a:pt x="1852" y="10928"/>
                    <a:pt x="2593" y="12965"/>
                  </a:cubicBezTo>
                  <a:cubicBezTo>
                    <a:pt x="3283" y="14863"/>
                    <a:pt x="3812" y="18207"/>
                    <a:pt x="5079" y="18207"/>
                  </a:cubicBezTo>
                  <a:cubicBezTo>
                    <a:pt x="5173" y="18207"/>
                    <a:pt x="5270" y="18189"/>
                    <a:pt x="5371" y="18151"/>
                  </a:cubicBezTo>
                  <a:cubicBezTo>
                    <a:pt x="6853" y="17595"/>
                    <a:pt x="5926" y="9817"/>
                    <a:pt x="6482" y="8891"/>
                  </a:cubicBezTo>
                  <a:cubicBezTo>
                    <a:pt x="7037" y="7964"/>
                    <a:pt x="9260" y="5741"/>
                    <a:pt x="9260" y="5741"/>
                  </a:cubicBezTo>
                  <a:lnTo>
                    <a:pt x="7408" y="741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846750" y="4373675"/>
              <a:ext cx="249975" cy="472325"/>
            </a:xfrm>
            <a:custGeom>
              <a:avLst/>
              <a:gdLst/>
              <a:ahLst/>
              <a:cxnLst/>
              <a:rect l="l" t="t" r="r" b="b"/>
              <a:pathLst>
                <a:path w="9999" h="18893" extrusionOk="0">
                  <a:moveTo>
                    <a:pt x="7223" y="739"/>
                  </a:moveTo>
                  <a:lnTo>
                    <a:pt x="7456" y="1204"/>
                  </a:lnTo>
                  <a:lnTo>
                    <a:pt x="9232" y="5999"/>
                  </a:lnTo>
                  <a:cubicBezTo>
                    <a:pt x="8711" y="6529"/>
                    <a:pt x="7046" y="8241"/>
                    <a:pt x="6558" y="9058"/>
                  </a:cubicBezTo>
                  <a:cubicBezTo>
                    <a:pt x="6308" y="9472"/>
                    <a:pt x="6299" y="10519"/>
                    <a:pt x="6304" y="12488"/>
                  </a:cubicBezTo>
                  <a:cubicBezTo>
                    <a:pt x="6307" y="14384"/>
                    <a:pt x="6316" y="17913"/>
                    <a:pt x="5621" y="18174"/>
                  </a:cubicBezTo>
                  <a:cubicBezTo>
                    <a:pt x="5560" y="18197"/>
                    <a:pt x="5505" y="18208"/>
                    <a:pt x="5451" y="18208"/>
                  </a:cubicBezTo>
                  <a:cubicBezTo>
                    <a:pt x="5390" y="18208"/>
                    <a:pt x="5332" y="18193"/>
                    <a:pt x="5272" y="18164"/>
                  </a:cubicBezTo>
                  <a:cubicBezTo>
                    <a:pt x="4660" y="17855"/>
                    <a:pt x="4183" y="16193"/>
                    <a:pt x="3800" y="14857"/>
                  </a:cubicBezTo>
                  <a:cubicBezTo>
                    <a:pt x="3627" y="14252"/>
                    <a:pt x="3463" y="13682"/>
                    <a:pt x="3285" y="13191"/>
                  </a:cubicBezTo>
                  <a:cubicBezTo>
                    <a:pt x="2580" y="11253"/>
                    <a:pt x="3113" y="6542"/>
                    <a:pt x="3117" y="6495"/>
                  </a:cubicBezTo>
                  <a:cubicBezTo>
                    <a:pt x="3138" y="6321"/>
                    <a:pt x="3024" y="6159"/>
                    <a:pt x="2851" y="6121"/>
                  </a:cubicBezTo>
                  <a:lnTo>
                    <a:pt x="1408" y="5800"/>
                  </a:lnTo>
                  <a:lnTo>
                    <a:pt x="765" y="2269"/>
                  </a:lnTo>
                  <a:lnTo>
                    <a:pt x="7223" y="739"/>
                  </a:lnTo>
                  <a:close/>
                  <a:moveTo>
                    <a:pt x="7411" y="0"/>
                  </a:moveTo>
                  <a:cubicBezTo>
                    <a:pt x="7383" y="0"/>
                    <a:pt x="7356" y="3"/>
                    <a:pt x="7329" y="10"/>
                  </a:cubicBezTo>
                  <a:lnTo>
                    <a:pt x="291" y="1678"/>
                  </a:lnTo>
                  <a:cubicBezTo>
                    <a:pt x="113" y="1719"/>
                    <a:pt x="0" y="1893"/>
                    <a:pt x="33" y="2073"/>
                  </a:cubicBezTo>
                  <a:lnTo>
                    <a:pt x="774" y="6147"/>
                  </a:lnTo>
                  <a:cubicBezTo>
                    <a:pt x="798" y="6283"/>
                    <a:pt x="902" y="6390"/>
                    <a:pt x="1037" y="6419"/>
                  </a:cubicBezTo>
                  <a:lnTo>
                    <a:pt x="2403" y="6724"/>
                  </a:lnTo>
                  <a:cubicBezTo>
                    <a:pt x="2293" y="7834"/>
                    <a:pt x="1981" y="11615"/>
                    <a:pt x="2641" y="13425"/>
                  </a:cubicBezTo>
                  <a:cubicBezTo>
                    <a:pt x="2811" y="13894"/>
                    <a:pt x="2972" y="14453"/>
                    <a:pt x="3141" y="15045"/>
                  </a:cubicBezTo>
                  <a:cubicBezTo>
                    <a:pt x="3625" y="16737"/>
                    <a:pt x="4084" y="18333"/>
                    <a:pt x="4965" y="18775"/>
                  </a:cubicBezTo>
                  <a:cubicBezTo>
                    <a:pt x="5114" y="18853"/>
                    <a:pt x="5281" y="18893"/>
                    <a:pt x="5450" y="18893"/>
                  </a:cubicBezTo>
                  <a:cubicBezTo>
                    <a:pt x="5591" y="18893"/>
                    <a:pt x="5731" y="18866"/>
                    <a:pt x="5861" y="18816"/>
                  </a:cubicBezTo>
                  <a:cubicBezTo>
                    <a:pt x="6925" y="18416"/>
                    <a:pt x="6999" y="16051"/>
                    <a:pt x="6990" y="12487"/>
                  </a:cubicBezTo>
                  <a:cubicBezTo>
                    <a:pt x="6988" y="11236"/>
                    <a:pt x="6984" y="9680"/>
                    <a:pt x="7146" y="9410"/>
                  </a:cubicBezTo>
                  <a:cubicBezTo>
                    <a:pt x="7675" y="8531"/>
                    <a:pt x="9851" y="6349"/>
                    <a:pt x="9874" y="6327"/>
                  </a:cubicBezTo>
                  <a:cubicBezTo>
                    <a:pt x="9967" y="6232"/>
                    <a:pt x="9998" y="6091"/>
                    <a:pt x="9952" y="5966"/>
                  </a:cubicBezTo>
                  <a:lnTo>
                    <a:pt x="8086" y="931"/>
                  </a:lnTo>
                  <a:lnTo>
                    <a:pt x="7715" y="190"/>
                  </a:lnTo>
                  <a:cubicBezTo>
                    <a:pt x="7657" y="71"/>
                    <a:pt x="7537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910850" y="4404550"/>
              <a:ext cx="89175" cy="440075"/>
            </a:xfrm>
            <a:custGeom>
              <a:avLst/>
              <a:gdLst/>
              <a:ahLst/>
              <a:cxnLst/>
              <a:rect l="l" t="t" r="r" b="b"/>
              <a:pathLst>
                <a:path w="3567" h="17603" extrusionOk="0">
                  <a:moveTo>
                    <a:pt x="361" y="1"/>
                  </a:moveTo>
                  <a:cubicBezTo>
                    <a:pt x="352" y="1"/>
                    <a:pt x="343" y="1"/>
                    <a:pt x="333" y="2"/>
                  </a:cubicBezTo>
                  <a:cubicBezTo>
                    <a:pt x="145" y="14"/>
                    <a:pt x="1" y="175"/>
                    <a:pt x="13" y="364"/>
                  </a:cubicBezTo>
                  <a:cubicBezTo>
                    <a:pt x="47" y="946"/>
                    <a:pt x="886" y="14664"/>
                    <a:pt x="2898" y="17460"/>
                  </a:cubicBezTo>
                  <a:cubicBezTo>
                    <a:pt x="2963" y="17549"/>
                    <a:pt x="3067" y="17603"/>
                    <a:pt x="3177" y="17603"/>
                  </a:cubicBezTo>
                  <a:cubicBezTo>
                    <a:pt x="3248" y="17603"/>
                    <a:pt x="3318" y="17581"/>
                    <a:pt x="3378" y="17538"/>
                  </a:cubicBezTo>
                  <a:cubicBezTo>
                    <a:pt x="3531" y="17428"/>
                    <a:pt x="3566" y="17214"/>
                    <a:pt x="3455" y="17059"/>
                  </a:cubicBezTo>
                  <a:cubicBezTo>
                    <a:pt x="1557" y="14424"/>
                    <a:pt x="705" y="465"/>
                    <a:pt x="696" y="324"/>
                  </a:cubicBezTo>
                  <a:cubicBezTo>
                    <a:pt x="686" y="144"/>
                    <a:pt x="548" y="1"/>
                    <a:pt x="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022575" y="3877575"/>
              <a:ext cx="1055800" cy="694525"/>
            </a:xfrm>
            <a:custGeom>
              <a:avLst/>
              <a:gdLst/>
              <a:ahLst/>
              <a:cxnLst/>
              <a:rect l="l" t="t" r="r" b="b"/>
              <a:pathLst>
                <a:path w="42232" h="27781" extrusionOk="0">
                  <a:moveTo>
                    <a:pt x="13523" y="0"/>
                  </a:moveTo>
                  <a:cubicBezTo>
                    <a:pt x="13523" y="0"/>
                    <a:pt x="4635" y="1111"/>
                    <a:pt x="2597" y="5557"/>
                  </a:cubicBezTo>
                  <a:cubicBezTo>
                    <a:pt x="560" y="10002"/>
                    <a:pt x="4819" y="11484"/>
                    <a:pt x="4819" y="11484"/>
                  </a:cubicBezTo>
                  <a:lnTo>
                    <a:pt x="16671" y="16114"/>
                  </a:lnTo>
                  <a:lnTo>
                    <a:pt x="0" y="19594"/>
                  </a:lnTo>
                  <a:lnTo>
                    <a:pt x="1856" y="27781"/>
                  </a:lnTo>
                  <a:cubicBezTo>
                    <a:pt x="1856" y="27781"/>
                    <a:pt x="9636" y="26300"/>
                    <a:pt x="14264" y="25003"/>
                  </a:cubicBezTo>
                  <a:cubicBezTo>
                    <a:pt x="18894" y="23706"/>
                    <a:pt x="34823" y="20372"/>
                    <a:pt x="38527" y="17039"/>
                  </a:cubicBezTo>
                  <a:cubicBezTo>
                    <a:pt x="42232" y="13705"/>
                    <a:pt x="38898" y="9261"/>
                    <a:pt x="32786" y="6298"/>
                  </a:cubicBezTo>
                  <a:cubicBezTo>
                    <a:pt x="26674" y="3334"/>
                    <a:pt x="13523" y="0"/>
                    <a:pt x="13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434850" y="4276150"/>
              <a:ext cx="360825" cy="54875"/>
            </a:xfrm>
            <a:custGeom>
              <a:avLst/>
              <a:gdLst/>
              <a:ahLst/>
              <a:cxnLst/>
              <a:rect l="l" t="t" r="r" b="b"/>
              <a:pathLst>
                <a:path w="14433" h="2195" extrusionOk="0">
                  <a:moveTo>
                    <a:pt x="186" y="1"/>
                  </a:moveTo>
                  <a:cubicBezTo>
                    <a:pt x="104" y="1"/>
                    <a:pt x="32" y="59"/>
                    <a:pt x="17" y="141"/>
                  </a:cubicBezTo>
                  <a:cubicBezTo>
                    <a:pt x="1" y="233"/>
                    <a:pt x="59" y="321"/>
                    <a:pt x="151" y="340"/>
                  </a:cubicBezTo>
                  <a:cubicBezTo>
                    <a:pt x="253" y="359"/>
                    <a:pt x="10397" y="2195"/>
                    <a:pt x="14258" y="2195"/>
                  </a:cubicBezTo>
                  <a:lnTo>
                    <a:pt x="14256" y="2195"/>
                  </a:lnTo>
                  <a:cubicBezTo>
                    <a:pt x="14258" y="2195"/>
                    <a:pt x="14260" y="2195"/>
                    <a:pt x="14262" y="2195"/>
                  </a:cubicBezTo>
                  <a:cubicBezTo>
                    <a:pt x="14356" y="2195"/>
                    <a:pt x="14433" y="2119"/>
                    <a:pt x="14433" y="2024"/>
                  </a:cubicBezTo>
                  <a:cubicBezTo>
                    <a:pt x="14433" y="1928"/>
                    <a:pt x="14356" y="1851"/>
                    <a:pt x="14262" y="1851"/>
                  </a:cubicBezTo>
                  <a:cubicBezTo>
                    <a:pt x="14260" y="1851"/>
                    <a:pt x="14258" y="1852"/>
                    <a:pt x="14256" y="1852"/>
                  </a:cubicBezTo>
                  <a:cubicBezTo>
                    <a:pt x="10428" y="1852"/>
                    <a:pt x="313" y="21"/>
                    <a:pt x="212" y="3"/>
                  </a:cubicBezTo>
                  <a:cubicBezTo>
                    <a:pt x="203" y="2"/>
                    <a:pt x="195" y="1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430100" y="3368225"/>
              <a:ext cx="555650" cy="514025"/>
            </a:xfrm>
            <a:custGeom>
              <a:avLst/>
              <a:gdLst/>
              <a:ahLst/>
              <a:cxnLst/>
              <a:rect l="l" t="t" r="r" b="b"/>
              <a:pathLst>
                <a:path w="22226" h="20561" extrusionOk="0">
                  <a:moveTo>
                    <a:pt x="4447" y="1"/>
                  </a:moveTo>
                  <a:lnTo>
                    <a:pt x="1" y="18707"/>
                  </a:lnTo>
                  <a:lnTo>
                    <a:pt x="4447" y="20560"/>
                  </a:lnTo>
                  <a:cubicBezTo>
                    <a:pt x="4447" y="20560"/>
                    <a:pt x="7595" y="17226"/>
                    <a:pt x="12225" y="15189"/>
                  </a:cubicBezTo>
                  <a:cubicBezTo>
                    <a:pt x="16855" y="13152"/>
                    <a:pt x="22226" y="11484"/>
                    <a:pt x="21299" y="6113"/>
                  </a:cubicBezTo>
                  <a:cubicBezTo>
                    <a:pt x="20374" y="742"/>
                    <a:pt x="16114" y="1"/>
                    <a:pt x="1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54100" y="2460300"/>
              <a:ext cx="327550" cy="227525"/>
            </a:xfrm>
            <a:custGeom>
              <a:avLst/>
              <a:gdLst/>
              <a:ahLst/>
              <a:cxnLst/>
              <a:rect l="l" t="t" r="r" b="b"/>
              <a:pathLst>
                <a:path w="13102" h="9101" extrusionOk="0">
                  <a:moveTo>
                    <a:pt x="11588" y="1"/>
                  </a:moveTo>
                  <a:cubicBezTo>
                    <a:pt x="10827" y="1"/>
                    <a:pt x="9848" y="323"/>
                    <a:pt x="9222" y="323"/>
                  </a:cubicBezTo>
                  <a:cubicBezTo>
                    <a:pt x="9211" y="323"/>
                    <a:pt x="9200" y="323"/>
                    <a:pt x="9189" y="323"/>
                  </a:cubicBezTo>
                  <a:cubicBezTo>
                    <a:pt x="9161" y="322"/>
                    <a:pt x="9131" y="322"/>
                    <a:pt x="9099" y="322"/>
                  </a:cubicBezTo>
                  <a:cubicBezTo>
                    <a:pt x="8068" y="322"/>
                    <a:pt x="4962" y="610"/>
                    <a:pt x="3825" y="1774"/>
                  </a:cubicBezTo>
                  <a:cubicBezTo>
                    <a:pt x="2654" y="2973"/>
                    <a:pt x="0" y="6071"/>
                    <a:pt x="0" y="6071"/>
                  </a:cubicBezTo>
                  <a:lnTo>
                    <a:pt x="2286" y="8561"/>
                  </a:lnTo>
                  <a:cubicBezTo>
                    <a:pt x="2286" y="8561"/>
                    <a:pt x="4691" y="9101"/>
                    <a:pt x="5846" y="9101"/>
                  </a:cubicBezTo>
                  <a:cubicBezTo>
                    <a:pt x="6143" y="9101"/>
                    <a:pt x="6357" y="9065"/>
                    <a:pt x="6427" y="8976"/>
                  </a:cubicBezTo>
                  <a:cubicBezTo>
                    <a:pt x="6770" y="8538"/>
                    <a:pt x="10540" y="7018"/>
                    <a:pt x="11289" y="6662"/>
                  </a:cubicBezTo>
                  <a:cubicBezTo>
                    <a:pt x="12037" y="6306"/>
                    <a:pt x="12460" y="5462"/>
                    <a:pt x="11648" y="5297"/>
                  </a:cubicBezTo>
                  <a:cubicBezTo>
                    <a:pt x="11593" y="5286"/>
                    <a:pt x="11524" y="5281"/>
                    <a:pt x="11444" y="5281"/>
                  </a:cubicBezTo>
                  <a:cubicBezTo>
                    <a:pt x="10350" y="5281"/>
                    <a:pt x="7147" y="6248"/>
                    <a:pt x="7147" y="6248"/>
                  </a:cubicBezTo>
                  <a:lnTo>
                    <a:pt x="9508" y="2923"/>
                  </a:lnTo>
                  <a:cubicBezTo>
                    <a:pt x="9508" y="2923"/>
                    <a:pt x="13102" y="1030"/>
                    <a:pt x="12486" y="312"/>
                  </a:cubicBezTo>
                  <a:cubicBezTo>
                    <a:pt x="12285" y="79"/>
                    <a:pt x="11963" y="1"/>
                    <a:pt x="115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1844775" y="2451775"/>
              <a:ext cx="332550" cy="244475"/>
            </a:xfrm>
            <a:custGeom>
              <a:avLst/>
              <a:gdLst/>
              <a:ahLst/>
              <a:cxnLst/>
              <a:rect l="l" t="t" r="r" b="b"/>
              <a:pathLst>
                <a:path w="13302" h="9779" extrusionOk="0">
                  <a:moveTo>
                    <a:pt x="12007" y="680"/>
                  </a:moveTo>
                  <a:cubicBezTo>
                    <a:pt x="12266" y="680"/>
                    <a:pt x="12477" y="723"/>
                    <a:pt x="12588" y="843"/>
                  </a:cubicBezTo>
                  <a:cubicBezTo>
                    <a:pt x="12572" y="1175"/>
                    <a:pt x="11234" y="2164"/>
                    <a:pt x="9722" y="2960"/>
                  </a:cubicBezTo>
                  <a:cubicBezTo>
                    <a:pt x="9675" y="2985"/>
                    <a:pt x="9633" y="3020"/>
                    <a:pt x="9602" y="3065"/>
                  </a:cubicBezTo>
                  <a:lnTo>
                    <a:pt x="7241" y="6390"/>
                  </a:lnTo>
                  <a:cubicBezTo>
                    <a:pt x="7073" y="6627"/>
                    <a:pt x="7254" y="6933"/>
                    <a:pt x="7516" y="6933"/>
                  </a:cubicBezTo>
                  <a:cubicBezTo>
                    <a:pt x="7550" y="6933"/>
                    <a:pt x="7584" y="6928"/>
                    <a:pt x="7620" y="6917"/>
                  </a:cubicBezTo>
                  <a:cubicBezTo>
                    <a:pt x="8904" y="6528"/>
                    <a:pt x="11050" y="5962"/>
                    <a:pt x="11795" y="5962"/>
                  </a:cubicBezTo>
                  <a:cubicBezTo>
                    <a:pt x="11859" y="5962"/>
                    <a:pt x="11912" y="5967"/>
                    <a:pt x="11954" y="5975"/>
                  </a:cubicBezTo>
                  <a:cubicBezTo>
                    <a:pt x="12063" y="5998"/>
                    <a:pt x="12116" y="6032"/>
                    <a:pt x="12119" y="6051"/>
                  </a:cubicBezTo>
                  <a:cubicBezTo>
                    <a:pt x="12133" y="6164"/>
                    <a:pt x="11932" y="6495"/>
                    <a:pt x="11515" y="6693"/>
                  </a:cubicBezTo>
                  <a:cubicBezTo>
                    <a:pt x="11325" y="6783"/>
                    <a:pt x="10939" y="6950"/>
                    <a:pt x="10463" y="7153"/>
                  </a:cubicBezTo>
                  <a:cubicBezTo>
                    <a:pt x="8059" y="8187"/>
                    <a:pt x="6791" y="8772"/>
                    <a:pt x="6579" y="9063"/>
                  </a:cubicBezTo>
                  <a:cubicBezTo>
                    <a:pt x="6521" y="9090"/>
                    <a:pt x="6407" y="9103"/>
                    <a:pt x="6250" y="9103"/>
                  </a:cubicBezTo>
                  <a:cubicBezTo>
                    <a:pt x="5578" y="9103"/>
                    <a:pt x="4119" y="8872"/>
                    <a:pt x="2838" y="8590"/>
                  </a:cubicBezTo>
                  <a:lnTo>
                    <a:pt x="832" y="6405"/>
                  </a:lnTo>
                  <a:cubicBezTo>
                    <a:pt x="1469" y="5665"/>
                    <a:pt x="3480" y="3344"/>
                    <a:pt x="4445" y="2355"/>
                  </a:cubicBezTo>
                  <a:cubicBezTo>
                    <a:pt x="5453" y="1324"/>
                    <a:pt x="8384" y="1006"/>
                    <a:pt x="9447" y="1006"/>
                  </a:cubicBezTo>
                  <a:cubicBezTo>
                    <a:pt x="9486" y="1006"/>
                    <a:pt x="9522" y="1006"/>
                    <a:pt x="9556" y="1007"/>
                  </a:cubicBezTo>
                  <a:cubicBezTo>
                    <a:pt x="9568" y="1007"/>
                    <a:pt x="9580" y="1007"/>
                    <a:pt x="9593" y="1007"/>
                  </a:cubicBezTo>
                  <a:cubicBezTo>
                    <a:pt x="9919" y="1007"/>
                    <a:pt x="10317" y="932"/>
                    <a:pt x="10732" y="852"/>
                  </a:cubicBezTo>
                  <a:cubicBezTo>
                    <a:pt x="11151" y="772"/>
                    <a:pt x="11630" y="680"/>
                    <a:pt x="12007" y="680"/>
                  </a:cubicBezTo>
                  <a:close/>
                  <a:moveTo>
                    <a:pt x="11962" y="0"/>
                  </a:moveTo>
                  <a:cubicBezTo>
                    <a:pt x="11527" y="0"/>
                    <a:pt x="11051" y="92"/>
                    <a:pt x="10603" y="178"/>
                  </a:cubicBezTo>
                  <a:cubicBezTo>
                    <a:pt x="10220" y="252"/>
                    <a:pt x="9851" y="321"/>
                    <a:pt x="9593" y="321"/>
                  </a:cubicBezTo>
                  <a:cubicBezTo>
                    <a:pt x="9585" y="321"/>
                    <a:pt x="9577" y="321"/>
                    <a:pt x="9570" y="321"/>
                  </a:cubicBezTo>
                  <a:cubicBezTo>
                    <a:pt x="9546" y="320"/>
                    <a:pt x="9521" y="320"/>
                    <a:pt x="9493" y="320"/>
                  </a:cubicBezTo>
                  <a:cubicBezTo>
                    <a:pt x="8571" y="320"/>
                    <a:pt x="5227" y="573"/>
                    <a:pt x="3953" y="1875"/>
                  </a:cubicBezTo>
                  <a:cubicBezTo>
                    <a:pt x="2788" y="3069"/>
                    <a:pt x="222" y="6062"/>
                    <a:pt x="113" y="6189"/>
                  </a:cubicBezTo>
                  <a:cubicBezTo>
                    <a:pt x="1" y="6321"/>
                    <a:pt x="4" y="6516"/>
                    <a:pt x="121" y="6644"/>
                  </a:cubicBezTo>
                  <a:lnTo>
                    <a:pt x="2406" y="9134"/>
                  </a:lnTo>
                  <a:cubicBezTo>
                    <a:pt x="2454" y="9186"/>
                    <a:pt x="2516" y="9222"/>
                    <a:pt x="2584" y="9236"/>
                  </a:cubicBezTo>
                  <a:cubicBezTo>
                    <a:pt x="4442" y="9654"/>
                    <a:pt x="5516" y="9778"/>
                    <a:pt x="6145" y="9778"/>
                  </a:cubicBezTo>
                  <a:cubicBezTo>
                    <a:pt x="6874" y="9778"/>
                    <a:pt x="7007" y="9611"/>
                    <a:pt x="7067" y="9532"/>
                  </a:cubicBezTo>
                  <a:cubicBezTo>
                    <a:pt x="7332" y="9245"/>
                    <a:pt x="9715" y="8221"/>
                    <a:pt x="10734" y="7784"/>
                  </a:cubicBezTo>
                  <a:cubicBezTo>
                    <a:pt x="11221" y="7575"/>
                    <a:pt x="11616" y="7405"/>
                    <a:pt x="11810" y="7313"/>
                  </a:cubicBezTo>
                  <a:cubicBezTo>
                    <a:pt x="12352" y="7055"/>
                    <a:pt x="12866" y="6510"/>
                    <a:pt x="12799" y="5968"/>
                  </a:cubicBezTo>
                  <a:cubicBezTo>
                    <a:pt x="12780" y="5806"/>
                    <a:pt x="12672" y="5420"/>
                    <a:pt x="12091" y="5303"/>
                  </a:cubicBezTo>
                  <a:cubicBezTo>
                    <a:pt x="12020" y="5288"/>
                    <a:pt x="11932" y="5281"/>
                    <a:pt x="11831" y="5281"/>
                  </a:cubicBezTo>
                  <a:cubicBezTo>
                    <a:pt x="11043" y="5281"/>
                    <a:pt x="9439" y="5688"/>
                    <a:pt x="8370" y="5986"/>
                  </a:cubicBezTo>
                  <a:lnTo>
                    <a:pt x="10115" y="3528"/>
                  </a:lnTo>
                  <a:cubicBezTo>
                    <a:pt x="10900" y="3111"/>
                    <a:pt x="13092" y="1870"/>
                    <a:pt x="13261" y="977"/>
                  </a:cubicBezTo>
                  <a:cubicBezTo>
                    <a:pt x="13301" y="783"/>
                    <a:pt x="13249" y="581"/>
                    <a:pt x="13120" y="431"/>
                  </a:cubicBezTo>
                  <a:cubicBezTo>
                    <a:pt x="12839" y="104"/>
                    <a:pt x="12424" y="0"/>
                    <a:pt x="11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1500" y="2639125"/>
              <a:ext cx="1278075" cy="1632050"/>
            </a:xfrm>
            <a:custGeom>
              <a:avLst/>
              <a:gdLst/>
              <a:ahLst/>
              <a:cxnLst/>
              <a:rect l="l" t="t" r="r" b="b"/>
              <a:pathLst>
                <a:path w="51123" h="65282" extrusionOk="0">
                  <a:moveTo>
                    <a:pt x="48139" y="1"/>
                  </a:moveTo>
                  <a:lnTo>
                    <a:pt x="35410" y="5372"/>
                  </a:lnTo>
                  <a:lnTo>
                    <a:pt x="35410" y="5383"/>
                  </a:lnTo>
                  <a:cubicBezTo>
                    <a:pt x="31551" y="6436"/>
                    <a:pt x="27120" y="7801"/>
                    <a:pt x="25929" y="8793"/>
                  </a:cubicBezTo>
                  <a:cubicBezTo>
                    <a:pt x="23706" y="10645"/>
                    <a:pt x="23706" y="16571"/>
                    <a:pt x="23706" y="17126"/>
                  </a:cubicBezTo>
                  <a:cubicBezTo>
                    <a:pt x="23706" y="17682"/>
                    <a:pt x="20372" y="23053"/>
                    <a:pt x="15744" y="27499"/>
                  </a:cubicBezTo>
                  <a:cubicBezTo>
                    <a:pt x="11114" y="31943"/>
                    <a:pt x="3705" y="35463"/>
                    <a:pt x="1854" y="37130"/>
                  </a:cubicBezTo>
                  <a:cubicBezTo>
                    <a:pt x="0" y="38796"/>
                    <a:pt x="1854" y="51020"/>
                    <a:pt x="7225" y="56576"/>
                  </a:cubicBezTo>
                  <a:cubicBezTo>
                    <a:pt x="12596" y="62132"/>
                    <a:pt x="19447" y="65282"/>
                    <a:pt x="19447" y="65282"/>
                  </a:cubicBezTo>
                  <a:cubicBezTo>
                    <a:pt x="19447" y="65282"/>
                    <a:pt x="31671" y="49724"/>
                    <a:pt x="33153" y="46946"/>
                  </a:cubicBezTo>
                  <a:cubicBezTo>
                    <a:pt x="34634" y="44167"/>
                    <a:pt x="35005" y="43612"/>
                    <a:pt x="35005" y="43612"/>
                  </a:cubicBezTo>
                  <a:cubicBezTo>
                    <a:pt x="35005" y="43612"/>
                    <a:pt x="39635" y="35650"/>
                    <a:pt x="39265" y="33241"/>
                  </a:cubicBezTo>
                  <a:cubicBezTo>
                    <a:pt x="38894" y="30833"/>
                    <a:pt x="38708" y="20647"/>
                    <a:pt x="38708" y="18424"/>
                  </a:cubicBezTo>
                  <a:cubicBezTo>
                    <a:pt x="38708" y="16201"/>
                    <a:pt x="42042" y="11386"/>
                    <a:pt x="42599" y="9718"/>
                  </a:cubicBezTo>
                  <a:cubicBezTo>
                    <a:pt x="42624" y="9641"/>
                    <a:pt x="42658" y="9555"/>
                    <a:pt x="42691" y="9470"/>
                  </a:cubicBezTo>
                  <a:lnTo>
                    <a:pt x="51123" y="2189"/>
                  </a:lnTo>
                  <a:lnTo>
                    <a:pt x="48139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678200" y="2630575"/>
              <a:ext cx="1271150" cy="1649150"/>
            </a:xfrm>
            <a:custGeom>
              <a:avLst/>
              <a:gdLst/>
              <a:ahLst/>
              <a:cxnLst/>
              <a:rect l="l" t="t" r="r" b="b"/>
              <a:pathLst>
                <a:path w="50846" h="65966" extrusionOk="0">
                  <a:moveTo>
                    <a:pt x="47427" y="735"/>
                  </a:moveTo>
                  <a:lnTo>
                    <a:pt x="49905" y="2552"/>
                  </a:lnTo>
                  <a:lnTo>
                    <a:pt x="41800" y="9554"/>
                  </a:lnTo>
                  <a:cubicBezTo>
                    <a:pt x="41757" y="9589"/>
                    <a:pt x="41725" y="9635"/>
                    <a:pt x="41704" y="9687"/>
                  </a:cubicBezTo>
                  <a:cubicBezTo>
                    <a:pt x="41668" y="9778"/>
                    <a:pt x="41633" y="9868"/>
                    <a:pt x="41606" y="9953"/>
                  </a:cubicBezTo>
                  <a:cubicBezTo>
                    <a:pt x="41419" y="10511"/>
                    <a:pt x="40887" y="11472"/>
                    <a:pt x="40272" y="12584"/>
                  </a:cubicBezTo>
                  <a:cubicBezTo>
                    <a:pt x="39065" y="14767"/>
                    <a:pt x="37697" y="17240"/>
                    <a:pt x="37697" y="18766"/>
                  </a:cubicBezTo>
                  <a:cubicBezTo>
                    <a:pt x="37697" y="20909"/>
                    <a:pt x="37885" y="31207"/>
                    <a:pt x="38259" y="33634"/>
                  </a:cubicBezTo>
                  <a:cubicBezTo>
                    <a:pt x="38547" y="35511"/>
                    <a:pt x="35311" y="41596"/>
                    <a:pt x="34052" y="43764"/>
                  </a:cubicBezTo>
                  <a:cubicBezTo>
                    <a:pt x="34037" y="43788"/>
                    <a:pt x="33655" y="44364"/>
                    <a:pt x="32182" y="47126"/>
                  </a:cubicBezTo>
                  <a:cubicBezTo>
                    <a:pt x="30827" y="49670"/>
                    <a:pt x="20162" y="63304"/>
                    <a:pt x="18680" y="65195"/>
                  </a:cubicBezTo>
                  <a:cubicBezTo>
                    <a:pt x="17418" y="64578"/>
                    <a:pt x="11503" y="61543"/>
                    <a:pt x="6803" y="56680"/>
                  </a:cubicBezTo>
                  <a:cubicBezTo>
                    <a:pt x="2681" y="52415"/>
                    <a:pt x="690" y="44263"/>
                    <a:pt x="838" y="40019"/>
                  </a:cubicBezTo>
                  <a:cubicBezTo>
                    <a:pt x="895" y="38366"/>
                    <a:pt x="1260" y="37866"/>
                    <a:pt x="1413" y="37728"/>
                  </a:cubicBezTo>
                  <a:cubicBezTo>
                    <a:pt x="2066" y="37140"/>
                    <a:pt x="3458" y="36299"/>
                    <a:pt x="5217" y="35237"/>
                  </a:cubicBezTo>
                  <a:cubicBezTo>
                    <a:pt x="8227" y="33421"/>
                    <a:pt x="12348" y="30932"/>
                    <a:pt x="15312" y="28087"/>
                  </a:cubicBezTo>
                  <a:cubicBezTo>
                    <a:pt x="19802" y="23777"/>
                    <a:pt x="23381" y="18279"/>
                    <a:pt x="23381" y="17468"/>
                  </a:cubicBezTo>
                  <a:cubicBezTo>
                    <a:pt x="23381" y="16413"/>
                    <a:pt x="23482" y="11062"/>
                    <a:pt x="25481" y="9398"/>
                  </a:cubicBezTo>
                  <a:cubicBezTo>
                    <a:pt x="26124" y="8862"/>
                    <a:pt x="28268" y="7847"/>
                    <a:pt x="34833" y="6057"/>
                  </a:cubicBezTo>
                  <a:cubicBezTo>
                    <a:pt x="34875" y="6045"/>
                    <a:pt x="34913" y="6025"/>
                    <a:pt x="34947" y="5999"/>
                  </a:cubicBezTo>
                  <a:lnTo>
                    <a:pt x="47427" y="735"/>
                  </a:lnTo>
                  <a:close/>
                  <a:moveTo>
                    <a:pt x="47471" y="0"/>
                  </a:moveTo>
                  <a:cubicBezTo>
                    <a:pt x="47426" y="0"/>
                    <a:pt x="47381" y="9"/>
                    <a:pt x="47338" y="28"/>
                  </a:cubicBezTo>
                  <a:lnTo>
                    <a:pt x="34609" y="5397"/>
                  </a:lnTo>
                  <a:cubicBezTo>
                    <a:pt x="34595" y="5403"/>
                    <a:pt x="34582" y="5411"/>
                    <a:pt x="34569" y="5418"/>
                  </a:cubicBezTo>
                  <a:cubicBezTo>
                    <a:pt x="29253" y="6872"/>
                    <a:pt x="26048" y="8033"/>
                    <a:pt x="25043" y="8871"/>
                  </a:cubicBezTo>
                  <a:cubicBezTo>
                    <a:pt x="22864" y="10685"/>
                    <a:pt x="22697" y="15911"/>
                    <a:pt x="22698" y="17448"/>
                  </a:cubicBezTo>
                  <a:cubicBezTo>
                    <a:pt x="22591" y="18071"/>
                    <a:pt x="19326" y="23285"/>
                    <a:pt x="14838" y="27593"/>
                  </a:cubicBezTo>
                  <a:cubicBezTo>
                    <a:pt x="11929" y="30385"/>
                    <a:pt x="7846" y="32850"/>
                    <a:pt x="4864" y="34649"/>
                  </a:cubicBezTo>
                  <a:cubicBezTo>
                    <a:pt x="3072" y="35732"/>
                    <a:pt x="1658" y="36586"/>
                    <a:pt x="956" y="37217"/>
                  </a:cubicBezTo>
                  <a:cubicBezTo>
                    <a:pt x="471" y="37652"/>
                    <a:pt x="201" y="38587"/>
                    <a:pt x="152" y="39995"/>
                  </a:cubicBezTo>
                  <a:cubicBezTo>
                    <a:pt x="1" y="44362"/>
                    <a:pt x="2056" y="52755"/>
                    <a:pt x="6310" y="57157"/>
                  </a:cubicBezTo>
                  <a:cubicBezTo>
                    <a:pt x="11663" y="62694"/>
                    <a:pt x="18567" y="65903"/>
                    <a:pt x="18637" y="65934"/>
                  </a:cubicBezTo>
                  <a:cubicBezTo>
                    <a:pt x="18681" y="65955"/>
                    <a:pt x="18730" y="65965"/>
                    <a:pt x="18779" y="65965"/>
                  </a:cubicBezTo>
                  <a:cubicBezTo>
                    <a:pt x="18885" y="65965"/>
                    <a:pt x="18984" y="65918"/>
                    <a:pt x="19050" y="65835"/>
                  </a:cubicBezTo>
                  <a:cubicBezTo>
                    <a:pt x="19550" y="65198"/>
                    <a:pt x="31309" y="50222"/>
                    <a:pt x="32788" y="47448"/>
                  </a:cubicBezTo>
                  <a:cubicBezTo>
                    <a:pt x="34232" y="44743"/>
                    <a:pt x="34619" y="44150"/>
                    <a:pt x="34634" y="44126"/>
                  </a:cubicBezTo>
                  <a:cubicBezTo>
                    <a:pt x="34826" y="43797"/>
                    <a:pt x="39321" y="36029"/>
                    <a:pt x="38936" y="33530"/>
                  </a:cubicBezTo>
                  <a:cubicBezTo>
                    <a:pt x="38568" y="31139"/>
                    <a:pt x="38384" y="20900"/>
                    <a:pt x="38384" y="18766"/>
                  </a:cubicBezTo>
                  <a:cubicBezTo>
                    <a:pt x="38384" y="17416"/>
                    <a:pt x="39765" y="14922"/>
                    <a:pt x="40872" y="12917"/>
                  </a:cubicBezTo>
                  <a:cubicBezTo>
                    <a:pt x="41505" y="11775"/>
                    <a:pt x="42050" y="10788"/>
                    <a:pt x="42256" y="10170"/>
                  </a:cubicBezTo>
                  <a:cubicBezTo>
                    <a:pt x="42273" y="10121"/>
                    <a:pt x="42292" y="10069"/>
                    <a:pt x="42311" y="10017"/>
                  </a:cubicBezTo>
                  <a:lnTo>
                    <a:pt x="50679" y="2791"/>
                  </a:lnTo>
                  <a:cubicBezTo>
                    <a:pt x="50845" y="2647"/>
                    <a:pt x="50835" y="2384"/>
                    <a:pt x="50658" y="2255"/>
                  </a:cubicBezTo>
                  <a:lnTo>
                    <a:pt x="47673" y="68"/>
                  </a:lnTo>
                  <a:cubicBezTo>
                    <a:pt x="47614" y="23"/>
                    <a:pt x="47543" y="0"/>
                    <a:pt x="47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1243075" y="2870025"/>
              <a:ext cx="216150" cy="205850"/>
            </a:xfrm>
            <a:custGeom>
              <a:avLst/>
              <a:gdLst/>
              <a:ahLst/>
              <a:cxnLst/>
              <a:rect l="l" t="t" r="r" b="b"/>
              <a:pathLst>
                <a:path w="8646" h="8234" extrusionOk="0">
                  <a:moveTo>
                    <a:pt x="8254" y="0"/>
                  </a:moveTo>
                  <a:cubicBezTo>
                    <a:pt x="8200" y="0"/>
                    <a:pt x="8146" y="13"/>
                    <a:pt x="8095" y="40"/>
                  </a:cubicBezTo>
                  <a:cubicBezTo>
                    <a:pt x="4491" y="1927"/>
                    <a:pt x="344" y="7451"/>
                    <a:pt x="170" y="7686"/>
                  </a:cubicBezTo>
                  <a:cubicBezTo>
                    <a:pt x="1" y="7911"/>
                    <a:pt x="162" y="8233"/>
                    <a:pt x="445" y="8233"/>
                  </a:cubicBezTo>
                  <a:cubicBezTo>
                    <a:pt x="552" y="8233"/>
                    <a:pt x="654" y="8183"/>
                    <a:pt x="719" y="8095"/>
                  </a:cubicBezTo>
                  <a:cubicBezTo>
                    <a:pt x="761" y="8039"/>
                    <a:pt x="4945" y="2463"/>
                    <a:pt x="8413" y="648"/>
                  </a:cubicBezTo>
                  <a:cubicBezTo>
                    <a:pt x="8581" y="559"/>
                    <a:pt x="8646" y="353"/>
                    <a:pt x="8558" y="185"/>
                  </a:cubicBezTo>
                  <a:cubicBezTo>
                    <a:pt x="8497" y="67"/>
                    <a:pt x="8378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1629200" y="2749375"/>
              <a:ext cx="444550" cy="438700"/>
            </a:xfrm>
            <a:custGeom>
              <a:avLst/>
              <a:gdLst/>
              <a:ahLst/>
              <a:cxnLst/>
              <a:rect l="l" t="t" r="r" b="b"/>
              <a:pathLst>
                <a:path w="17782" h="17548" extrusionOk="0">
                  <a:moveTo>
                    <a:pt x="10962" y="0"/>
                  </a:moveTo>
                  <a:cubicBezTo>
                    <a:pt x="9143" y="0"/>
                    <a:pt x="7337" y="456"/>
                    <a:pt x="6298" y="1235"/>
                  </a:cubicBezTo>
                  <a:cubicBezTo>
                    <a:pt x="4075" y="2901"/>
                    <a:pt x="2409" y="6420"/>
                    <a:pt x="2409" y="6420"/>
                  </a:cubicBezTo>
                  <a:cubicBezTo>
                    <a:pt x="2409" y="6420"/>
                    <a:pt x="0" y="6976"/>
                    <a:pt x="0" y="9013"/>
                  </a:cubicBezTo>
                  <a:cubicBezTo>
                    <a:pt x="0" y="11050"/>
                    <a:pt x="372" y="16606"/>
                    <a:pt x="372" y="16606"/>
                  </a:cubicBezTo>
                  <a:cubicBezTo>
                    <a:pt x="372" y="16606"/>
                    <a:pt x="3150" y="15124"/>
                    <a:pt x="4261" y="15124"/>
                  </a:cubicBezTo>
                  <a:cubicBezTo>
                    <a:pt x="5373" y="15124"/>
                    <a:pt x="8335" y="17347"/>
                    <a:pt x="9632" y="17532"/>
                  </a:cubicBezTo>
                  <a:cubicBezTo>
                    <a:pt x="9707" y="17543"/>
                    <a:pt x="9782" y="17548"/>
                    <a:pt x="9858" y="17548"/>
                  </a:cubicBezTo>
                  <a:cubicBezTo>
                    <a:pt x="11096" y="17548"/>
                    <a:pt x="12442" y="16172"/>
                    <a:pt x="12966" y="15124"/>
                  </a:cubicBezTo>
                  <a:lnTo>
                    <a:pt x="15003" y="11050"/>
                  </a:lnTo>
                  <a:cubicBezTo>
                    <a:pt x="15003" y="11050"/>
                    <a:pt x="15929" y="10124"/>
                    <a:pt x="16855" y="9383"/>
                  </a:cubicBezTo>
                  <a:cubicBezTo>
                    <a:pt x="17781" y="8642"/>
                    <a:pt x="15929" y="7901"/>
                    <a:pt x="16299" y="6235"/>
                  </a:cubicBezTo>
                  <a:cubicBezTo>
                    <a:pt x="16669" y="4567"/>
                    <a:pt x="16114" y="1974"/>
                    <a:pt x="16114" y="1974"/>
                  </a:cubicBezTo>
                  <a:cubicBezTo>
                    <a:pt x="15127" y="593"/>
                    <a:pt x="13036" y="0"/>
                    <a:pt x="10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620650" y="2740850"/>
              <a:ext cx="452750" cy="455825"/>
            </a:xfrm>
            <a:custGeom>
              <a:avLst/>
              <a:gdLst/>
              <a:ahLst/>
              <a:cxnLst/>
              <a:rect l="l" t="t" r="r" b="b"/>
              <a:pathLst>
                <a:path w="18110" h="18233" extrusionOk="0">
                  <a:moveTo>
                    <a:pt x="11295" y="683"/>
                  </a:moveTo>
                  <a:cubicBezTo>
                    <a:pt x="11802" y="683"/>
                    <a:pt x="12311" y="720"/>
                    <a:pt x="12804" y="796"/>
                  </a:cubicBezTo>
                  <a:cubicBezTo>
                    <a:pt x="14325" y="1032"/>
                    <a:pt x="15504" y="1620"/>
                    <a:pt x="16135" y="2458"/>
                  </a:cubicBezTo>
                  <a:cubicBezTo>
                    <a:pt x="16218" y="2878"/>
                    <a:pt x="16623" y="5074"/>
                    <a:pt x="16306" y="6501"/>
                  </a:cubicBezTo>
                  <a:cubicBezTo>
                    <a:pt x="16090" y="7474"/>
                    <a:pt x="16522" y="8172"/>
                    <a:pt x="16839" y="8683"/>
                  </a:cubicBezTo>
                  <a:cubicBezTo>
                    <a:pt x="17194" y="9257"/>
                    <a:pt x="17168" y="9308"/>
                    <a:pt x="16983" y="9456"/>
                  </a:cubicBezTo>
                  <a:cubicBezTo>
                    <a:pt x="16052" y="10200"/>
                    <a:pt x="15140" y="11111"/>
                    <a:pt x="15101" y="11149"/>
                  </a:cubicBezTo>
                  <a:cubicBezTo>
                    <a:pt x="15076" y="11175"/>
                    <a:pt x="15054" y="11206"/>
                    <a:pt x="15037" y="11238"/>
                  </a:cubicBezTo>
                  <a:lnTo>
                    <a:pt x="13000" y="15313"/>
                  </a:lnTo>
                  <a:cubicBezTo>
                    <a:pt x="12512" y="16289"/>
                    <a:pt x="11243" y="17547"/>
                    <a:pt x="10196" y="17547"/>
                  </a:cubicBezTo>
                  <a:cubicBezTo>
                    <a:pt x="10137" y="17547"/>
                    <a:pt x="10079" y="17543"/>
                    <a:pt x="10021" y="17535"/>
                  </a:cubicBezTo>
                  <a:cubicBezTo>
                    <a:pt x="9460" y="17454"/>
                    <a:pt x="8462" y="16899"/>
                    <a:pt x="7497" y="16363"/>
                  </a:cubicBezTo>
                  <a:cubicBezTo>
                    <a:pt x="6351" y="15726"/>
                    <a:pt x="5267" y="15123"/>
                    <a:pt x="4603" y="15123"/>
                  </a:cubicBezTo>
                  <a:cubicBezTo>
                    <a:pt x="3690" y="15123"/>
                    <a:pt x="1893" y="15965"/>
                    <a:pt x="1023" y="16403"/>
                  </a:cubicBezTo>
                  <a:cubicBezTo>
                    <a:pt x="931" y="14973"/>
                    <a:pt x="686" y="10992"/>
                    <a:pt x="686" y="9354"/>
                  </a:cubicBezTo>
                  <a:cubicBezTo>
                    <a:pt x="686" y="7618"/>
                    <a:pt x="2741" y="7116"/>
                    <a:pt x="2828" y="7095"/>
                  </a:cubicBezTo>
                  <a:cubicBezTo>
                    <a:pt x="2931" y="7072"/>
                    <a:pt x="3015" y="7002"/>
                    <a:pt x="3060" y="6908"/>
                  </a:cubicBezTo>
                  <a:cubicBezTo>
                    <a:pt x="3078" y="6874"/>
                    <a:pt x="4719" y="3445"/>
                    <a:pt x="6845" y="1849"/>
                  </a:cubicBezTo>
                  <a:cubicBezTo>
                    <a:pt x="7825" y="1115"/>
                    <a:pt x="9551" y="683"/>
                    <a:pt x="11295" y="683"/>
                  </a:cubicBezTo>
                  <a:close/>
                  <a:moveTo>
                    <a:pt x="11322" y="1"/>
                  </a:moveTo>
                  <a:cubicBezTo>
                    <a:pt x="9424" y="1"/>
                    <a:pt x="7526" y="483"/>
                    <a:pt x="6435" y="1301"/>
                  </a:cubicBezTo>
                  <a:cubicBezTo>
                    <a:pt x="4404" y="2825"/>
                    <a:pt x="2858" y="5774"/>
                    <a:pt x="2512" y="6470"/>
                  </a:cubicBezTo>
                  <a:cubicBezTo>
                    <a:pt x="1560" y="6742"/>
                    <a:pt x="1" y="7628"/>
                    <a:pt x="1" y="9354"/>
                  </a:cubicBezTo>
                  <a:cubicBezTo>
                    <a:pt x="1" y="11379"/>
                    <a:pt x="356" y="16743"/>
                    <a:pt x="372" y="16970"/>
                  </a:cubicBezTo>
                  <a:cubicBezTo>
                    <a:pt x="385" y="17160"/>
                    <a:pt x="543" y="17292"/>
                    <a:pt x="714" y="17292"/>
                  </a:cubicBezTo>
                  <a:cubicBezTo>
                    <a:pt x="768" y="17292"/>
                    <a:pt x="823" y="17279"/>
                    <a:pt x="876" y="17251"/>
                  </a:cubicBezTo>
                  <a:cubicBezTo>
                    <a:pt x="1627" y="16849"/>
                    <a:pt x="3762" y="15809"/>
                    <a:pt x="4603" y="15809"/>
                  </a:cubicBezTo>
                  <a:cubicBezTo>
                    <a:pt x="5090" y="15809"/>
                    <a:pt x="6192" y="16422"/>
                    <a:pt x="7164" y="16963"/>
                  </a:cubicBezTo>
                  <a:cubicBezTo>
                    <a:pt x="8231" y="17555"/>
                    <a:pt x="9239" y="18115"/>
                    <a:pt x="9925" y="18215"/>
                  </a:cubicBezTo>
                  <a:cubicBezTo>
                    <a:pt x="10017" y="18227"/>
                    <a:pt x="10110" y="18232"/>
                    <a:pt x="10204" y="18232"/>
                  </a:cubicBezTo>
                  <a:cubicBezTo>
                    <a:pt x="11637" y="18232"/>
                    <a:pt x="13063" y="16722"/>
                    <a:pt x="13615" y="15619"/>
                  </a:cubicBezTo>
                  <a:lnTo>
                    <a:pt x="15627" y="11596"/>
                  </a:lnTo>
                  <a:cubicBezTo>
                    <a:pt x="15810" y="11414"/>
                    <a:pt x="16616" y="10630"/>
                    <a:pt x="17410" y="9993"/>
                  </a:cubicBezTo>
                  <a:cubicBezTo>
                    <a:pt x="18110" y="9433"/>
                    <a:pt x="17712" y="8791"/>
                    <a:pt x="17422" y="8322"/>
                  </a:cubicBezTo>
                  <a:cubicBezTo>
                    <a:pt x="17140" y="7866"/>
                    <a:pt x="16821" y="7351"/>
                    <a:pt x="16977" y="6650"/>
                  </a:cubicBezTo>
                  <a:cubicBezTo>
                    <a:pt x="17358" y="4932"/>
                    <a:pt x="16813" y="2354"/>
                    <a:pt x="16791" y="2244"/>
                  </a:cubicBezTo>
                  <a:cubicBezTo>
                    <a:pt x="16781" y="2198"/>
                    <a:pt x="16762" y="2155"/>
                    <a:pt x="16735" y="2118"/>
                  </a:cubicBezTo>
                  <a:cubicBezTo>
                    <a:pt x="15802" y="811"/>
                    <a:pt x="14139" y="309"/>
                    <a:pt x="12910" y="119"/>
                  </a:cubicBezTo>
                  <a:cubicBezTo>
                    <a:pt x="12392" y="39"/>
                    <a:pt x="11857" y="1"/>
                    <a:pt x="1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762875" y="3053800"/>
              <a:ext cx="108775" cy="110050"/>
            </a:xfrm>
            <a:custGeom>
              <a:avLst/>
              <a:gdLst/>
              <a:ahLst/>
              <a:cxnLst/>
              <a:rect l="l" t="t" r="r" b="b"/>
              <a:pathLst>
                <a:path w="4351" h="4402" extrusionOk="0">
                  <a:moveTo>
                    <a:pt x="384" y="0"/>
                  </a:moveTo>
                  <a:cubicBezTo>
                    <a:pt x="305" y="0"/>
                    <a:pt x="226" y="27"/>
                    <a:pt x="161" y="82"/>
                  </a:cubicBezTo>
                  <a:cubicBezTo>
                    <a:pt x="13" y="210"/>
                    <a:pt x="1" y="436"/>
                    <a:pt x="136" y="578"/>
                  </a:cubicBezTo>
                  <a:cubicBezTo>
                    <a:pt x="338" y="814"/>
                    <a:pt x="1392" y="1993"/>
                    <a:pt x="2247" y="1993"/>
                  </a:cubicBezTo>
                  <a:lnTo>
                    <a:pt x="2735" y="1993"/>
                  </a:lnTo>
                  <a:cubicBezTo>
                    <a:pt x="2905" y="2537"/>
                    <a:pt x="3314" y="3774"/>
                    <a:pt x="3628" y="4249"/>
                  </a:cubicBezTo>
                  <a:cubicBezTo>
                    <a:pt x="3692" y="4344"/>
                    <a:pt x="3799" y="4402"/>
                    <a:pt x="3914" y="4402"/>
                  </a:cubicBezTo>
                  <a:lnTo>
                    <a:pt x="3914" y="4402"/>
                  </a:lnTo>
                  <a:cubicBezTo>
                    <a:pt x="4189" y="4401"/>
                    <a:pt x="4350" y="4097"/>
                    <a:pt x="4199" y="3869"/>
                  </a:cubicBezTo>
                  <a:cubicBezTo>
                    <a:pt x="3920" y="3450"/>
                    <a:pt x="3467" y="2054"/>
                    <a:pt x="3317" y="1554"/>
                  </a:cubicBezTo>
                  <a:cubicBezTo>
                    <a:pt x="3274" y="1408"/>
                    <a:pt x="3140" y="1309"/>
                    <a:pt x="2988" y="1309"/>
                  </a:cubicBezTo>
                  <a:lnTo>
                    <a:pt x="2247" y="1309"/>
                  </a:lnTo>
                  <a:cubicBezTo>
                    <a:pt x="1847" y="1309"/>
                    <a:pt x="1074" y="621"/>
                    <a:pt x="656" y="133"/>
                  </a:cubicBezTo>
                  <a:cubicBezTo>
                    <a:pt x="588" y="45"/>
                    <a:pt x="486" y="0"/>
                    <a:pt x="384" y="0"/>
                  </a:cubicBezTo>
                  <a:close/>
                  <a:moveTo>
                    <a:pt x="3914" y="4402"/>
                  </a:moveTo>
                  <a:cubicBezTo>
                    <a:pt x="3914" y="4402"/>
                    <a:pt x="3914" y="4402"/>
                    <a:pt x="3914" y="4402"/>
                  </a:cubicBezTo>
                  <a:lnTo>
                    <a:pt x="3915" y="4402"/>
                  </a:lnTo>
                  <a:cubicBezTo>
                    <a:pt x="3915" y="4402"/>
                    <a:pt x="3915" y="4402"/>
                    <a:pt x="3914" y="44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991050" y="2878175"/>
              <a:ext cx="50650" cy="72700"/>
            </a:xfrm>
            <a:custGeom>
              <a:avLst/>
              <a:gdLst/>
              <a:ahLst/>
              <a:cxnLst/>
              <a:rect l="l" t="t" r="r" b="b"/>
              <a:pathLst>
                <a:path w="2026" h="2908" extrusionOk="0">
                  <a:moveTo>
                    <a:pt x="1637" y="0"/>
                  </a:moveTo>
                  <a:cubicBezTo>
                    <a:pt x="1569" y="0"/>
                    <a:pt x="1501" y="20"/>
                    <a:pt x="1441" y="62"/>
                  </a:cubicBezTo>
                  <a:cubicBezTo>
                    <a:pt x="1381" y="104"/>
                    <a:pt x="0" y="1109"/>
                    <a:pt x="0" y="2565"/>
                  </a:cubicBezTo>
                  <a:cubicBezTo>
                    <a:pt x="0" y="2753"/>
                    <a:pt x="155" y="2908"/>
                    <a:pt x="343" y="2908"/>
                  </a:cubicBezTo>
                  <a:cubicBezTo>
                    <a:pt x="533" y="2908"/>
                    <a:pt x="686" y="2753"/>
                    <a:pt x="686" y="2565"/>
                  </a:cubicBezTo>
                  <a:cubicBezTo>
                    <a:pt x="686" y="1464"/>
                    <a:pt x="1828" y="628"/>
                    <a:pt x="1840" y="621"/>
                  </a:cubicBezTo>
                  <a:cubicBezTo>
                    <a:pt x="1992" y="509"/>
                    <a:pt x="2026" y="297"/>
                    <a:pt x="1916" y="144"/>
                  </a:cubicBezTo>
                  <a:cubicBezTo>
                    <a:pt x="1849" y="51"/>
                    <a:pt x="1744" y="0"/>
                    <a:pt x="1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675" y="2546575"/>
              <a:ext cx="560250" cy="516125"/>
            </a:xfrm>
            <a:custGeom>
              <a:avLst/>
              <a:gdLst/>
              <a:ahLst/>
              <a:cxnLst/>
              <a:rect l="l" t="t" r="r" b="b"/>
              <a:pathLst>
                <a:path w="22410" h="20645" extrusionOk="0">
                  <a:moveTo>
                    <a:pt x="11305" y="1"/>
                  </a:moveTo>
                  <a:cubicBezTo>
                    <a:pt x="9421" y="1"/>
                    <a:pt x="7268" y="546"/>
                    <a:pt x="5000" y="2310"/>
                  </a:cubicBezTo>
                  <a:cubicBezTo>
                    <a:pt x="0" y="6197"/>
                    <a:pt x="1112" y="11384"/>
                    <a:pt x="3148" y="15457"/>
                  </a:cubicBezTo>
                  <a:cubicBezTo>
                    <a:pt x="5185" y="19532"/>
                    <a:pt x="7964" y="20644"/>
                    <a:pt x="7964" y="20644"/>
                  </a:cubicBezTo>
                  <a:cubicBezTo>
                    <a:pt x="7964" y="20644"/>
                    <a:pt x="7223" y="18236"/>
                    <a:pt x="8519" y="17125"/>
                  </a:cubicBezTo>
                  <a:cubicBezTo>
                    <a:pt x="8688" y="16980"/>
                    <a:pt x="8864" y="16917"/>
                    <a:pt x="9042" y="16917"/>
                  </a:cubicBezTo>
                  <a:cubicBezTo>
                    <a:pt x="10232" y="16917"/>
                    <a:pt x="11556" y="19718"/>
                    <a:pt x="12038" y="19718"/>
                  </a:cubicBezTo>
                  <a:cubicBezTo>
                    <a:pt x="12594" y="19718"/>
                    <a:pt x="12779" y="18236"/>
                    <a:pt x="12779" y="17680"/>
                  </a:cubicBezTo>
                  <a:cubicBezTo>
                    <a:pt x="12779" y="17125"/>
                    <a:pt x="13890" y="16384"/>
                    <a:pt x="15002" y="16014"/>
                  </a:cubicBezTo>
                  <a:cubicBezTo>
                    <a:pt x="16113" y="15643"/>
                    <a:pt x="14261" y="13791"/>
                    <a:pt x="14076" y="12865"/>
                  </a:cubicBezTo>
                  <a:cubicBezTo>
                    <a:pt x="13890" y="11940"/>
                    <a:pt x="19817" y="11570"/>
                    <a:pt x="21113" y="7681"/>
                  </a:cubicBezTo>
                  <a:cubicBezTo>
                    <a:pt x="22409" y="3790"/>
                    <a:pt x="18890" y="1938"/>
                    <a:pt x="16669" y="1197"/>
                  </a:cubicBezTo>
                  <a:cubicBezTo>
                    <a:pt x="15454" y="792"/>
                    <a:pt x="13575" y="1"/>
                    <a:pt x="11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32125" y="2921050"/>
              <a:ext cx="222125" cy="382425"/>
            </a:xfrm>
            <a:custGeom>
              <a:avLst/>
              <a:gdLst/>
              <a:ahLst/>
              <a:cxnLst/>
              <a:rect l="l" t="t" r="r" b="b"/>
              <a:pathLst>
                <a:path w="8885" h="15297" extrusionOk="0">
                  <a:moveTo>
                    <a:pt x="3212" y="0"/>
                  </a:moveTo>
                  <a:cubicBezTo>
                    <a:pt x="3212" y="0"/>
                    <a:pt x="0" y="2104"/>
                    <a:pt x="741" y="6179"/>
                  </a:cubicBezTo>
                  <a:cubicBezTo>
                    <a:pt x="1482" y="10254"/>
                    <a:pt x="3144" y="15297"/>
                    <a:pt x="3144" y="15297"/>
                  </a:cubicBezTo>
                  <a:lnTo>
                    <a:pt x="8885" y="15297"/>
                  </a:lnTo>
                  <a:lnTo>
                    <a:pt x="6106" y="9185"/>
                  </a:lnTo>
                  <a:lnTo>
                    <a:pt x="4810" y="478"/>
                  </a:lnTo>
                  <a:lnTo>
                    <a:pt x="3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1522925" y="2912475"/>
              <a:ext cx="241725" cy="399575"/>
            </a:xfrm>
            <a:custGeom>
              <a:avLst/>
              <a:gdLst/>
              <a:ahLst/>
              <a:cxnLst/>
              <a:rect l="l" t="t" r="r" b="b"/>
              <a:pathLst>
                <a:path w="9669" h="15983" extrusionOk="0">
                  <a:moveTo>
                    <a:pt x="3643" y="720"/>
                  </a:moveTo>
                  <a:lnTo>
                    <a:pt x="4871" y="1089"/>
                  </a:lnTo>
                  <a:lnTo>
                    <a:pt x="6136" y="9577"/>
                  </a:lnTo>
                  <a:cubicBezTo>
                    <a:pt x="6140" y="9609"/>
                    <a:pt x="6149" y="9639"/>
                    <a:pt x="6163" y="9669"/>
                  </a:cubicBezTo>
                  <a:lnTo>
                    <a:pt x="8720" y="15297"/>
                  </a:lnTo>
                  <a:lnTo>
                    <a:pt x="3760" y="15297"/>
                  </a:lnTo>
                  <a:cubicBezTo>
                    <a:pt x="3427" y="14256"/>
                    <a:pt x="2085" y="9969"/>
                    <a:pt x="1446" y="6460"/>
                  </a:cubicBezTo>
                  <a:cubicBezTo>
                    <a:pt x="830" y="3073"/>
                    <a:pt x="3069" y="1150"/>
                    <a:pt x="3643" y="720"/>
                  </a:cubicBezTo>
                  <a:close/>
                  <a:moveTo>
                    <a:pt x="3579" y="0"/>
                  </a:moveTo>
                  <a:cubicBezTo>
                    <a:pt x="3514" y="0"/>
                    <a:pt x="3449" y="19"/>
                    <a:pt x="3393" y="57"/>
                  </a:cubicBezTo>
                  <a:cubicBezTo>
                    <a:pt x="3359" y="79"/>
                    <a:pt x="0" y="2335"/>
                    <a:pt x="772" y="6583"/>
                  </a:cubicBezTo>
                  <a:cubicBezTo>
                    <a:pt x="1509" y="10634"/>
                    <a:pt x="3169" y="15696"/>
                    <a:pt x="3185" y="15747"/>
                  </a:cubicBezTo>
                  <a:cubicBezTo>
                    <a:pt x="3231" y="15886"/>
                    <a:pt x="3363" y="15981"/>
                    <a:pt x="3511" y="15981"/>
                  </a:cubicBezTo>
                  <a:lnTo>
                    <a:pt x="9253" y="15981"/>
                  </a:lnTo>
                  <a:lnTo>
                    <a:pt x="9253" y="15983"/>
                  </a:lnTo>
                  <a:cubicBezTo>
                    <a:pt x="9502" y="15983"/>
                    <a:pt x="9669" y="15724"/>
                    <a:pt x="9565" y="15497"/>
                  </a:cubicBezTo>
                  <a:lnTo>
                    <a:pt x="6807" y="9430"/>
                  </a:lnTo>
                  <a:lnTo>
                    <a:pt x="5518" y="772"/>
                  </a:lnTo>
                  <a:cubicBezTo>
                    <a:pt x="5499" y="640"/>
                    <a:pt x="5405" y="532"/>
                    <a:pt x="5276" y="495"/>
                  </a:cubicBezTo>
                  <a:lnTo>
                    <a:pt x="3678" y="15"/>
                  </a:lnTo>
                  <a:cubicBezTo>
                    <a:pt x="3646" y="5"/>
                    <a:pt x="3612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2346900" y="3534925"/>
              <a:ext cx="324125" cy="236200"/>
            </a:xfrm>
            <a:custGeom>
              <a:avLst/>
              <a:gdLst/>
              <a:ahLst/>
              <a:cxnLst/>
              <a:rect l="l" t="t" r="r" b="b"/>
              <a:pathLst>
                <a:path w="12965" h="9448" extrusionOk="0">
                  <a:moveTo>
                    <a:pt x="7787" y="1"/>
                  </a:moveTo>
                  <a:cubicBezTo>
                    <a:pt x="7554" y="1"/>
                    <a:pt x="7286" y="63"/>
                    <a:pt x="7040" y="186"/>
                  </a:cubicBezTo>
                  <a:cubicBezTo>
                    <a:pt x="6299" y="557"/>
                    <a:pt x="2779" y="2595"/>
                    <a:pt x="2224" y="2595"/>
                  </a:cubicBezTo>
                  <a:cubicBezTo>
                    <a:pt x="1668" y="2595"/>
                    <a:pt x="1" y="6112"/>
                    <a:pt x="1" y="6112"/>
                  </a:cubicBezTo>
                  <a:lnTo>
                    <a:pt x="556" y="9448"/>
                  </a:lnTo>
                  <a:cubicBezTo>
                    <a:pt x="556" y="9448"/>
                    <a:pt x="4629" y="9262"/>
                    <a:pt x="6297" y="9076"/>
                  </a:cubicBezTo>
                  <a:cubicBezTo>
                    <a:pt x="7965" y="8891"/>
                    <a:pt x="10188" y="6484"/>
                    <a:pt x="10743" y="5743"/>
                  </a:cubicBezTo>
                  <a:cubicBezTo>
                    <a:pt x="11298" y="5002"/>
                    <a:pt x="12964" y="4077"/>
                    <a:pt x="12780" y="3150"/>
                  </a:cubicBezTo>
                  <a:cubicBezTo>
                    <a:pt x="12740" y="2948"/>
                    <a:pt x="12533" y="2870"/>
                    <a:pt x="12235" y="2870"/>
                  </a:cubicBezTo>
                  <a:cubicBezTo>
                    <a:pt x="11159" y="2870"/>
                    <a:pt x="8891" y="3891"/>
                    <a:pt x="8891" y="3891"/>
                  </a:cubicBezTo>
                  <a:lnTo>
                    <a:pt x="4817" y="3705"/>
                  </a:lnTo>
                  <a:cubicBezTo>
                    <a:pt x="4817" y="3705"/>
                    <a:pt x="7965" y="1482"/>
                    <a:pt x="8336" y="741"/>
                  </a:cubicBezTo>
                  <a:cubicBezTo>
                    <a:pt x="8582" y="247"/>
                    <a:pt x="8253" y="1"/>
                    <a:pt x="7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2338150" y="3526375"/>
              <a:ext cx="340775" cy="253300"/>
            </a:xfrm>
            <a:custGeom>
              <a:avLst/>
              <a:gdLst/>
              <a:ahLst/>
              <a:cxnLst/>
              <a:rect l="l" t="t" r="r" b="b"/>
              <a:pathLst>
                <a:path w="13631" h="10132" extrusionOk="0">
                  <a:moveTo>
                    <a:pt x="8135" y="685"/>
                  </a:moveTo>
                  <a:cubicBezTo>
                    <a:pt x="8277" y="685"/>
                    <a:pt x="8382" y="715"/>
                    <a:pt x="8420" y="754"/>
                  </a:cubicBezTo>
                  <a:cubicBezTo>
                    <a:pt x="8432" y="766"/>
                    <a:pt x="8428" y="829"/>
                    <a:pt x="8377" y="929"/>
                  </a:cubicBezTo>
                  <a:cubicBezTo>
                    <a:pt x="8136" y="1413"/>
                    <a:pt x="6157" y="2926"/>
                    <a:pt x="4968" y="3767"/>
                  </a:cubicBezTo>
                  <a:cubicBezTo>
                    <a:pt x="4700" y="3955"/>
                    <a:pt x="4824" y="4375"/>
                    <a:pt x="5150" y="4389"/>
                  </a:cubicBezTo>
                  <a:lnTo>
                    <a:pt x="9225" y="4574"/>
                  </a:lnTo>
                  <a:cubicBezTo>
                    <a:pt x="9233" y="4575"/>
                    <a:pt x="9241" y="4575"/>
                    <a:pt x="9249" y="4575"/>
                  </a:cubicBezTo>
                  <a:cubicBezTo>
                    <a:pt x="9294" y="4575"/>
                    <a:pt x="9339" y="4565"/>
                    <a:pt x="9381" y="4545"/>
                  </a:cubicBezTo>
                  <a:cubicBezTo>
                    <a:pt x="10724" y="3940"/>
                    <a:pt x="12100" y="3526"/>
                    <a:pt x="12616" y="3526"/>
                  </a:cubicBezTo>
                  <a:cubicBezTo>
                    <a:pt x="12698" y="3526"/>
                    <a:pt x="12758" y="3537"/>
                    <a:pt x="12793" y="3559"/>
                  </a:cubicBezTo>
                  <a:cubicBezTo>
                    <a:pt x="12879" y="3988"/>
                    <a:pt x="12205" y="4574"/>
                    <a:pt x="11665" y="5047"/>
                  </a:cubicBezTo>
                  <a:cubicBezTo>
                    <a:pt x="11334" y="5335"/>
                    <a:pt x="11022" y="5608"/>
                    <a:pt x="10818" y="5878"/>
                  </a:cubicBezTo>
                  <a:cubicBezTo>
                    <a:pt x="10245" y="6642"/>
                    <a:pt x="8096" y="8912"/>
                    <a:pt x="6610" y="9077"/>
                  </a:cubicBezTo>
                  <a:cubicBezTo>
                    <a:pt x="5236" y="9230"/>
                    <a:pt x="2170" y="9384"/>
                    <a:pt x="1194" y="9432"/>
                  </a:cubicBezTo>
                  <a:lnTo>
                    <a:pt x="706" y="6505"/>
                  </a:lnTo>
                  <a:cubicBezTo>
                    <a:pt x="1404" y="5045"/>
                    <a:pt x="2330" y="3421"/>
                    <a:pt x="2572" y="3278"/>
                  </a:cubicBezTo>
                  <a:cubicBezTo>
                    <a:pt x="2996" y="3278"/>
                    <a:pt x="4238" y="2638"/>
                    <a:pt x="6533" y="1379"/>
                  </a:cubicBezTo>
                  <a:cubicBezTo>
                    <a:pt x="6986" y="1131"/>
                    <a:pt x="7354" y="927"/>
                    <a:pt x="7541" y="834"/>
                  </a:cubicBezTo>
                  <a:cubicBezTo>
                    <a:pt x="7761" y="724"/>
                    <a:pt x="7973" y="685"/>
                    <a:pt x="8135" y="685"/>
                  </a:cubicBezTo>
                  <a:close/>
                  <a:moveTo>
                    <a:pt x="8141" y="0"/>
                  </a:moveTo>
                  <a:cubicBezTo>
                    <a:pt x="7835" y="0"/>
                    <a:pt x="7508" y="85"/>
                    <a:pt x="7235" y="222"/>
                  </a:cubicBezTo>
                  <a:cubicBezTo>
                    <a:pt x="7042" y="317"/>
                    <a:pt x="6666" y="525"/>
                    <a:pt x="6202" y="779"/>
                  </a:cubicBezTo>
                  <a:cubicBezTo>
                    <a:pt x="5230" y="1312"/>
                    <a:pt x="2955" y="2561"/>
                    <a:pt x="2572" y="2592"/>
                  </a:cubicBezTo>
                  <a:cubicBezTo>
                    <a:pt x="2381" y="2592"/>
                    <a:pt x="1800" y="2592"/>
                    <a:pt x="41" y="6307"/>
                  </a:cubicBezTo>
                  <a:cubicBezTo>
                    <a:pt x="11" y="6371"/>
                    <a:pt x="0" y="6443"/>
                    <a:pt x="12" y="6511"/>
                  </a:cubicBezTo>
                  <a:lnTo>
                    <a:pt x="568" y="9845"/>
                  </a:lnTo>
                  <a:cubicBezTo>
                    <a:pt x="594" y="10009"/>
                    <a:pt x="738" y="10131"/>
                    <a:pt x="905" y="10131"/>
                  </a:cubicBezTo>
                  <a:lnTo>
                    <a:pt x="923" y="10131"/>
                  </a:lnTo>
                  <a:cubicBezTo>
                    <a:pt x="1089" y="10124"/>
                    <a:pt x="5027" y="9944"/>
                    <a:pt x="6686" y="9760"/>
                  </a:cubicBezTo>
                  <a:cubicBezTo>
                    <a:pt x="8551" y="9552"/>
                    <a:pt x="10888" y="6928"/>
                    <a:pt x="11368" y="6291"/>
                  </a:cubicBezTo>
                  <a:cubicBezTo>
                    <a:pt x="11527" y="6077"/>
                    <a:pt x="11813" y="5828"/>
                    <a:pt x="12116" y="5563"/>
                  </a:cubicBezTo>
                  <a:cubicBezTo>
                    <a:pt x="12826" y="4944"/>
                    <a:pt x="13631" y="4243"/>
                    <a:pt x="13466" y="3425"/>
                  </a:cubicBezTo>
                  <a:cubicBezTo>
                    <a:pt x="13427" y="3231"/>
                    <a:pt x="13301" y="3064"/>
                    <a:pt x="13123" y="2977"/>
                  </a:cubicBezTo>
                  <a:cubicBezTo>
                    <a:pt x="12985" y="2906"/>
                    <a:pt x="12802" y="2876"/>
                    <a:pt x="12590" y="2876"/>
                  </a:cubicBezTo>
                  <a:cubicBezTo>
                    <a:pt x="11563" y="2876"/>
                    <a:pt x="9848" y="3588"/>
                    <a:pt x="9174" y="3887"/>
                  </a:cubicBezTo>
                  <a:lnTo>
                    <a:pt x="6163" y="3750"/>
                  </a:lnTo>
                  <a:cubicBezTo>
                    <a:pt x="7170" y="3006"/>
                    <a:pt x="8705" y="1809"/>
                    <a:pt x="8992" y="1238"/>
                  </a:cubicBezTo>
                  <a:cubicBezTo>
                    <a:pt x="9258" y="706"/>
                    <a:pt x="9020" y="384"/>
                    <a:pt x="8906" y="270"/>
                  </a:cubicBezTo>
                  <a:cubicBezTo>
                    <a:pt x="8715" y="80"/>
                    <a:pt x="8438" y="0"/>
                    <a:pt x="8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1379175" y="3308050"/>
              <a:ext cx="1004775" cy="699250"/>
            </a:xfrm>
            <a:custGeom>
              <a:avLst/>
              <a:gdLst/>
              <a:ahLst/>
              <a:cxnLst/>
              <a:rect l="l" t="t" r="r" b="b"/>
              <a:pathLst>
                <a:path w="40191" h="27970" extrusionOk="0">
                  <a:moveTo>
                    <a:pt x="5187" y="1"/>
                  </a:moveTo>
                  <a:cubicBezTo>
                    <a:pt x="3891" y="1"/>
                    <a:pt x="1668" y="1853"/>
                    <a:pt x="1668" y="1853"/>
                  </a:cubicBezTo>
                  <a:lnTo>
                    <a:pt x="0" y="10557"/>
                  </a:lnTo>
                  <a:cubicBezTo>
                    <a:pt x="0" y="10557"/>
                    <a:pt x="18151" y="27781"/>
                    <a:pt x="20188" y="27967"/>
                  </a:cubicBezTo>
                  <a:cubicBezTo>
                    <a:pt x="20211" y="27969"/>
                    <a:pt x="20235" y="27970"/>
                    <a:pt x="20261" y="27970"/>
                  </a:cubicBezTo>
                  <a:cubicBezTo>
                    <a:pt x="22619" y="27970"/>
                    <a:pt x="40190" y="19819"/>
                    <a:pt x="40190" y="19819"/>
                  </a:cubicBezTo>
                  <a:lnTo>
                    <a:pt x="38710" y="14262"/>
                  </a:lnTo>
                  <a:lnTo>
                    <a:pt x="20744" y="18337"/>
                  </a:lnTo>
                  <a:cubicBezTo>
                    <a:pt x="20744" y="18337"/>
                    <a:pt x="6484" y="1"/>
                    <a:pt x="5187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369825" y="3299475"/>
              <a:ext cx="1023475" cy="716400"/>
            </a:xfrm>
            <a:custGeom>
              <a:avLst/>
              <a:gdLst/>
              <a:ahLst/>
              <a:cxnLst/>
              <a:rect l="l" t="t" r="r" b="b"/>
              <a:pathLst>
                <a:path w="40939" h="28656" extrusionOk="0">
                  <a:moveTo>
                    <a:pt x="5561" y="1"/>
                  </a:moveTo>
                  <a:cubicBezTo>
                    <a:pt x="4180" y="1"/>
                    <a:pt x="2060" y="1734"/>
                    <a:pt x="1822" y="1933"/>
                  </a:cubicBezTo>
                  <a:cubicBezTo>
                    <a:pt x="1677" y="2053"/>
                    <a:pt x="1657" y="2270"/>
                    <a:pt x="1778" y="2415"/>
                  </a:cubicBezTo>
                  <a:cubicBezTo>
                    <a:pt x="1846" y="2497"/>
                    <a:pt x="1943" y="2538"/>
                    <a:pt x="2041" y="2538"/>
                  </a:cubicBezTo>
                  <a:cubicBezTo>
                    <a:pt x="2119" y="2538"/>
                    <a:pt x="2197" y="2512"/>
                    <a:pt x="2262" y="2458"/>
                  </a:cubicBezTo>
                  <a:cubicBezTo>
                    <a:pt x="2853" y="1965"/>
                    <a:pt x="4599" y="687"/>
                    <a:pt x="5523" y="682"/>
                  </a:cubicBezTo>
                  <a:cubicBezTo>
                    <a:pt x="6641" y="1031"/>
                    <a:pt x="15516" y="12035"/>
                    <a:pt x="20847" y="18889"/>
                  </a:cubicBezTo>
                  <a:cubicBezTo>
                    <a:pt x="20912" y="18975"/>
                    <a:pt x="21013" y="19023"/>
                    <a:pt x="21117" y="19023"/>
                  </a:cubicBezTo>
                  <a:cubicBezTo>
                    <a:pt x="21142" y="19023"/>
                    <a:pt x="21168" y="19020"/>
                    <a:pt x="21193" y="19014"/>
                  </a:cubicBezTo>
                  <a:lnTo>
                    <a:pt x="38837" y="15012"/>
                  </a:lnTo>
                  <a:lnTo>
                    <a:pt x="40159" y="19970"/>
                  </a:lnTo>
                  <a:cubicBezTo>
                    <a:pt x="33074" y="23250"/>
                    <a:pt x="22323" y="27972"/>
                    <a:pt x="20664" y="27972"/>
                  </a:cubicBezTo>
                  <a:cubicBezTo>
                    <a:pt x="20638" y="27972"/>
                    <a:pt x="20615" y="27971"/>
                    <a:pt x="20593" y="27968"/>
                  </a:cubicBezTo>
                  <a:cubicBezTo>
                    <a:pt x="19196" y="27842"/>
                    <a:pt x="7596" y="17280"/>
                    <a:pt x="612" y="10651"/>
                  </a:cubicBezTo>
                  <a:cubicBezTo>
                    <a:pt x="546" y="10590"/>
                    <a:pt x="462" y="10560"/>
                    <a:pt x="378" y="10560"/>
                  </a:cubicBezTo>
                  <a:cubicBezTo>
                    <a:pt x="287" y="10560"/>
                    <a:pt x="197" y="10595"/>
                    <a:pt x="129" y="10666"/>
                  </a:cubicBezTo>
                  <a:cubicBezTo>
                    <a:pt x="0" y="10802"/>
                    <a:pt x="5" y="11018"/>
                    <a:pt x="140" y="11148"/>
                  </a:cubicBezTo>
                  <a:cubicBezTo>
                    <a:pt x="2006" y="12920"/>
                    <a:pt x="18437" y="28461"/>
                    <a:pt x="20533" y="28651"/>
                  </a:cubicBezTo>
                  <a:cubicBezTo>
                    <a:pt x="20558" y="28654"/>
                    <a:pt x="20586" y="28656"/>
                    <a:pt x="20616" y="28656"/>
                  </a:cubicBezTo>
                  <a:cubicBezTo>
                    <a:pt x="23000" y="28656"/>
                    <a:pt x="38885" y="21319"/>
                    <a:pt x="40708" y="20472"/>
                  </a:cubicBezTo>
                  <a:cubicBezTo>
                    <a:pt x="40860" y="20403"/>
                    <a:pt x="40939" y="20233"/>
                    <a:pt x="40896" y="20073"/>
                  </a:cubicBezTo>
                  <a:lnTo>
                    <a:pt x="39415" y="14516"/>
                  </a:lnTo>
                  <a:cubicBezTo>
                    <a:pt x="39374" y="14364"/>
                    <a:pt x="39237" y="14262"/>
                    <a:pt x="39085" y="14262"/>
                  </a:cubicBezTo>
                  <a:cubicBezTo>
                    <a:pt x="39060" y="14262"/>
                    <a:pt x="39034" y="14265"/>
                    <a:pt x="39008" y="14271"/>
                  </a:cubicBezTo>
                  <a:lnTo>
                    <a:pt x="21254" y="18297"/>
                  </a:lnTo>
                  <a:cubicBezTo>
                    <a:pt x="16863" y="12654"/>
                    <a:pt x="6870" y="1"/>
                    <a:pt x="5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948575" y="3965550"/>
              <a:ext cx="435275" cy="313675"/>
            </a:xfrm>
            <a:custGeom>
              <a:avLst/>
              <a:gdLst/>
              <a:ahLst/>
              <a:cxnLst/>
              <a:rect l="l" t="t" r="r" b="b"/>
              <a:pathLst>
                <a:path w="17411" h="12547" extrusionOk="0">
                  <a:moveTo>
                    <a:pt x="17410" y="1"/>
                  </a:moveTo>
                  <a:cubicBezTo>
                    <a:pt x="17410" y="1"/>
                    <a:pt x="6482" y="6852"/>
                    <a:pt x="3890" y="7779"/>
                  </a:cubicBezTo>
                  <a:cubicBezTo>
                    <a:pt x="1297" y="8704"/>
                    <a:pt x="1" y="9261"/>
                    <a:pt x="1" y="9261"/>
                  </a:cubicBezTo>
                  <a:cubicBezTo>
                    <a:pt x="1" y="9261"/>
                    <a:pt x="1766" y="11476"/>
                    <a:pt x="2731" y="11959"/>
                  </a:cubicBezTo>
                  <a:cubicBezTo>
                    <a:pt x="3632" y="12410"/>
                    <a:pt x="4636" y="12546"/>
                    <a:pt x="5521" y="12546"/>
                  </a:cubicBezTo>
                  <a:cubicBezTo>
                    <a:pt x="6883" y="12546"/>
                    <a:pt x="7964" y="12223"/>
                    <a:pt x="7964" y="12223"/>
                  </a:cubicBezTo>
                  <a:lnTo>
                    <a:pt x="17410" y="1"/>
                  </a:ln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38375" y="3956975"/>
              <a:ext cx="454775" cy="330925"/>
            </a:xfrm>
            <a:custGeom>
              <a:avLst/>
              <a:gdLst/>
              <a:ahLst/>
              <a:cxnLst/>
              <a:rect l="l" t="t" r="r" b="b"/>
              <a:pathLst>
                <a:path w="18191" h="13237" extrusionOk="0">
                  <a:moveTo>
                    <a:pt x="16384" y="1640"/>
                  </a:moveTo>
                  <a:lnTo>
                    <a:pt x="8172" y="12268"/>
                  </a:lnTo>
                  <a:cubicBezTo>
                    <a:pt x="7878" y="12344"/>
                    <a:pt x="6989" y="12548"/>
                    <a:pt x="5928" y="12548"/>
                  </a:cubicBezTo>
                  <a:cubicBezTo>
                    <a:pt x="5086" y="12548"/>
                    <a:pt x="4137" y="12419"/>
                    <a:pt x="3292" y="11998"/>
                  </a:cubicBezTo>
                  <a:cubicBezTo>
                    <a:pt x="2673" y="11687"/>
                    <a:pt x="1583" y="10479"/>
                    <a:pt x="967" y="9746"/>
                  </a:cubicBezTo>
                  <a:lnTo>
                    <a:pt x="967" y="9745"/>
                  </a:lnTo>
                  <a:cubicBezTo>
                    <a:pt x="1542" y="9512"/>
                    <a:pt x="2695" y="9059"/>
                    <a:pt x="4413" y="8447"/>
                  </a:cubicBezTo>
                  <a:cubicBezTo>
                    <a:pt x="6430" y="7727"/>
                    <a:pt x="13230" y="3588"/>
                    <a:pt x="16384" y="1640"/>
                  </a:cubicBezTo>
                  <a:close/>
                  <a:moveTo>
                    <a:pt x="17817" y="1"/>
                  </a:moveTo>
                  <a:cubicBezTo>
                    <a:pt x="17755" y="1"/>
                    <a:pt x="17692" y="18"/>
                    <a:pt x="17635" y="53"/>
                  </a:cubicBezTo>
                  <a:cubicBezTo>
                    <a:pt x="17527" y="121"/>
                    <a:pt x="6711" y="6897"/>
                    <a:pt x="4183" y="7800"/>
                  </a:cubicBezTo>
                  <a:cubicBezTo>
                    <a:pt x="1610" y="8719"/>
                    <a:pt x="287" y="9283"/>
                    <a:pt x="273" y="9289"/>
                  </a:cubicBezTo>
                  <a:cubicBezTo>
                    <a:pt x="66" y="9378"/>
                    <a:pt x="0" y="9641"/>
                    <a:pt x="141" y="9818"/>
                  </a:cubicBezTo>
                  <a:cubicBezTo>
                    <a:pt x="214" y="9911"/>
                    <a:pt x="1965" y="12099"/>
                    <a:pt x="2986" y="12609"/>
                  </a:cubicBezTo>
                  <a:cubicBezTo>
                    <a:pt x="3947" y="13091"/>
                    <a:pt x="5006" y="13236"/>
                    <a:pt x="5934" y="13236"/>
                  </a:cubicBezTo>
                  <a:cubicBezTo>
                    <a:pt x="7306" y="13236"/>
                    <a:pt x="8396" y="12918"/>
                    <a:pt x="8470" y="12896"/>
                  </a:cubicBezTo>
                  <a:cubicBezTo>
                    <a:pt x="8540" y="12875"/>
                    <a:pt x="8599" y="12834"/>
                    <a:pt x="8644" y="12777"/>
                  </a:cubicBezTo>
                  <a:lnTo>
                    <a:pt x="18090" y="553"/>
                  </a:lnTo>
                  <a:cubicBezTo>
                    <a:pt x="18191" y="422"/>
                    <a:pt x="18183" y="237"/>
                    <a:pt x="18072" y="114"/>
                  </a:cubicBezTo>
                  <a:cubicBezTo>
                    <a:pt x="18005" y="39"/>
                    <a:pt x="1791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41"/>
          <p:cNvSpPr txBox="1">
            <a:spLocks noGrp="1"/>
          </p:cNvSpPr>
          <p:nvPr>
            <p:ph type="body" idx="4294967295"/>
          </p:nvPr>
        </p:nvSpPr>
        <p:spPr>
          <a:xfrm>
            <a:off x="812749" y="1778493"/>
            <a:ext cx="1373426" cy="431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1100">
                <a:solidFill>
                  <a:srgbClr val="1F1C51"/>
                </a:solidFill>
              </a:rPr>
              <a:t>Voice phishing, e-wallet, etc.</a:t>
            </a:r>
            <a:endParaRPr lang="en-US" sz="1100">
              <a:solidFill>
                <a:srgbClr val="1F1C51"/>
              </a:solidFill>
            </a:endParaRPr>
          </a:p>
        </p:txBody>
      </p:sp>
      <p:sp>
        <p:nvSpPr>
          <p:cNvPr id="1454" name="Google Shape;1454;p41"/>
          <p:cNvSpPr txBox="1">
            <a:spLocks noGrp="1"/>
          </p:cNvSpPr>
          <p:nvPr>
            <p:ph type="title" idx="4294967295"/>
          </p:nvPr>
        </p:nvSpPr>
        <p:spPr>
          <a:xfrm>
            <a:off x="377654" y="1413993"/>
            <a:ext cx="1808400" cy="366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C51"/>
                </a:solidFill>
              </a:rPr>
              <a:t>Other</a:t>
            </a:r>
            <a:endParaRPr sz="1400">
              <a:solidFill>
                <a:srgbClr val="1F1C51"/>
              </a:solidFill>
            </a:endParaRPr>
          </a:p>
        </p:txBody>
      </p:sp>
      <p:sp>
        <p:nvSpPr>
          <p:cNvPr id="1455" name="Google Shape;1455;p41"/>
          <p:cNvSpPr txBox="1">
            <a:spLocks noGrp="1"/>
          </p:cNvSpPr>
          <p:nvPr>
            <p:ph type="body" idx="4294967295"/>
          </p:nvPr>
        </p:nvSpPr>
        <p:spPr>
          <a:xfrm>
            <a:off x="283407" y="3625092"/>
            <a:ext cx="1893398" cy="1069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1600"/>
              <a:t>34k UPI related cases with 50% less than 10k ₹ </a:t>
            </a:r>
          </a:p>
        </p:txBody>
      </p:sp>
      <p:sp>
        <p:nvSpPr>
          <p:cNvPr id="1456" name="Google Shape;1456;p41"/>
          <p:cNvSpPr txBox="1">
            <a:spLocks noGrp="1"/>
          </p:cNvSpPr>
          <p:nvPr>
            <p:ph type="title" idx="4294967295"/>
          </p:nvPr>
        </p:nvSpPr>
        <p:spPr>
          <a:xfrm>
            <a:off x="377654" y="3031056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UPI</a:t>
            </a:r>
            <a:endParaRPr/>
          </a:p>
        </p:txBody>
      </p:sp>
      <p:sp>
        <p:nvSpPr>
          <p:cNvPr id="1457" name="Google Shape;1457;p41"/>
          <p:cNvSpPr txBox="1">
            <a:spLocks noGrp="1"/>
          </p:cNvSpPr>
          <p:nvPr>
            <p:ph type="body" idx="4294967295"/>
          </p:nvPr>
        </p:nvSpPr>
        <p:spPr>
          <a:xfrm>
            <a:off x="6972003" y="2779084"/>
            <a:ext cx="1579541" cy="820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400"/>
              <a:t>Card related and Internet banking related frauds</a:t>
            </a:r>
            <a:endParaRPr lang="en-US"/>
          </a:p>
        </p:txBody>
      </p:sp>
      <p:sp>
        <p:nvSpPr>
          <p:cNvPr id="1458" name="Google Shape;1458;p41"/>
          <p:cNvSpPr txBox="1">
            <a:spLocks noGrp="1"/>
          </p:cNvSpPr>
          <p:nvPr>
            <p:ph type="title" idx="4294967295"/>
          </p:nvPr>
        </p:nvSpPr>
        <p:spPr>
          <a:xfrm>
            <a:off x="6957954" y="229747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Card &amp; Banking</a:t>
            </a:r>
            <a:endParaRPr sz="1800"/>
          </a:p>
        </p:txBody>
      </p:sp>
      <p:sp>
        <p:nvSpPr>
          <p:cNvPr id="1459" name="Google Shape;1459;p41"/>
          <p:cNvSpPr txBox="1">
            <a:spLocks noGrp="1"/>
          </p:cNvSpPr>
          <p:nvPr>
            <p:ph type="title" idx="4294967295"/>
          </p:nvPr>
        </p:nvSpPr>
        <p:spPr>
          <a:xfrm>
            <a:off x="4038439" y="1265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15%</a:t>
            </a:r>
            <a:endParaRPr sz="1400"/>
          </a:p>
        </p:txBody>
      </p:sp>
      <p:sp>
        <p:nvSpPr>
          <p:cNvPr id="1460" name="Google Shape;1460;p41"/>
          <p:cNvSpPr txBox="1">
            <a:spLocks noGrp="1"/>
          </p:cNvSpPr>
          <p:nvPr>
            <p:ph type="title" idx="4294967295"/>
          </p:nvPr>
        </p:nvSpPr>
        <p:spPr>
          <a:xfrm>
            <a:off x="3672150" y="2431123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55%</a:t>
            </a:r>
            <a:endParaRPr sz="1400"/>
          </a:p>
        </p:txBody>
      </p:sp>
      <p:sp>
        <p:nvSpPr>
          <p:cNvPr id="1461" name="Google Shape;1461;p41"/>
          <p:cNvSpPr txBox="1">
            <a:spLocks noGrp="1"/>
          </p:cNvSpPr>
          <p:nvPr>
            <p:ph type="title" idx="4294967295"/>
          </p:nvPr>
        </p:nvSpPr>
        <p:spPr>
          <a:xfrm>
            <a:off x="5046600" y="2754475"/>
            <a:ext cx="8505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30%</a:t>
            </a:r>
            <a:endParaRPr sz="1400"/>
          </a:p>
        </p:txBody>
      </p:sp>
      <p:cxnSp>
        <p:nvCxnSpPr>
          <p:cNvPr id="1462" name="Google Shape;1462;p41"/>
          <p:cNvCxnSpPr>
            <a:cxnSpLocks/>
            <a:stCxn id="1454" idx="3"/>
            <a:endCxn id="1459" idx="0"/>
          </p:cNvCxnSpPr>
          <p:nvPr/>
        </p:nvCxnSpPr>
        <p:spPr>
          <a:xfrm flipV="1">
            <a:off x="2186054" y="1265475"/>
            <a:ext cx="2277635" cy="331706"/>
          </a:xfrm>
          <a:prstGeom prst="bentConnector4">
            <a:avLst>
              <a:gd name="adj1" fmla="val 40665"/>
              <a:gd name="adj2" fmla="val 16891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3" name="Google Shape;1463;p41"/>
          <p:cNvCxnSpPr>
            <a:stCxn id="1456" idx="3"/>
            <a:endCxn id="1460" idx="2"/>
          </p:cNvCxnSpPr>
          <p:nvPr/>
        </p:nvCxnSpPr>
        <p:spPr>
          <a:xfrm flipV="1">
            <a:off x="2186054" y="2800723"/>
            <a:ext cx="1911346" cy="500183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64" name="Google Shape;1464;p41"/>
          <p:cNvCxnSpPr>
            <a:stCxn id="1458" idx="1"/>
            <a:endCxn id="1461" idx="2"/>
          </p:cNvCxnSpPr>
          <p:nvPr/>
        </p:nvCxnSpPr>
        <p:spPr>
          <a:xfrm flipH="1">
            <a:off x="5471754" y="2567325"/>
            <a:ext cx="1486200" cy="556800"/>
          </a:xfrm>
          <a:prstGeom prst="bentConnector4">
            <a:avLst>
              <a:gd name="adj1" fmla="val 35690"/>
              <a:gd name="adj2" fmla="val 9991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CDEBF8-F48D-98AE-857C-352E2818F4EC}"/>
              </a:ext>
            </a:extLst>
          </p:cNvPr>
          <p:cNvSpPr txBox="1"/>
          <p:nvPr/>
        </p:nvSpPr>
        <p:spPr>
          <a:xfrm>
            <a:off x="7294587" y="502171"/>
            <a:ext cx="146434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CLICK HERE</a:t>
            </a:r>
            <a:endParaRPr lang="en-GB" sz="1100" b="1" i="1">
              <a:solidFill>
                <a:schemeClr val="accent1">
                  <a:lumMod val="60000"/>
                  <a:lumOff val="40000"/>
                </a:schemeClr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2450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6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FINANCIAL FRAUDS IN INDIA 2023</a:t>
            </a:r>
            <a:endParaRPr/>
          </a:p>
        </p:txBody>
      </p:sp>
      <p:grpSp>
        <p:nvGrpSpPr>
          <p:cNvPr id="2964" name="Google Shape;2964;p60"/>
          <p:cNvGrpSpPr/>
          <p:nvPr/>
        </p:nvGrpSpPr>
        <p:grpSpPr>
          <a:xfrm>
            <a:off x="1657350" y="2920100"/>
            <a:ext cx="552450" cy="2490253"/>
            <a:chOff x="1885950" y="2920000"/>
            <a:chExt cx="552450" cy="2490253"/>
          </a:xfrm>
        </p:grpSpPr>
        <p:sp>
          <p:nvSpPr>
            <p:cNvPr id="2965" name="Google Shape;2965;p60"/>
            <p:cNvSpPr/>
            <p:nvPr/>
          </p:nvSpPr>
          <p:spPr>
            <a:xfrm>
              <a:off x="1981200" y="2964353"/>
              <a:ext cx="457200" cy="244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0"/>
            <p:cNvSpPr/>
            <p:nvPr/>
          </p:nvSpPr>
          <p:spPr>
            <a:xfrm>
              <a:off x="1885950" y="2920000"/>
              <a:ext cx="457200" cy="24459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7" name="Google Shape;2967;p60"/>
          <p:cNvGrpSpPr/>
          <p:nvPr/>
        </p:nvGrpSpPr>
        <p:grpSpPr>
          <a:xfrm>
            <a:off x="3416300" y="3815351"/>
            <a:ext cx="552450" cy="1595006"/>
            <a:chOff x="3429000" y="3815351"/>
            <a:chExt cx="552450" cy="1595006"/>
          </a:xfrm>
        </p:grpSpPr>
        <p:sp>
          <p:nvSpPr>
            <p:cNvPr id="2968" name="Google Shape;2968;p60"/>
            <p:cNvSpPr/>
            <p:nvPr/>
          </p:nvSpPr>
          <p:spPr>
            <a:xfrm>
              <a:off x="3524250" y="3843757"/>
              <a:ext cx="457200" cy="156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0"/>
            <p:cNvSpPr/>
            <p:nvPr/>
          </p:nvSpPr>
          <p:spPr>
            <a:xfrm>
              <a:off x="3429000" y="3815351"/>
              <a:ext cx="457200" cy="15666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0" name="Google Shape;2970;p60"/>
          <p:cNvGrpSpPr/>
          <p:nvPr/>
        </p:nvGrpSpPr>
        <p:grpSpPr>
          <a:xfrm>
            <a:off x="5175250" y="3043825"/>
            <a:ext cx="552450" cy="2366547"/>
            <a:chOff x="5067300" y="3043825"/>
            <a:chExt cx="552450" cy="2366547"/>
          </a:xfrm>
        </p:grpSpPr>
        <p:sp>
          <p:nvSpPr>
            <p:cNvPr id="2971" name="Google Shape;2971;p60"/>
            <p:cNvSpPr/>
            <p:nvPr/>
          </p:nvSpPr>
          <p:spPr>
            <a:xfrm>
              <a:off x="5162550" y="3085971"/>
              <a:ext cx="457200" cy="232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0"/>
            <p:cNvSpPr/>
            <p:nvPr/>
          </p:nvSpPr>
          <p:spPr>
            <a:xfrm>
              <a:off x="5067300" y="3043825"/>
              <a:ext cx="457200" cy="23244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3" name="Google Shape;2973;p60"/>
          <p:cNvGrpSpPr/>
          <p:nvPr/>
        </p:nvGrpSpPr>
        <p:grpSpPr>
          <a:xfrm>
            <a:off x="6934200" y="2005602"/>
            <a:ext cx="552450" cy="3365028"/>
            <a:chOff x="6705600" y="2005602"/>
            <a:chExt cx="552450" cy="3365028"/>
          </a:xfrm>
        </p:grpSpPr>
        <p:sp>
          <p:nvSpPr>
            <p:cNvPr id="2974" name="Google Shape;2974;p60"/>
            <p:cNvSpPr/>
            <p:nvPr/>
          </p:nvSpPr>
          <p:spPr>
            <a:xfrm>
              <a:off x="6800850" y="2065529"/>
              <a:ext cx="457200" cy="330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0"/>
            <p:cNvSpPr/>
            <p:nvPr/>
          </p:nvSpPr>
          <p:spPr>
            <a:xfrm>
              <a:off x="6705600" y="2005602"/>
              <a:ext cx="457200" cy="33051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6" name="Google Shape;2976;p60"/>
          <p:cNvSpPr txBox="1">
            <a:spLocks noGrp="1"/>
          </p:cNvSpPr>
          <p:nvPr>
            <p:ph type="body" idx="4294967295"/>
          </p:nvPr>
        </p:nvSpPr>
        <p:spPr>
          <a:xfrm>
            <a:off x="1155515" y="2146841"/>
            <a:ext cx="1556119" cy="631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/>
              <a:t>Financial fraud cases registered</a:t>
            </a:r>
            <a:endParaRPr lang="en-US"/>
          </a:p>
        </p:txBody>
      </p:sp>
      <p:sp>
        <p:nvSpPr>
          <p:cNvPr id="2977" name="Google Shape;2977;p60"/>
          <p:cNvSpPr txBox="1">
            <a:spLocks noGrp="1"/>
          </p:cNvSpPr>
          <p:nvPr>
            <p:ph type="title" idx="4294967295"/>
          </p:nvPr>
        </p:nvSpPr>
        <p:spPr>
          <a:xfrm>
            <a:off x="1197663" y="1749550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/>
              <a:t>1.13 Million</a:t>
            </a:r>
            <a:endParaRPr sz="1800"/>
          </a:p>
        </p:txBody>
      </p:sp>
      <p:sp>
        <p:nvSpPr>
          <p:cNvPr id="2978" name="Google Shape;2978;p60"/>
          <p:cNvSpPr txBox="1">
            <a:spLocks noGrp="1"/>
          </p:cNvSpPr>
          <p:nvPr>
            <p:ph type="body" idx="4294967295"/>
          </p:nvPr>
        </p:nvSpPr>
        <p:spPr>
          <a:xfrm>
            <a:off x="4692157" y="2251110"/>
            <a:ext cx="1518644" cy="64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7,400Cr ₹ form 1.13M cases</a:t>
            </a:r>
            <a:endParaRPr lang="en-US" err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979" name="Google Shape;2979;p60"/>
          <p:cNvSpPr txBox="1">
            <a:spLocks noGrp="1"/>
          </p:cNvSpPr>
          <p:nvPr>
            <p:ph type="title" idx="4294967295"/>
          </p:nvPr>
        </p:nvSpPr>
        <p:spPr>
          <a:xfrm>
            <a:off x="4715575" y="1572753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/>
              <a:t>Amount Involved</a:t>
            </a:r>
            <a:endParaRPr sz="1800" err="1"/>
          </a:p>
        </p:txBody>
      </p:sp>
      <p:sp>
        <p:nvSpPr>
          <p:cNvPr id="2980" name="Google Shape;2980;p60"/>
          <p:cNvSpPr txBox="1">
            <a:spLocks noGrp="1"/>
          </p:cNvSpPr>
          <p:nvPr>
            <p:ph type="body" idx="4294967295"/>
          </p:nvPr>
        </p:nvSpPr>
        <p:spPr>
          <a:xfrm>
            <a:off x="2703665" y="3040096"/>
            <a:ext cx="1977717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/>
              <a:t>1,200Cr ₹ saved from 470K complaints</a:t>
            </a:r>
          </a:p>
        </p:txBody>
      </p:sp>
      <p:sp>
        <p:nvSpPr>
          <p:cNvPr id="2981" name="Google Shape;2981;p60"/>
          <p:cNvSpPr txBox="1">
            <a:spLocks noGrp="1"/>
          </p:cNvSpPr>
          <p:nvPr>
            <p:ph type="title" idx="4294967295"/>
          </p:nvPr>
        </p:nvSpPr>
        <p:spPr>
          <a:xfrm>
            <a:off x="2919150" y="2343003"/>
            <a:ext cx="154675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/>
              <a:t>Recovered Money</a:t>
            </a:r>
            <a:endParaRPr sz="1800"/>
          </a:p>
        </p:txBody>
      </p:sp>
      <p:sp>
        <p:nvSpPr>
          <p:cNvPr id="2982" name="Google Shape;2982;p60"/>
          <p:cNvSpPr txBox="1">
            <a:spLocks noGrp="1"/>
          </p:cNvSpPr>
          <p:nvPr>
            <p:ph type="body" idx="4294967295"/>
          </p:nvPr>
        </p:nvSpPr>
        <p:spPr>
          <a:xfrm>
            <a:off x="6474524" y="1202261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/>
              <a:t>Between 5,300 to 6,200Cr ₹</a:t>
            </a:r>
          </a:p>
        </p:txBody>
      </p:sp>
      <p:sp>
        <p:nvSpPr>
          <p:cNvPr id="2983" name="Google Shape;2983;p60"/>
          <p:cNvSpPr txBox="1">
            <a:spLocks noGrp="1"/>
          </p:cNvSpPr>
          <p:nvPr>
            <p:ph type="title" idx="4294967295"/>
          </p:nvPr>
        </p:nvSpPr>
        <p:spPr>
          <a:xfrm>
            <a:off x="6474513" y="837761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/>
              <a:t>Unsolved</a:t>
            </a: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6DA57-9028-54EE-DCE4-4DD5FFD8351B}"/>
              </a:ext>
            </a:extLst>
          </p:cNvPr>
          <p:cNvSpPr txBox="1"/>
          <p:nvPr/>
        </p:nvSpPr>
        <p:spPr>
          <a:xfrm>
            <a:off x="5467660" y="502171"/>
            <a:ext cx="145966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CLICK HERE</a:t>
            </a:r>
          </a:p>
        </p:txBody>
      </p:sp>
    </p:spTree>
    <p:extLst>
      <p:ext uri="{BB962C8B-B14F-4D97-AF65-F5344CB8AC3E}">
        <p14:creationId xmlns:p14="http://schemas.microsoft.com/office/powerpoint/2010/main" val="210046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1921001" y="-138242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90.7 BILLION $</a:t>
            </a:r>
            <a:endParaRPr lang="en-US"/>
          </a:p>
        </p:txBody>
      </p:sp>
      <p:sp>
        <p:nvSpPr>
          <p:cNvPr id="3007" name="Google Shape;3007;p6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Global Financial Fraud Detection Software Market Size by 2030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A97E2-2CAD-9356-B9E8-CDF0C7406C3B}"/>
              </a:ext>
            </a:extLst>
          </p:cNvPr>
          <p:cNvSpPr txBox="1"/>
          <p:nvPr/>
        </p:nvSpPr>
        <p:spPr>
          <a:xfrm>
            <a:off x="7697447" y="4811843"/>
            <a:ext cx="146434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CLICK HERE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GLOBAL MARKET IN 2030</a:t>
            </a:r>
            <a:endParaRPr lang="en-US"/>
          </a:p>
        </p:txBody>
      </p:sp>
      <p:grpSp>
        <p:nvGrpSpPr>
          <p:cNvPr id="2593" name="Google Shape;2593;p55"/>
          <p:cNvGrpSpPr/>
          <p:nvPr/>
        </p:nvGrpSpPr>
        <p:grpSpPr>
          <a:xfrm>
            <a:off x="828257" y="1388399"/>
            <a:ext cx="5332277" cy="2840698"/>
            <a:chOff x="233350" y="949250"/>
            <a:chExt cx="7137300" cy="3802300"/>
          </a:xfrm>
        </p:grpSpPr>
        <p:sp>
          <p:nvSpPr>
            <p:cNvPr id="2594" name="Google Shape;2594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5"/>
          <p:cNvGrpSpPr/>
          <p:nvPr/>
        </p:nvGrpSpPr>
        <p:grpSpPr>
          <a:xfrm>
            <a:off x="3317675" y="1991677"/>
            <a:ext cx="175504" cy="175504"/>
            <a:chOff x="-946525" y="2592175"/>
            <a:chExt cx="164700" cy="164700"/>
          </a:xfrm>
        </p:grpSpPr>
        <p:sp>
          <p:nvSpPr>
            <p:cNvPr id="2646" name="Google Shape;2646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>
            <a:off x="1896750" y="2170354"/>
            <a:ext cx="175504" cy="175504"/>
            <a:chOff x="-946525" y="2592175"/>
            <a:chExt cx="164700" cy="164700"/>
          </a:xfrm>
        </p:grpSpPr>
        <p:sp>
          <p:nvSpPr>
            <p:cNvPr id="2655" name="Google Shape;2655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3" name="Google Shape;2663;p55"/>
          <p:cNvGrpSpPr/>
          <p:nvPr/>
        </p:nvGrpSpPr>
        <p:grpSpPr>
          <a:xfrm>
            <a:off x="3909855" y="2436675"/>
            <a:ext cx="175504" cy="175504"/>
            <a:chOff x="-946525" y="2592175"/>
            <a:chExt cx="164700" cy="164700"/>
          </a:xfrm>
        </p:grpSpPr>
        <p:sp>
          <p:nvSpPr>
            <p:cNvPr id="2664" name="Google Shape;2664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55"/>
          <p:cNvGrpSpPr/>
          <p:nvPr/>
        </p:nvGrpSpPr>
        <p:grpSpPr>
          <a:xfrm>
            <a:off x="4573390" y="2496583"/>
            <a:ext cx="175504" cy="175504"/>
            <a:chOff x="-946525" y="2592175"/>
            <a:chExt cx="164700" cy="164700"/>
          </a:xfrm>
        </p:grpSpPr>
        <p:sp>
          <p:nvSpPr>
            <p:cNvPr id="2670" name="Google Shape;2670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55"/>
          <p:cNvGrpSpPr/>
          <p:nvPr/>
        </p:nvGrpSpPr>
        <p:grpSpPr>
          <a:xfrm>
            <a:off x="6540131" y="2081550"/>
            <a:ext cx="175504" cy="175504"/>
            <a:chOff x="-946525" y="2592175"/>
            <a:chExt cx="164700" cy="164700"/>
          </a:xfrm>
        </p:grpSpPr>
        <p:sp>
          <p:nvSpPr>
            <p:cNvPr id="2673" name="Google Shape;2673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5" name="Google Shape;2675;p55"/>
          <p:cNvSpPr txBox="1">
            <a:spLocks noGrp="1"/>
          </p:cNvSpPr>
          <p:nvPr>
            <p:ph type="body" idx="4294967295"/>
          </p:nvPr>
        </p:nvSpPr>
        <p:spPr>
          <a:xfrm>
            <a:off x="6843950" y="1846638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400"/>
              <a:t>Asia Pacific Making 25%</a:t>
            </a:r>
            <a:endParaRPr lang="en-US"/>
          </a:p>
        </p:txBody>
      </p:sp>
      <p:grpSp>
        <p:nvGrpSpPr>
          <p:cNvPr id="2676" name="Google Shape;2676;p55"/>
          <p:cNvGrpSpPr/>
          <p:nvPr/>
        </p:nvGrpSpPr>
        <p:grpSpPr>
          <a:xfrm>
            <a:off x="6540131" y="2886475"/>
            <a:ext cx="175504" cy="175504"/>
            <a:chOff x="-946525" y="2592175"/>
            <a:chExt cx="164700" cy="164700"/>
          </a:xfrm>
        </p:grpSpPr>
        <p:sp>
          <p:nvSpPr>
            <p:cNvPr id="2677" name="Google Shape;2677;p55"/>
            <p:cNvSpPr/>
            <p:nvPr/>
          </p:nvSpPr>
          <p:spPr>
            <a:xfrm>
              <a:off x="-888113" y="2650587"/>
              <a:ext cx="48000" cy="48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5"/>
            <p:cNvSpPr/>
            <p:nvPr/>
          </p:nvSpPr>
          <p:spPr>
            <a:xfrm>
              <a:off x="-946525" y="2592175"/>
              <a:ext cx="164700" cy="164700"/>
            </a:xfrm>
            <a:prstGeom prst="donut">
              <a:avLst>
                <a:gd name="adj" fmla="val 25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9" name="Google Shape;2679;p55"/>
          <p:cNvSpPr txBox="1">
            <a:spLocks noGrp="1"/>
          </p:cNvSpPr>
          <p:nvPr>
            <p:ph type="body" idx="4294967295"/>
          </p:nvPr>
        </p:nvSpPr>
        <p:spPr>
          <a:xfrm>
            <a:off x="6843950" y="2651563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400"/>
              <a:t>US, Europe and Middle East Making 65%</a:t>
            </a:r>
          </a:p>
        </p:txBody>
      </p:sp>
    </p:spTree>
    <p:extLst>
      <p:ext uri="{BB962C8B-B14F-4D97-AF65-F5344CB8AC3E}">
        <p14:creationId xmlns:p14="http://schemas.microsoft.com/office/powerpoint/2010/main" val="328613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1" name="Google Shape;1291;p40"/>
          <p:cNvSpPr/>
          <p:nvPr/>
        </p:nvSpPr>
        <p:spPr>
          <a:xfrm>
            <a:off x="3586252" y="2053442"/>
            <a:ext cx="1971493" cy="1627020"/>
          </a:xfrm>
          <a:custGeom>
            <a:avLst/>
            <a:gdLst/>
            <a:ahLst/>
            <a:cxnLst/>
            <a:rect l="l" t="t" r="r" b="b"/>
            <a:pathLst>
              <a:path w="206385" h="170324" extrusionOk="0">
                <a:moveTo>
                  <a:pt x="117410" y="1"/>
                </a:moveTo>
                <a:cubicBezTo>
                  <a:pt x="105360" y="1"/>
                  <a:pt x="93531" y="2578"/>
                  <a:pt x="83893" y="7842"/>
                </a:cubicBezTo>
                <a:cubicBezTo>
                  <a:pt x="62493" y="19530"/>
                  <a:pt x="58312" y="45845"/>
                  <a:pt x="40332" y="60830"/>
                </a:cubicBezTo>
                <a:cubicBezTo>
                  <a:pt x="23789" y="74614"/>
                  <a:pt x="8626" y="86102"/>
                  <a:pt x="5409" y="108158"/>
                </a:cubicBezTo>
                <a:cubicBezTo>
                  <a:pt x="0" y="145249"/>
                  <a:pt x="35926" y="170324"/>
                  <a:pt x="69990" y="170324"/>
                </a:cubicBezTo>
                <a:cubicBezTo>
                  <a:pt x="78722" y="170324"/>
                  <a:pt x="87331" y="168676"/>
                  <a:pt x="95091" y="165161"/>
                </a:cubicBezTo>
                <a:cubicBezTo>
                  <a:pt x="107093" y="159723"/>
                  <a:pt x="116570" y="150633"/>
                  <a:pt x="129934" y="148595"/>
                </a:cubicBezTo>
                <a:cubicBezTo>
                  <a:pt x="157045" y="144459"/>
                  <a:pt x="167155" y="146758"/>
                  <a:pt x="186915" y="128835"/>
                </a:cubicBezTo>
                <a:cubicBezTo>
                  <a:pt x="206384" y="111176"/>
                  <a:pt x="203086" y="81348"/>
                  <a:pt x="192211" y="55849"/>
                </a:cubicBezTo>
                <a:cubicBezTo>
                  <a:pt x="185999" y="41288"/>
                  <a:pt x="177317" y="28138"/>
                  <a:pt x="168992" y="19473"/>
                </a:cubicBezTo>
                <a:cubicBezTo>
                  <a:pt x="156664" y="6642"/>
                  <a:pt x="136753" y="1"/>
                  <a:pt x="117410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TARGET MARKET</a:t>
            </a:r>
            <a:endParaRPr/>
          </a:p>
        </p:txBody>
      </p:sp>
      <p:grpSp>
        <p:nvGrpSpPr>
          <p:cNvPr id="1293" name="Google Shape;1293;p40"/>
          <p:cNvGrpSpPr/>
          <p:nvPr/>
        </p:nvGrpSpPr>
        <p:grpSpPr>
          <a:xfrm>
            <a:off x="3876763" y="1931163"/>
            <a:ext cx="1390475" cy="1871575"/>
            <a:chOff x="-3443650" y="1961050"/>
            <a:chExt cx="1390475" cy="1871575"/>
          </a:xfrm>
        </p:grpSpPr>
        <p:sp>
          <p:nvSpPr>
            <p:cNvPr id="1294" name="Google Shape;1294;p40"/>
            <p:cNvSpPr/>
            <p:nvPr/>
          </p:nvSpPr>
          <p:spPr>
            <a:xfrm>
              <a:off x="-3436475" y="2901400"/>
              <a:ext cx="1375525" cy="923875"/>
            </a:xfrm>
            <a:custGeom>
              <a:avLst/>
              <a:gdLst/>
              <a:ahLst/>
              <a:cxnLst/>
              <a:rect l="l" t="t" r="r" b="b"/>
              <a:pathLst>
                <a:path w="55021" h="36955" extrusionOk="0">
                  <a:moveTo>
                    <a:pt x="18464" y="1"/>
                  </a:moveTo>
                  <a:cubicBezTo>
                    <a:pt x="18464" y="1"/>
                    <a:pt x="20495" y="5170"/>
                    <a:pt x="19941" y="8862"/>
                  </a:cubicBezTo>
                  <a:cubicBezTo>
                    <a:pt x="19386" y="12555"/>
                    <a:pt x="17356" y="14586"/>
                    <a:pt x="12925" y="16801"/>
                  </a:cubicBezTo>
                  <a:cubicBezTo>
                    <a:pt x="8493" y="19017"/>
                    <a:pt x="1478" y="22156"/>
                    <a:pt x="739" y="24371"/>
                  </a:cubicBezTo>
                  <a:cubicBezTo>
                    <a:pt x="1" y="26587"/>
                    <a:pt x="739" y="36954"/>
                    <a:pt x="739" y="36954"/>
                  </a:cubicBezTo>
                  <a:lnTo>
                    <a:pt x="55020" y="36954"/>
                  </a:lnTo>
                  <a:cubicBezTo>
                    <a:pt x="55020" y="36954"/>
                    <a:pt x="53728" y="26218"/>
                    <a:pt x="50959" y="22525"/>
                  </a:cubicBezTo>
                  <a:cubicBezTo>
                    <a:pt x="48189" y="18833"/>
                    <a:pt x="37111" y="15878"/>
                    <a:pt x="33972" y="13848"/>
                  </a:cubicBezTo>
                  <a:cubicBezTo>
                    <a:pt x="30833" y="11818"/>
                    <a:pt x="32127" y="185"/>
                    <a:pt x="32127" y="185"/>
                  </a:cubicBezTo>
                  <a:lnTo>
                    <a:pt x="32127" y="185"/>
                  </a:lnTo>
                  <a:cubicBezTo>
                    <a:pt x="32126" y="185"/>
                    <a:pt x="28604" y="1281"/>
                    <a:pt x="24668" y="1281"/>
                  </a:cubicBezTo>
                  <a:cubicBezTo>
                    <a:pt x="22559" y="1281"/>
                    <a:pt x="20332" y="967"/>
                    <a:pt x="18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-3443650" y="2894075"/>
              <a:ext cx="1390475" cy="938550"/>
            </a:xfrm>
            <a:custGeom>
              <a:avLst/>
              <a:gdLst/>
              <a:ahLst/>
              <a:cxnLst/>
              <a:rect l="l" t="t" r="r" b="b"/>
              <a:pathLst>
                <a:path w="55619" h="37542" extrusionOk="0">
                  <a:moveTo>
                    <a:pt x="19270" y="860"/>
                  </a:moveTo>
                  <a:lnTo>
                    <a:pt x="19270" y="860"/>
                  </a:lnTo>
                  <a:cubicBezTo>
                    <a:pt x="21048" y="1619"/>
                    <a:pt x="23062" y="1876"/>
                    <a:pt x="24973" y="1876"/>
                  </a:cubicBezTo>
                  <a:cubicBezTo>
                    <a:pt x="28136" y="1876"/>
                    <a:pt x="31017" y="1172"/>
                    <a:pt x="32079" y="880"/>
                  </a:cubicBezTo>
                  <a:lnTo>
                    <a:pt x="32079" y="880"/>
                  </a:lnTo>
                  <a:cubicBezTo>
                    <a:pt x="31874" y="3057"/>
                    <a:pt x="31166" y="12487"/>
                    <a:pt x="34101" y="14386"/>
                  </a:cubicBezTo>
                  <a:cubicBezTo>
                    <a:pt x="35240" y="15123"/>
                    <a:pt x="37341" y="15956"/>
                    <a:pt x="39776" y="16918"/>
                  </a:cubicBezTo>
                  <a:cubicBezTo>
                    <a:pt x="44008" y="18594"/>
                    <a:pt x="49276" y="20679"/>
                    <a:pt x="51011" y="22994"/>
                  </a:cubicBezTo>
                  <a:cubicBezTo>
                    <a:pt x="53434" y="26223"/>
                    <a:pt x="54731" y="35132"/>
                    <a:pt x="54975" y="36956"/>
                  </a:cubicBezTo>
                  <a:lnTo>
                    <a:pt x="1300" y="36956"/>
                  </a:lnTo>
                  <a:lnTo>
                    <a:pt x="1300" y="36955"/>
                  </a:lnTo>
                  <a:cubicBezTo>
                    <a:pt x="1191" y="35309"/>
                    <a:pt x="658" y="26697"/>
                    <a:pt x="1305" y="24757"/>
                  </a:cubicBezTo>
                  <a:cubicBezTo>
                    <a:pt x="1902" y="22961"/>
                    <a:pt x="7390" y="20277"/>
                    <a:pt x="11394" y="18317"/>
                  </a:cubicBezTo>
                  <a:cubicBezTo>
                    <a:pt x="12078" y="17982"/>
                    <a:pt x="12735" y="17661"/>
                    <a:pt x="13343" y="17357"/>
                  </a:cubicBezTo>
                  <a:cubicBezTo>
                    <a:pt x="18094" y="14982"/>
                    <a:pt x="19971" y="12847"/>
                    <a:pt x="20517" y="9198"/>
                  </a:cubicBezTo>
                  <a:cubicBezTo>
                    <a:pt x="20964" y="6224"/>
                    <a:pt x="19800" y="2395"/>
                    <a:pt x="19270" y="860"/>
                  </a:cubicBezTo>
                  <a:close/>
                  <a:moveTo>
                    <a:pt x="18751" y="0"/>
                  </a:moveTo>
                  <a:cubicBezTo>
                    <a:pt x="18560" y="0"/>
                    <a:pt x="18400" y="196"/>
                    <a:pt x="18479" y="400"/>
                  </a:cubicBezTo>
                  <a:cubicBezTo>
                    <a:pt x="18500" y="451"/>
                    <a:pt x="20476" y="5542"/>
                    <a:pt x="19939" y="9112"/>
                  </a:cubicBezTo>
                  <a:cubicBezTo>
                    <a:pt x="19426" y="12538"/>
                    <a:pt x="17632" y="14559"/>
                    <a:pt x="13082" y="16833"/>
                  </a:cubicBezTo>
                  <a:cubicBezTo>
                    <a:pt x="12474" y="17137"/>
                    <a:pt x="11819" y="17458"/>
                    <a:pt x="11138" y="17791"/>
                  </a:cubicBezTo>
                  <a:cubicBezTo>
                    <a:pt x="6585" y="20020"/>
                    <a:pt x="1425" y="22544"/>
                    <a:pt x="750" y="24572"/>
                  </a:cubicBezTo>
                  <a:cubicBezTo>
                    <a:pt x="1" y="26817"/>
                    <a:pt x="704" y="36844"/>
                    <a:pt x="735" y="37268"/>
                  </a:cubicBezTo>
                  <a:cubicBezTo>
                    <a:pt x="745" y="37422"/>
                    <a:pt x="873" y="37540"/>
                    <a:pt x="1026" y="37541"/>
                  </a:cubicBezTo>
                  <a:lnTo>
                    <a:pt x="55307" y="37541"/>
                  </a:lnTo>
                  <a:lnTo>
                    <a:pt x="55307" y="37540"/>
                  </a:lnTo>
                  <a:cubicBezTo>
                    <a:pt x="55483" y="37540"/>
                    <a:pt x="55619" y="37387"/>
                    <a:pt x="55598" y="37213"/>
                  </a:cubicBezTo>
                  <a:cubicBezTo>
                    <a:pt x="55544" y="36772"/>
                    <a:pt x="54264" y="26355"/>
                    <a:pt x="51480" y="22643"/>
                  </a:cubicBezTo>
                  <a:cubicBezTo>
                    <a:pt x="49645" y="20196"/>
                    <a:pt x="44291" y="18078"/>
                    <a:pt x="39990" y="16375"/>
                  </a:cubicBezTo>
                  <a:cubicBezTo>
                    <a:pt x="37586" y="15424"/>
                    <a:pt x="35510" y="14601"/>
                    <a:pt x="34418" y="13895"/>
                  </a:cubicBezTo>
                  <a:cubicBezTo>
                    <a:pt x="31467" y="11985"/>
                    <a:pt x="32691" y="626"/>
                    <a:pt x="32704" y="511"/>
                  </a:cubicBezTo>
                  <a:cubicBezTo>
                    <a:pt x="32724" y="332"/>
                    <a:pt x="32582" y="186"/>
                    <a:pt x="32414" y="186"/>
                  </a:cubicBezTo>
                  <a:cubicBezTo>
                    <a:pt x="32386" y="186"/>
                    <a:pt x="32356" y="190"/>
                    <a:pt x="32327" y="200"/>
                  </a:cubicBezTo>
                  <a:cubicBezTo>
                    <a:pt x="32273" y="215"/>
                    <a:pt x="28793" y="1276"/>
                    <a:pt x="24940" y="1276"/>
                  </a:cubicBezTo>
                  <a:cubicBezTo>
                    <a:pt x="22872" y="1276"/>
                    <a:pt x="20696" y="970"/>
                    <a:pt x="18885" y="34"/>
                  </a:cubicBezTo>
                  <a:cubicBezTo>
                    <a:pt x="18841" y="11"/>
                    <a:pt x="18795" y="0"/>
                    <a:pt x="18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-3252950" y="3320800"/>
              <a:ext cx="961050" cy="504475"/>
            </a:xfrm>
            <a:custGeom>
              <a:avLst/>
              <a:gdLst/>
              <a:ahLst/>
              <a:cxnLst/>
              <a:rect l="l" t="t" r="r" b="b"/>
              <a:pathLst>
                <a:path w="38442" h="20179" extrusionOk="0">
                  <a:moveTo>
                    <a:pt x="33321" y="1"/>
                  </a:moveTo>
                  <a:cubicBezTo>
                    <a:pt x="31507" y="4298"/>
                    <a:pt x="27120" y="12410"/>
                    <a:pt x="19855" y="12410"/>
                  </a:cubicBezTo>
                  <a:cubicBezTo>
                    <a:pt x="19413" y="12410"/>
                    <a:pt x="18961" y="12380"/>
                    <a:pt x="18499" y="12317"/>
                  </a:cubicBezTo>
                  <a:cubicBezTo>
                    <a:pt x="10518" y="11239"/>
                    <a:pt x="6356" y="4122"/>
                    <a:pt x="4719" y="455"/>
                  </a:cubicBezTo>
                  <a:cubicBezTo>
                    <a:pt x="3710" y="952"/>
                    <a:pt x="2607" y="1486"/>
                    <a:pt x="1498" y="2038"/>
                  </a:cubicBezTo>
                  <a:cubicBezTo>
                    <a:pt x="3423" y="7873"/>
                    <a:pt x="1646" y="15326"/>
                    <a:pt x="1" y="20178"/>
                  </a:cubicBezTo>
                  <a:lnTo>
                    <a:pt x="38442" y="20178"/>
                  </a:lnTo>
                  <a:cubicBezTo>
                    <a:pt x="37889" y="18996"/>
                    <a:pt x="37439" y="17639"/>
                    <a:pt x="37222" y="16120"/>
                  </a:cubicBezTo>
                  <a:cubicBezTo>
                    <a:pt x="36595" y="11726"/>
                    <a:pt x="37014" y="5091"/>
                    <a:pt x="37304" y="1667"/>
                  </a:cubicBezTo>
                  <a:cubicBezTo>
                    <a:pt x="36003" y="1082"/>
                    <a:pt x="34639" y="526"/>
                    <a:pt x="33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-3261450" y="3313500"/>
              <a:ext cx="978450" cy="519125"/>
            </a:xfrm>
            <a:custGeom>
              <a:avLst/>
              <a:gdLst/>
              <a:ahLst/>
              <a:cxnLst/>
              <a:rect l="l" t="t" r="r" b="b"/>
              <a:pathLst>
                <a:path w="39138" h="20765" extrusionOk="0">
                  <a:moveTo>
                    <a:pt x="33818" y="670"/>
                  </a:moveTo>
                  <a:cubicBezTo>
                    <a:pt x="34908" y="1107"/>
                    <a:pt x="36144" y="1610"/>
                    <a:pt x="37334" y="2141"/>
                  </a:cubicBezTo>
                  <a:cubicBezTo>
                    <a:pt x="37038" y="5722"/>
                    <a:pt x="36656" y="12145"/>
                    <a:pt x="37272" y="16454"/>
                  </a:cubicBezTo>
                  <a:cubicBezTo>
                    <a:pt x="37457" y="17737"/>
                    <a:pt x="37813" y="18989"/>
                    <a:pt x="38330" y="20179"/>
                  </a:cubicBezTo>
                  <a:lnTo>
                    <a:pt x="748" y="20179"/>
                  </a:lnTo>
                  <a:lnTo>
                    <a:pt x="748" y="20178"/>
                  </a:lnTo>
                  <a:cubicBezTo>
                    <a:pt x="2419" y="15128"/>
                    <a:pt x="3946" y="8120"/>
                    <a:pt x="2193" y="2481"/>
                  </a:cubicBezTo>
                  <a:cubicBezTo>
                    <a:pt x="2841" y="2158"/>
                    <a:pt x="3484" y="1844"/>
                    <a:pt x="4106" y="1540"/>
                  </a:cubicBezTo>
                  <a:lnTo>
                    <a:pt x="4917" y="1141"/>
                  </a:lnTo>
                  <a:cubicBezTo>
                    <a:pt x="6783" y="5204"/>
                    <a:pt x="10984" y="11843"/>
                    <a:pt x="18799" y="12900"/>
                  </a:cubicBezTo>
                  <a:cubicBezTo>
                    <a:pt x="19204" y="12954"/>
                    <a:pt x="19652" y="12989"/>
                    <a:pt x="20134" y="12989"/>
                  </a:cubicBezTo>
                  <a:cubicBezTo>
                    <a:pt x="23766" y="12989"/>
                    <a:pt x="29372" y="11014"/>
                    <a:pt x="33818" y="670"/>
                  </a:cubicBezTo>
                  <a:close/>
                  <a:moveTo>
                    <a:pt x="33662" y="1"/>
                  </a:moveTo>
                  <a:cubicBezTo>
                    <a:pt x="33548" y="1"/>
                    <a:pt x="33440" y="68"/>
                    <a:pt x="33392" y="179"/>
                  </a:cubicBezTo>
                  <a:cubicBezTo>
                    <a:pt x="29051" y="10462"/>
                    <a:pt x="23615" y="12403"/>
                    <a:pt x="20124" y="12403"/>
                  </a:cubicBezTo>
                  <a:cubicBezTo>
                    <a:pt x="19674" y="12403"/>
                    <a:pt x="19257" y="12371"/>
                    <a:pt x="18878" y="12320"/>
                  </a:cubicBezTo>
                  <a:cubicBezTo>
                    <a:pt x="11164" y="11278"/>
                    <a:pt x="7076" y="4546"/>
                    <a:pt x="5326" y="627"/>
                  </a:cubicBezTo>
                  <a:cubicBezTo>
                    <a:pt x="5278" y="518"/>
                    <a:pt x="5171" y="454"/>
                    <a:pt x="5060" y="454"/>
                  </a:cubicBezTo>
                  <a:cubicBezTo>
                    <a:pt x="5017" y="454"/>
                    <a:pt x="4972" y="464"/>
                    <a:pt x="4931" y="484"/>
                  </a:cubicBezTo>
                  <a:lnTo>
                    <a:pt x="3849" y="1014"/>
                  </a:lnTo>
                  <a:cubicBezTo>
                    <a:pt x="3153" y="1355"/>
                    <a:pt x="2431" y="1708"/>
                    <a:pt x="1708" y="2069"/>
                  </a:cubicBezTo>
                  <a:cubicBezTo>
                    <a:pt x="1577" y="2134"/>
                    <a:pt x="1514" y="2284"/>
                    <a:pt x="1561" y="2422"/>
                  </a:cubicBezTo>
                  <a:cubicBezTo>
                    <a:pt x="3431" y="8093"/>
                    <a:pt x="1779" y="15316"/>
                    <a:pt x="64" y="20378"/>
                  </a:cubicBezTo>
                  <a:cubicBezTo>
                    <a:pt x="1" y="20567"/>
                    <a:pt x="141" y="20763"/>
                    <a:pt x="342" y="20764"/>
                  </a:cubicBezTo>
                  <a:lnTo>
                    <a:pt x="38782" y="20764"/>
                  </a:lnTo>
                  <a:cubicBezTo>
                    <a:pt x="38996" y="20764"/>
                    <a:pt x="39138" y="20541"/>
                    <a:pt x="39047" y="20347"/>
                  </a:cubicBezTo>
                  <a:cubicBezTo>
                    <a:pt x="38447" y="19066"/>
                    <a:pt x="38044" y="17729"/>
                    <a:pt x="37851" y="16372"/>
                  </a:cubicBezTo>
                  <a:cubicBezTo>
                    <a:pt x="37232" y="12035"/>
                    <a:pt x="37637" y="5496"/>
                    <a:pt x="37934" y="1983"/>
                  </a:cubicBezTo>
                  <a:cubicBezTo>
                    <a:pt x="37945" y="1859"/>
                    <a:pt x="37876" y="1743"/>
                    <a:pt x="37762" y="1692"/>
                  </a:cubicBezTo>
                  <a:cubicBezTo>
                    <a:pt x="36408" y="1082"/>
                    <a:pt x="34983" y="505"/>
                    <a:pt x="33769" y="21"/>
                  </a:cubicBezTo>
                  <a:cubicBezTo>
                    <a:pt x="33734" y="8"/>
                    <a:pt x="33698" y="1"/>
                    <a:pt x="33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-3242625" y="2176150"/>
              <a:ext cx="872425" cy="916700"/>
            </a:xfrm>
            <a:custGeom>
              <a:avLst/>
              <a:gdLst/>
              <a:ahLst/>
              <a:cxnLst/>
              <a:rect l="l" t="t" r="r" b="b"/>
              <a:pathLst>
                <a:path w="34897" h="36668" extrusionOk="0">
                  <a:moveTo>
                    <a:pt x="16567" y="0"/>
                  </a:moveTo>
                  <a:cubicBezTo>
                    <a:pt x="11730" y="0"/>
                    <a:pt x="7283" y="1153"/>
                    <a:pt x="6094" y="3347"/>
                  </a:cubicBezTo>
                  <a:cubicBezTo>
                    <a:pt x="3694" y="7778"/>
                    <a:pt x="5356" y="15532"/>
                    <a:pt x="3140" y="19778"/>
                  </a:cubicBezTo>
                  <a:cubicBezTo>
                    <a:pt x="925" y="24026"/>
                    <a:pt x="1" y="29750"/>
                    <a:pt x="1479" y="31965"/>
                  </a:cubicBezTo>
                  <a:cubicBezTo>
                    <a:pt x="1479" y="31965"/>
                    <a:pt x="2586" y="34733"/>
                    <a:pt x="6648" y="35287"/>
                  </a:cubicBezTo>
                  <a:cubicBezTo>
                    <a:pt x="6828" y="35312"/>
                    <a:pt x="6997" y="35324"/>
                    <a:pt x="7155" y="35324"/>
                  </a:cubicBezTo>
                  <a:cubicBezTo>
                    <a:pt x="10560" y="35324"/>
                    <a:pt x="9252" y="29876"/>
                    <a:pt x="20820" y="29480"/>
                  </a:cubicBezTo>
                  <a:cubicBezTo>
                    <a:pt x="20993" y="29474"/>
                    <a:pt x="21159" y="29471"/>
                    <a:pt x="21319" y="29471"/>
                  </a:cubicBezTo>
                  <a:cubicBezTo>
                    <a:pt x="28995" y="29471"/>
                    <a:pt x="20902" y="36218"/>
                    <a:pt x="22710" y="36579"/>
                  </a:cubicBezTo>
                  <a:cubicBezTo>
                    <a:pt x="22981" y="36633"/>
                    <a:pt x="23312" y="36668"/>
                    <a:pt x="23686" y="36668"/>
                  </a:cubicBezTo>
                  <a:cubicBezTo>
                    <a:pt x="25868" y="36668"/>
                    <a:pt x="29553" y="35502"/>
                    <a:pt x="31758" y="30303"/>
                  </a:cubicBezTo>
                  <a:cubicBezTo>
                    <a:pt x="34342" y="24211"/>
                    <a:pt x="34897" y="8701"/>
                    <a:pt x="29542" y="3716"/>
                  </a:cubicBezTo>
                  <a:cubicBezTo>
                    <a:pt x="26839" y="1199"/>
                    <a:pt x="21500" y="0"/>
                    <a:pt x="16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-3112550" y="2101700"/>
              <a:ext cx="611200" cy="952150"/>
            </a:xfrm>
            <a:custGeom>
              <a:avLst/>
              <a:gdLst/>
              <a:ahLst/>
              <a:cxnLst/>
              <a:rect l="l" t="t" r="r" b="b"/>
              <a:pathLst>
                <a:path w="24448" h="38086" extrusionOk="0">
                  <a:moveTo>
                    <a:pt x="11977" y="1"/>
                  </a:moveTo>
                  <a:cubicBezTo>
                    <a:pt x="10511" y="1"/>
                    <a:pt x="8941" y="284"/>
                    <a:pt x="7284" y="947"/>
                  </a:cubicBezTo>
                  <a:cubicBezTo>
                    <a:pt x="7284" y="947"/>
                    <a:pt x="4162" y="1727"/>
                    <a:pt x="2082" y="7450"/>
                  </a:cubicBezTo>
                  <a:cubicBezTo>
                    <a:pt x="1" y="13171"/>
                    <a:pt x="1622" y="28212"/>
                    <a:pt x="2924" y="29773"/>
                  </a:cubicBezTo>
                  <a:cubicBezTo>
                    <a:pt x="4224" y="31333"/>
                    <a:pt x="8546" y="37821"/>
                    <a:pt x="12707" y="38082"/>
                  </a:cubicBezTo>
                  <a:cubicBezTo>
                    <a:pt x="12743" y="38084"/>
                    <a:pt x="12779" y="38085"/>
                    <a:pt x="12816" y="38085"/>
                  </a:cubicBezTo>
                  <a:cubicBezTo>
                    <a:pt x="15531" y="38085"/>
                    <a:pt x="22021" y="32114"/>
                    <a:pt x="23047" y="29035"/>
                  </a:cubicBezTo>
                  <a:cubicBezTo>
                    <a:pt x="24087" y="25914"/>
                    <a:pt x="24448" y="11871"/>
                    <a:pt x="23668" y="8490"/>
                  </a:cubicBezTo>
                  <a:cubicBezTo>
                    <a:pt x="23030" y="5725"/>
                    <a:pt x="18563" y="1"/>
                    <a:pt x="1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-3119225" y="2094500"/>
              <a:ext cx="625900" cy="966625"/>
            </a:xfrm>
            <a:custGeom>
              <a:avLst/>
              <a:gdLst/>
              <a:ahLst/>
              <a:cxnLst/>
              <a:rect l="l" t="t" r="r" b="b"/>
              <a:pathLst>
                <a:path w="25036" h="38665" extrusionOk="0">
                  <a:moveTo>
                    <a:pt x="12247" y="587"/>
                  </a:moveTo>
                  <a:cubicBezTo>
                    <a:pt x="14056" y="587"/>
                    <a:pt x="15826" y="1025"/>
                    <a:pt x="17498" y="1899"/>
                  </a:cubicBezTo>
                  <a:cubicBezTo>
                    <a:pt x="21068" y="3765"/>
                    <a:pt x="23244" y="7083"/>
                    <a:pt x="23650" y="8843"/>
                  </a:cubicBezTo>
                  <a:cubicBezTo>
                    <a:pt x="24455" y="12324"/>
                    <a:pt x="24036" y="26233"/>
                    <a:pt x="23036" y="29229"/>
                  </a:cubicBezTo>
                  <a:cubicBezTo>
                    <a:pt x="21980" y="32397"/>
                    <a:pt x="15577" y="38080"/>
                    <a:pt x="13090" y="38080"/>
                  </a:cubicBezTo>
                  <a:cubicBezTo>
                    <a:pt x="13057" y="38080"/>
                    <a:pt x="13024" y="38079"/>
                    <a:pt x="12993" y="38077"/>
                  </a:cubicBezTo>
                  <a:cubicBezTo>
                    <a:pt x="9547" y="37861"/>
                    <a:pt x="5893" y="33090"/>
                    <a:pt x="4138" y="30798"/>
                  </a:cubicBezTo>
                  <a:cubicBezTo>
                    <a:pt x="3843" y="30412"/>
                    <a:pt x="3598" y="30094"/>
                    <a:pt x="3415" y="29874"/>
                  </a:cubicBezTo>
                  <a:cubicBezTo>
                    <a:pt x="2298" y="28533"/>
                    <a:pt x="503" y="13670"/>
                    <a:pt x="2623" y="7838"/>
                  </a:cubicBezTo>
                  <a:cubicBezTo>
                    <a:pt x="4616" y="2358"/>
                    <a:pt x="7593" y="1526"/>
                    <a:pt x="7623" y="1518"/>
                  </a:cubicBezTo>
                  <a:lnTo>
                    <a:pt x="7624" y="1519"/>
                  </a:lnTo>
                  <a:cubicBezTo>
                    <a:pt x="7636" y="1516"/>
                    <a:pt x="7648" y="1512"/>
                    <a:pt x="7660" y="1508"/>
                  </a:cubicBezTo>
                  <a:cubicBezTo>
                    <a:pt x="9193" y="893"/>
                    <a:pt x="10734" y="587"/>
                    <a:pt x="12247" y="587"/>
                  </a:cubicBezTo>
                  <a:close/>
                  <a:moveTo>
                    <a:pt x="12246" y="1"/>
                  </a:moveTo>
                  <a:cubicBezTo>
                    <a:pt x="10666" y="1"/>
                    <a:pt x="9058" y="319"/>
                    <a:pt x="7458" y="957"/>
                  </a:cubicBezTo>
                  <a:cubicBezTo>
                    <a:pt x="7148" y="1043"/>
                    <a:pt x="4117" y="2018"/>
                    <a:pt x="2073" y="7637"/>
                  </a:cubicBezTo>
                  <a:cubicBezTo>
                    <a:pt x="1" y="13336"/>
                    <a:pt x="1520" y="28515"/>
                    <a:pt x="2964" y="30249"/>
                  </a:cubicBezTo>
                  <a:cubicBezTo>
                    <a:pt x="3144" y="30464"/>
                    <a:pt x="3383" y="30777"/>
                    <a:pt x="3673" y="31154"/>
                  </a:cubicBezTo>
                  <a:cubicBezTo>
                    <a:pt x="5481" y="33515"/>
                    <a:pt x="9244" y="38429"/>
                    <a:pt x="12956" y="38661"/>
                  </a:cubicBezTo>
                  <a:cubicBezTo>
                    <a:pt x="12995" y="38663"/>
                    <a:pt x="13036" y="38665"/>
                    <a:pt x="13076" y="38665"/>
                  </a:cubicBezTo>
                  <a:cubicBezTo>
                    <a:pt x="15970" y="38665"/>
                    <a:pt x="22548" y="32545"/>
                    <a:pt x="23591" y="29415"/>
                  </a:cubicBezTo>
                  <a:cubicBezTo>
                    <a:pt x="24606" y="26368"/>
                    <a:pt x="25035" y="12244"/>
                    <a:pt x="24219" y="8712"/>
                  </a:cubicBezTo>
                  <a:cubicBezTo>
                    <a:pt x="23790" y="6843"/>
                    <a:pt x="21502" y="3334"/>
                    <a:pt x="17767" y="1381"/>
                  </a:cubicBezTo>
                  <a:cubicBezTo>
                    <a:pt x="16009" y="462"/>
                    <a:pt x="14148" y="1"/>
                    <a:pt x="1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-2927150" y="2566200"/>
              <a:ext cx="44250" cy="42600"/>
            </a:xfrm>
            <a:custGeom>
              <a:avLst/>
              <a:gdLst/>
              <a:ahLst/>
              <a:cxnLst/>
              <a:rect l="l" t="t" r="r" b="b"/>
              <a:pathLst>
                <a:path w="1770" h="1704" extrusionOk="0">
                  <a:moveTo>
                    <a:pt x="918" y="1"/>
                  </a:moveTo>
                  <a:cubicBezTo>
                    <a:pt x="574" y="1"/>
                    <a:pt x="264" y="208"/>
                    <a:pt x="131" y="526"/>
                  </a:cubicBezTo>
                  <a:cubicBezTo>
                    <a:pt x="0" y="844"/>
                    <a:pt x="73" y="1211"/>
                    <a:pt x="316" y="1454"/>
                  </a:cubicBezTo>
                  <a:cubicBezTo>
                    <a:pt x="479" y="1617"/>
                    <a:pt x="698" y="1703"/>
                    <a:pt x="920" y="1703"/>
                  </a:cubicBezTo>
                  <a:cubicBezTo>
                    <a:pt x="1029" y="1703"/>
                    <a:pt x="1140" y="1682"/>
                    <a:pt x="1245" y="1639"/>
                  </a:cubicBezTo>
                  <a:cubicBezTo>
                    <a:pt x="1563" y="1507"/>
                    <a:pt x="1769" y="1197"/>
                    <a:pt x="1769" y="852"/>
                  </a:cubicBezTo>
                  <a:cubicBezTo>
                    <a:pt x="1769" y="382"/>
                    <a:pt x="1389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-2886000" y="2799500"/>
              <a:ext cx="184875" cy="32050"/>
            </a:xfrm>
            <a:custGeom>
              <a:avLst/>
              <a:gdLst/>
              <a:ahLst/>
              <a:cxnLst/>
              <a:rect l="l" t="t" r="r" b="b"/>
              <a:pathLst>
                <a:path w="7395" h="1282" extrusionOk="0">
                  <a:moveTo>
                    <a:pt x="335" y="1"/>
                  </a:moveTo>
                  <a:cubicBezTo>
                    <a:pt x="232" y="1"/>
                    <a:pt x="133" y="54"/>
                    <a:pt x="79" y="151"/>
                  </a:cubicBezTo>
                  <a:cubicBezTo>
                    <a:pt x="0" y="291"/>
                    <a:pt x="50" y="470"/>
                    <a:pt x="192" y="549"/>
                  </a:cubicBezTo>
                  <a:cubicBezTo>
                    <a:pt x="270" y="593"/>
                    <a:pt x="1529" y="1281"/>
                    <a:pt x="3548" y="1281"/>
                  </a:cubicBezTo>
                  <a:cubicBezTo>
                    <a:pt x="4577" y="1281"/>
                    <a:pt x="5806" y="1102"/>
                    <a:pt x="7175" y="566"/>
                  </a:cubicBezTo>
                  <a:cubicBezTo>
                    <a:pt x="7323" y="506"/>
                    <a:pt x="7395" y="338"/>
                    <a:pt x="7337" y="189"/>
                  </a:cubicBezTo>
                  <a:cubicBezTo>
                    <a:pt x="7291" y="73"/>
                    <a:pt x="7181" y="2"/>
                    <a:pt x="7064" y="2"/>
                  </a:cubicBezTo>
                  <a:cubicBezTo>
                    <a:pt x="7030" y="2"/>
                    <a:pt x="6995" y="8"/>
                    <a:pt x="6962" y="21"/>
                  </a:cubicBezTo>
                  <a:cubicBezTo>
                    <a:pt x="5684" y="521"/>
                    <a:pt x="4533" y="687"/>
                    <a:pt x="3568" y="687"/>
                  </a:cubicBezTo>
                  <a:cubicBezTo>
                    <a:pt x="1675" y="687"/>
                    <a:pt x="496" y="48"/>
                    <a:pt x="477" y="38"/>
                  </a:cubicBezTo>
                  <a:cubicBezTo>
                    <a:pt x="432" y="13"/>
                    <a:pt x="383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-2866575" y="2652775"/>
              <a:ext cx="137700" cy="94525"/>
            </a:xfrm>
            <a:custGeom>
              <a:avLst/>
              <a:gdLst/>
              <a:ahLst/>
              <a:cxnLst/>
              <a:rect l="l" t="t" r="r" b="b"/>
              <a:pathLst>
                <a:path w="5508" h="3781" extrusionOk="0">
                  <a:moveTo>
                    <a:pt x="1112" y="0"/>
                  </a:moveTo>
                  <a:cubicBezTo>
                    <a:pt x="1008" y="0"/>
                    <a:pt x="908" y="56"/>
                    <a:pt x="854" y="153"/>
                  </a:cubicBezTo>
                  <a:cubicBezTo>
                    <a:pt x="766" y="316"/>
                    <a:pt x="1" y="1779"/>
                    <a:pt x="294" y="2703"/>
                  </a:cubicBezTo>
                  <a:cubicBezTo>
                    <a:pt x="382" y="2979"/>
                    <a:pt x="559" y="3192"/>
                    <a:pt x="808" y="3316"/>
                  </a:cubicBezTo>
                  <a:cubicBezTo>
                    <a:pt x="1175" y="3499"/>
                    <a:pt x="1871" y="3780"/>
                    <a:pt x="2700" y="3780"/>
                  </a:cubicBezTo>
                  <a:cubicBezTo>
                    <a:pt x="3333" y="3780"/>
                    <a:pt x="4040" y="3617"/>
                    <a:pt x="4735" y="3120"/>
                  </a:cubicBezTo>
                  <a:cubicBezTo>
                    <a:pt x="5102" y="2859"/>
                    <a:pt x="5318" y="2517"/>
                    <a:pt x="5378" y="2105"/>
                  </a:cubicBezTo>
                  <a:cubicBezTo>
                    <a:pt x="5508" y="1214"/>
                    <a:pt x="4824" y="323"/>
                    <a:pt x="4795" y="285"/>
                  </a:cubicBezTo>
                  <a:cubicBezTo>
                    <a:pt x="4738" y="211"/>
                    <a:pt x="4652" y="172"/>
                    <a:pt x="4564" y="172"/>
                  </a:cubicBezTo>
                  <a:cubicBezTo>
                    <a:pt x="4502" y="172"/>
                    <a:pt x="4438" y="192"/>
                    <a:pt x="4385" y="234"/>
                  </a:cubicBezTo>
                  <a:cubicBezTo>
                    <a:pt x="4258" y="333"/>
                    <a:pt x="4235" y="516"/>
                    <a:pt x="4333" y="644"/>
                  </a:cubicBezTo>
                  <a:cubicBezTo>
                    <a:pt x="4339" y="651"/>
                    <a:pt x="4894" y="1379"/>
                    <a:pt x="4799" y="2023"/>
                  </a:cubicBezTo>
                  <a:cubicBezTo>
                    <a:pt x="4762" y="2272"/>
                    <a:pt x="4629" y="2477"/>
                    <a:pt x="4395" y="2644"/>
                  </a:cubicBezTo>
                  <a:cubicBezTo>
                    <a:pt x="3817" y="3056"/>
                    <a:pt x="3225" y="3193"/>
                    <a:pt x="2693" y="3193"/>
                  </a:cubicBezTo>
                  <a:cubicBezTo>
                    <a:pt x="1985" y="3193"/>
                    <a:pt x="1384" y="2950"/>
                    <a:pt x="1069" y="2793"/>
                  </a:cubicBezTo>
                  <a:cubicBezTo>
                    <a:pt x="961" y="2739"/>
                    <a:pt x="893" y="2654"/>
                    <a:pt x="852" y="2527"/>
                  </a:cubicBezTo>
                  <a:cubicBezTo>
                    <a:pt x="666" y="1943"/>
                    <a:pt x="1163" y="816"/>
                    <a:pt x="1370" y="430"/>
                  </a:cubicBezTo>
                  <a:cubicBezTo>
                    <a:pt x="1445" y="289"/>
                    <a:pt x="1392" y="112"/>
                    <a:pt x="1250" y="36"/>
                  </a:cubicBezTo>
                  <a:cubicBezTo>
                    <a:pt x="1206" y="12"/>
                    <a:pt x="1159" y="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-3041150" y="2458300"/>
              <a:ext cx="174100" cy="82250"/>
            </a:xfrm>
            <a:custGeom>
              <a:avLst/>
              <a:gdLst/>
              <a:ahLst/>
              <a:cxnLst/>
              <a:rect l="l" t="t" r="r" b="b"/>
              <a:pathLst>
                <a:path w="6964" h="3290" extrusionOk="0">
                  <a:moveTo>
                    <a:pt x="4123" y="0"/>
                  </a:moveTo>
                  <a:cubicBezTo>
                    <a:pt x="3707" y="0"/>
                    <a:pt x="3251" y="67"/>
                    <a:pt x="2759" y="232"/>
                  </a:cubicBezTo>
                  <a:cubicBezTo>
                    <a:pt x="134" y="1111"/>
                    <a:pt x="0" y="3290"/>
                    <a:pt x="0" y="3290"/>
                  </a:cubicBezTo>
                  <a:cubicBezTo>
                    <a:pt x="0" y="3290"/>
                    <a:pt x="1602" y="1255"/>
                    <a:pt x="3026" y="1233"/>
                  </a:cubicBezTo>
                  <a:cubicBezTo>
                    <a:pt x="3035" y="1232"/>
                    <a:pt x="3045" y="1232"/>
                    <a:pt x="3055" y="1232"/>
                  </a:cubicBezTo>
                  <a:cubicBezTo>
                    <a:pt x="4007" y="1232"/>
                    <a:pt x="5224" y="1937"/>
                    <a:pt x="6067" y="1937"/>
                  </a:cubicBezTo>
                  <a:cubicBezTo>
                    <a:pt x="6482" y="1937"/>
                    <a:pt x="6806" y="1765"/>
                    <a:pt x="6963" y="1255"/>
                  </a:cubicBezTo>
                  <a:cubicBezTo>
                    <a:pt x="6963" y="1255"/>
                    <a:pt x="5921" y="0"/>
                    <a:pt x="4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-2748150" y="2459200"/>
              <a:ext cx="176575" cy="76700"/>
            </a:xfrm>
            <a:custGeom>
              <a:avLst/>
              <a:gdLst/>
              <a:ahLst/>
              <a:cxnLst/>
              <a:rect l="l" t="t" r="r" b="b"/>
              <a:pathLst>
                <a:path w="7063" h="3068" extrusionOk="0">
                  <a:moveTo>
                    <a:pt x="2980" y="0"/>
                  </a:moveTo>
                  <a:cubicBezTo>
                    <a:pt x="1049" y="0"/>
                    <a:pt x="0" y="1414"/>
                    <a:pt x="0" y="1414"/>
                  </a:cubicBezTo>
                  <a:cubicBezTo>
                    <a:pt x="173" y="1884"/>
                    <a:pt x="476" y="2048"/>
                    <a:pt x="855" y="2048"/>
                  </a:cubicBezTo>
                  <a:cubicBezTo>
                    <a:pt x="1709" y="2048"/>
                    <a:pt x="2945" y="1215"/>
                    <a:pt x="3930" y="1177"/>
                  </a:cubicBezTo>
                  <a:cubicBezTo>
                    <a:pt x="3949" y="1176"/>
                    <a:pt x="3969" y="1176"/>
                    <a:pt x="3989" y="1176"/>
                  </a:cubicBezTo>
                  <a:cubicBezTo>
                    <a:pt x="5400" y="1176"/>
                    <a:pt x="7063" y="3068"/>
                    <a:pt x="7063" y="3068"/>
                  </a:cubicBezTo>
                  <a:cubicBezTo>
                    <a:pt x="7063" y="3068"/>
                    <a:pt x="6811" y="898"/>
                    <a:pt x="4142" y="163"/>
                  </a:cubicBezTo>
                  <a:cubicBezTo>
                    <a:pt x="3725" y="49"/>
                    <a:pt x="3338" y="0"/>
                    <a:pt x="2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-3270300" y="2064450"/>
              <a:ext cx="406200" cy="946250"/>
            </a:xfrm>
            <a:custGeom>
              <a:avLst/>
              <a:gdLst/>
              <a:ahLst/>
              <a:cxnLst/>
              <a:rect l="l" t="t" r="r" b="b"/>
              <a:pathLst>
                <a:path w="16248" h="37850" extrusionOk="0">
                  <a:moveTo>
                    <a:pt x="14659" y="0"/>
                  </a:moveTo>
                  <a:cubicBezTo>
                    <a:pt x="13633" y="0"/>
                    <a:pt x="11992" y="411"/>
                    <a:pt x="9417" y="1906"/>
                  </a:cubicBezTo>
                  <a:cubicBezTo>
                    <a:pt x="3693" y="5230"/>
                    <a:pt x="4985" y="11507"/>
                    <a:pt x="4616" y="17232"/>
                  </a:cubicBezTo>
                  <a:cubicBezTo>
                    <a:pt x="4247" y="22954"/>
                    <a:pt x="1" y="28308"/>
                    <a:pt x="1477" y="33848"/>
                  </a:cubicBezTo>
                  <a:cubicBezTo>
                    <a:pt x="2304" y="36947"/>
                    <a:pt x="3535" y="37849"/>
                    <a:pt x="4394" y="37849"/>
                  </a:cubicBezTo>
                  <a:cubicBezTo>
                    <a:pt x="5071" y="37849"/>
                    <a:pt x="5517" y="37290"/>
                    <a:pt x="5354" y="36802"/>
                  </a:cubicBezTo>
                  <a:cubicBezTo>
                    <a:pt x="4985" y="35693"/>
                    <a:pt x="3324" y="27756"/>
                    <a:pt x="6094" y="22585"/>
                  </a:cubicBezTo>
                  <a:cubicBezTo>
                    <a:pt x="8862" y="17415"/>
                    <a:pt x="7939" y="11692"/>
                    <a:pt x="9786" y="8738"/>
                  </a:cubicBezTo>
                  <a:cubicBezTo>
                    <a:pt x="10770" y="7162"/>
                    <a:pt x="12542" y="6795"/>
                    <a:pt x="13982" y="6795"/>
                  </a:cubicBezTo>
                  <a:cubicBezTo>
                    <a:pt x="15242" y="6795"/>
                    <a:pt x="16248" y="7077"/>
                    <a:pt x="16248" y="7077"/>
                  </a:cubicBezTo>
                  <a:lnTo>
                    <a:pt x="16248" y="614"/>
                  </a:lnTo>
                  <a:cubicBezTo>
                    <a:pt x="16248" y="614"/>
                    <a:pt x="15913" y="0"/>
                    <a:pt x="14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-3262850" y="2057175"/>
              <a:ext cx="406100" cy="960825"/>
            </a:xfrm>
            <a:custGeom>
              <a:avLst/>
              <a:gdLst/>
              <a:ahLst/>
              <a:cxnLst/>
              <a:rect l="l" t="t" r="r" b="b"/>
              <a:pathLst>
                <a:path w="16244" h="38433" extrusionOk="0">
                  <a:moveTo>
                    <a:pt x="14351" y="585"/>
                  </a:moveTo>
                  <a:cubicBezTo>
                    <a:pt x="15196" y="585"/>
                    <a:pt x="15552" y="885"/>
                    <a:pt x="15657" y="1002"/>
                  </a:cubicBezTo>
                  <a:lnTo>
                    <a:pt x="15657" y="6997"/>
                  </a:lnTo>
                  <a:cubicBezTo>
                    <a:pt x="15238" y="6909"/>
                    <a:pt x="14509" y="6787"/>
                    <a:pt x="13670" y="6787"/>
                  </a:cubicBezTo>
                  <a:cubicBezTo>
                    <a:pt x="12161" y="6787"/>
                    <a:pt x="10297" y="7181"/>
                    <a:pt x="9239" y="8874"/>
                  </a:cubicBezTo>
                  <a:cubicBezTo>
                    <a:pt x="8365" y="10273"/>
                    <a:pt x="8098" y="12201"/>
                    <a:pt x="7788" y="14436"/>
                  </a:cubicBezTo>
                  <a:cubicBezTo>
                    <a:pt x="7428" y="17029"/>
                    <a:pt x="7020" y="19970"/>
                    <a:pt x="5537" y="22738"/>
                  </a:cubicBezTo>
                  <a:cubicBezTo>
                    <a:pt x="2733" y="27970"/>
                    <a:pt x="4363" y="35937"/>
                    <a:pt x="4779" y="37185"/>
                  </a:cubicBezTo>
                  <a:cubicBezTo>
                    <a:pt x="4825" y="37325"/>
                    <a:pt x="4781" y="37488"/>
                    <a:pt x="4659" y="37619"/>
                  </a:cubicBezTo>
                  <a:cubicBezTo>
                    <a:pt x="4522" y="37768"/>
                    <a:pt x="4322" y="37847"/>
                    <a:pt x="4097" y="37847"/>
                  </a:cubicBezTo>
                  <a:cubicBezTo>
                    <a:pt x="4016" y="37847"/>
                    <a:pt x="3932" y="37837"/>
                    <a:pt x="3847" y="37816"/>
                  </a:cubicBezTo>
                  <a:cubicBezTo>
                    <a:pt x="3401" y="37705"/>
                    <a:pt x="2277" y="37120"/>
                    <a:pt x="1462" y="34063"/>
                  </a:cubicBezTo>
                  <a:cubicBezTo>
                    <a:pt x="613" y="30877"/>
                    <a:pt x="1700" y="27777"/>
                    <a:pt x="2852" y="24495"/>
                  </a:cubicBezTo>
                  <a:cubicBezTo>
                    <a:pt x="3641" y="22247"/>
                    <a:pt x="4456" y="19922"/>
                    <a:pt x="4611" y="17541"/>
                  </a:cubicBezTo>
                  <a:cubicBezTo>
                    <a:pt x="4681" y="16437"/>
                    <a:pt x="4692" y="15302"/>
                    <a:pt x="4701" y="14203"/>
                  </a:cubicBezTo>
                  <a:cubicBezTo>
                    <a:pt x="4743" y="9498"/>
                    <a:pt x="4782" y="5054"/>
                    <a:pt x="9265" y="2450"/>
                  </a:cubicBezTo>
                  <a:cubicBezTo>
                    <a:pt x="11815" y="970"/>
                    <a:pt x="13396" y="585"/>
                    <a:pt x="14351" y="585"/>
                  </a:cubicBezTo>
                  <a:close/>
                  <a:moveTo>
                    <a:pt x="14372" y="0"/>
                  </a:moveTo>
                  <a:cubicBezTo>
                    <a:pt x="13290" y="0"/>
                    <a:pt x="11590" y="425"/>
                    <a:pt x="8972" y="1944"/>
                  </a:cubicBezTo>
                  <a:cubicBezTo>
                    <a:pt x="4200" y="4716"/>
                    <a:pt x="4158" y="9536"/>
                    <a:pt x="4116" y="14198"/>
                  </a:cubicBezTo>
                  <a:cubicBezTo>
                    <a:pt x="4107" y="15288"/>
                    <a:pt x="4097" y="16416"/>
                    <a:pt x="4027" y="17503"/>
                  </a:cubicBezTo>
                  <a:cubicBezTo>
                    <a:pt x="3878" y="19805"/>
                    <a:pt x="3076" y="22090"/>
                    <a:pt x="2300" y="24302"/>
                  </a:cubicBezTo>
                  <a:cubicBezTo>
                    <a:pt x="1170" y="27523"/>
                    <a:pt x="1" y="30854"/>
                    <a:pt x="897" y="34214"/>
                  </a:cubicBezTo>
                  <a:cubicBezTo>
                    <a:pt x="1761" y="37451"/>
                    <a:pt x="3028" y="38216"/>
                    <a:pt x="3706" y="38384"/>
                  </a:cubicBezTo>
                  <a:cubicBezTo>
                    <a:pt x="3835" y="38416"/>
                    <a:pt x="3967" y="38433"/>
                    <a:pt x="4100" y="38433"/>
                  </a:cubicBezTo>
                  <a:cubicBezTo>
                    <a:pt x="4485" y="38433"/>
                    <a:pt x="4839" y="38288"/>
                    <a:pt x="5090" y="38015"/>
                  </a:cubicBezTo>
                  <a:cubicBezTo>
                    <a:pt x="5358" y="37725"/>
                    <a:pt x="5451" y="37345"/>
                    <a:pt x="5335" y="36999"/>
                  </a:cubicBezTo>
                  <a:cubicBezTo>
                    <a:pt x="4931" y="35788"/>
                    <a:pt x="3348" y="28065"/>
                    <a:pt x="6053" y="23013"/>
                  </a:cubicBezTo>
                  <a:cubicBezTo>
                    <a:pt x="7586" y="20153"/>
                    <a:pt x="8001" y="17158"/>
                    <a:pt x="8368" y="14515"/>
                  </a:cubicBezTo>
                  <a:cubicBezTo>
                    <a:pt x="8669" y="12348"/>
                    <a:pt x="8929" y="10476"/>
                    <a:pt x="9736" y="9183"/>
                  </a:cubicBezTo>
                  <a:cubicBezTo>
                    <a:pt x="10648" y="7724"/>
                    <a:pt x="12323" y="7382"/>
                    <a:pt x="13693" y="7382"/>
                  </a:cubicBezTo>
                  <a:cubicBezTo>
                    <a:pt x="14888" y="7382"/>
                    <a:pt x="15851" y="7643"/>
                    <a:pt x="15872" y="7648"/>
                  </a:cubicBezTo>
                  <a:cubicBezTo>
                    <a:pt x="15898" y="7656"/>
                    <a:pt x="15925" y="7660"/>
                    <a:pt x="15951" y="7660"/>
                  </a:cubicBezTo>
                  <a:cubicBezTo>
                    <a:pt x="16014" y="7660"/>
                    <a:pt x="16076" y="7639"/>
                    <a:pt x="16127" y="7600"/>
                  </a:cubicBezTo>
                  <a:cubicBezTo>
                    <a:pt x="16200" y="7544"/>
                    <a:pt x="16243" y="7458"/>
                    <a:pt x="16243" y="7368"/>
                  </a:cubicBezTo>
                  <a:lnTo>
                    <a:pt x="16243" y="905"/>
                  </a:lnTo>
                  <a:cubicBezTo>
                    <a:pt x="16243" y="856"/>
                    <a:pt x="16230" y="809"/>
                    <a:pt x="16207" y="765"/>
                  </a:cubicBezTo>
                  <a:cubicBezTo>
                    <a:pt x="16182" y="719"/>
                    <a:pt x="15939" y="307"/>
                    <a:pt x="15222" y="107"/>
                  </a:cubicBezTo>
                  <a:cubicBezTo>
                    <a:pt x="14994" y="43"/>
                    <a:pt x="14714" y="0"/>
                    <a:pt x="14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-3081050" y="1968350"/>
              <a:ext cx="905875" cy="1141550"/>
            </a:xfrm>
            <a:custGeom>
              <a:avLst/>
              <a:gdLst/>
              <a:ahLst/>
              <a:cxnLst/>
              <a:rect l="l" t="t" r="r" b="b"/>
              <a:pathLst>
                <a:path w="36235" h="45662" extrusionOk="0">
                  <a:moveTo>
                    <a:pt x="12114" y="0"/>
                  </a:moveTo>
                  <a:cubicBezTo>
                    <a:pt x="11900" y="0"/>
                    <a:pt x="11677" y="9"/>
                    <a:pt x="11447" y="27"/>
                  </a:cubicBezTo>
                  <a:cubicBezTo>
                    <a:pt x="4431" y="581"/>
                    <a:pt x="0" y="4274"/>
                    <a:pt x="1293" y="7043"/>
                  </a:cubicBezTo>
                  <a:cubicBezTo>
                    <a:pt x="2585" y="9813"/>
                    <a:pt x="8678" y="10921"/>
                    <a:pt x="8678" y="10921"/>
                  </a:cubicBezTo>
                  <a:lnTo>
                    <a:pt x="9602" y="11290"/>
                  </a:lnTo>
                  <a:cubicBezTo>
                    <a:pt x="9569" y="10977"/>
                    <a:pt x="9559" y="10663"/>
                    <a:pt x="9571" y="10349"/>
                  </a:cubicBezTo>
                  <a:cubicBezTo>
                    <a:pt x="9973" y="10162"/>
                    <a:pt x="10490" y="10001"/>
                    <a:pt x="11081" y="10001"/>
                  </a:cubicBezTo>
                  <a:cubicBezTo>
                    <a:pt x="11949" y="10001"/>
                    <a:pt x="12977" y="10349"/>
                    <a:pt x="14032" y="11474"/>
                  </a:cubicBezTo>
                  <a:cubicBezTo>
                    <a:pt x="16802" y="14429"/>
                    <a:pt x="18954" y="19400"/>
                    <a:pt x="18832" y="24029"/>
                  </a:cubicBezTo>
                  <a:cubicBezTo>
                    <a:pt x="18648" y="31045"/>
                    <a:pt x="22156" y="33630"/>
                    <a:pt x="22156" y="36584"/>
                  </a:cubicBezTo>
                  <a:cubicBezTo>
                    <a:pt x="22156" y="39537"/>
                    <a:pt x="16986" y="43230"/>
                    <a:pt x="15877" y="44155"/>
                  </a:cubicBezTo>
                  <a:cubicBezTo>
                    <a:pt x="14677" y="45159"/>
                    <a:pt x="20257" y="45662"/>
                    <a:pt x="20888" y="45662"/>
                  </a:cubicBezTo>
                  <a:cubicBezTo>
                    <a:pt x="20903" y="45662"/>
                    <a:pt x="20915" y="45661"/>
                    <a:pt x="20924" y="45661"/>
                  </a:cubicBezTo>
                  <a:cubicBezTo>
                    <a:pt x="26875" y="45292"/>
                    <a:pt x="30833" y="41409"/>
                    <a:pt x="33313" y="36224"/>
                  </a:cubicBezTo>
                  <a:cubicBezTo>
                    <a:pt x="36234" y="30117"/>
                    <a:pt x="33295" y="25321"/>
                    <a:pt x="31388" y="19598"/>
                  </a:cubicBezTo>
                  <a:cubicBezTo>
                    <a:pt x="30279" y="16275"/>
                    <a:pt x="30464" y="10182"/>
                    <a:pt x="26033" y="5197"/>
                  </a:cubicBezTo>
                  <a:cubicBezTo>
                    <a:pt x="23255" y="2072"/>
                    <a:pt x="17939" y="254"/>
                    <a:pt x="13584" y="150"/>
                  </a:cubicBezTo>
                  <a:cubicBezTo>
                    <a:pt x="13136" y="54"/>
                    <a:pt x="12648" y="0"/>
                    <a:pt x="1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-3065450" y="1961050"/>
              <a:ext cx="885200" cy="1156125"/>
            </a:xfrm>
            <a:custGeom>
              <a:avLst/>
              <a:gdLst/>
              <a:ahLst/>
              <a:cxnLst/>
              <a:rect l="l" t="t" r="r" b="b"/>
              <a:pathLst>
                <a:path w="35408" h="46245" extrusionOk="0">
                  <a:moveTo>
                    <a:pt x="11482" y="586"/>
                  </a:moveTo>
                  <a:cubicBezTo>
                    <a:pt x="11981" y="586"/>
                    <a:pt x="12468" y="635"/>
                    <a:pt x="12953" y="735"/>
                  </a:cubicBezTo>
                  <a:cubicBezTo>
                    <a:pt x="16811" y="827"/>
                    <a:pt x="22285" y="2413"/>
                    <a:pt x="25191" y="5684"/>
                  </a:cubicBezTo>
                  <a:cubicBezTo>
                    <a:pt x="28360" y="9248"/>
                    <a:pt x="29125" y="13374"/>
                    <a:pt x="29739" y="16688"/>
                  </a:cubicBezTo>
                  <a:cubicBezTo>
                    <a:pt x="29975" y="17959"/>
                    <a:pt x="30179" y="19057"/>
                    <a:pt x="30487" y="19983"/>
                  </a:cubicBezTo>
                  <a:cubicBezTo>
                    <a:pt x="30829" y="21009"/>
                    <a:pt x="31206" y="22011"/>
                    <a:pt x="31571" y="22980"/>
                  </a:cubicBezTo>
                  <a:cubicBezTo>
                    <a:pt x="33217" y="27354"/>
                    <a:pt x="34772" y="31485"/>
                    <a:pt x="32425" y="36390"/>
                  </a:cubicBezTo>
                  <a:cubicBezTo>
                    <a:pt x="29640" y="42215"/>
                    <a:pt x="25554" y="45334"/>
                    <a:pt x="20283" y="45660"/>
                  </a:cubicBezTo>
                  <a:cubicBezTo>
                    <a:pt x="20256" y="45662"/>
                    <a:pt x="20223" y="45663"/>
                    <a:pt x="20185" y="45663"/>
                  </a:cubicBezTo>
                  <a:cubicBezTo>
                    <a:pt x="19313" y="45663"/>
                    <a:pt x="15622" y="45190"/>
                    <a:pt x="15375" y="44743"/>
                  </a:cubicBezTo>
                  <a:cubicBezTo>
                    <a:pt x="15375" y="44743"/>
                    <a:pt x="15386" y="44717"/>
                    <a:pt x="15441" y="44671"/>
                  </a:cubicBezTo>
                  <a:cubicBezTo>
                    <a:pt x="15568" y="44567"/>
                    <a:pt x="15746" y="44425"/>
                    <a:pt x="15966" y="44252"/>
                  </a:cubicBezTo>
                  <a:cubicBezTo>
                    <a:pt x="17719" y="42870"/>
                    <a:pt x="21826" y="39632"/>
                    <a:pt x="21826" y="36875"/>
                  </a:cubicBezTo>
                  <a:cubicBezTo>
                    <a:pt x="21826" y="35666"/>
                    <a:pt x="21274" y="34524"/>
                    <a:pt x="20636" y="33205"/>
                  </a:cubicBezTo>
                  <a:cubicBezTo>
                    <a:pt x="19635" y="31134"/>
                    <a:pt x="18390" y="28557"/>
                    <a:pt x="18501" y="24329"/>
                  </a:cubicBezTo>
                  <a:cubicBezTo>
                    <a:pt x="18616" y="19932"/>
                    <a:pt x="16655" y="14802"/>
                    <a:pt x="13622" y="11567"/>
                  </a:cubicBezTo>
                  <a:cubicBezTo>
                    <a:pt x="12491" y="10361"/>
                    <a:pt x="11378" y="10003"/>
                    <a:pt x="10456" y="10003"/>
                  </a:cubicBezTo>
                  <a:cubicBezTo>
                    <a:pt x="9790" y="10003"/>
                    <a:pt x="9225" y="10189"/>
                    <a:pt x="8824" y="10378"/>
                  </a:cubicBezTo>
                  <a:cubicBezTo>
                    <a:pt x="8724" y="10424"/>
                    <a:pt x="8659" y="10522"/>
                    <a:pt x="8655" y="10632"/>
                  </a:cubicBezTo>
                  <a:cubicBezTo>
                    <a:pt x="8649" y="10805"/>
                    <a:pt x="8649" y="10973"/>
                    <a:pt x="8654" y="11137"/>
                  </a:cubicBezTo>
                  <a:lnTo>
                    <a:pt x="8164" y="10941"/>
                  </a:lnTo>
                  <a:cubicBezTo>
                    <a:pt x="8145" y="10934"/>
                    <a:pt x="8127" y="10928"/>
                    <a:pt x="8107" y="10925"/>
                  </a:cubicBezTo>
                  <a:cubicBezTo>
                    <a:pt x="8048" y="10914"/>
                    <a:pt x="2148" y="9811"/>
                    <a:pt x="934" y="7212"/>
                  </a:cubicBezTo>
                  <a:cubicBezTo>
                    <a:pt x="616" y="6530"/>
                    <a:pt x="689" y="5756"/>
                    <a:pt x="1147" y="4972"/>
                  </a:cubicBezTo>
                  <a:cubicBezTo>
                    <a:pt x="2239" y="3096"/>
                    <a:pt x="5662" y="1020"/>
                    <a:pt x="10846" y="612"/>
                  </a:cubicBezTo>
                  <a:cubicBezTo>
                    <a:pt x="11061" y="595"/>
                    <a:pt x="11273" y="586"/>
                    <a:pt x="11482" y="586"/>
                  </a:cubicBezTo>
                  <a:close/>
                  <a:moveTo>
                    <a:pt x="11483" y="0"/>
                  </a:moveTo>
                  <a:cubicBezTo>
                    <a:pt x="11259" y="0"/>
                    <a:pt x="11031" y="9"/>
                    <a:pt x="10800" y="28"/>
                  </a:cubicBezTo>
                  <a:cubicBezTo>
                    <a:pt x="6129" y="396"/>
                    <a:pt x="2046" y="2265"/>
                    <a:pt x="640" y="4677"/>
                  </a:cubicBezTo>
                  <a:cubicBezTo>
                    <a:pt x="82" y="5634"/>
                    <a:pt x="1" y="6596"/>
                    <a:pt x="404" y="7458"/>
                  </a:cubicBezTo>
                  <a:cubicBezTo>
                    <a:pt x="1712" y="10262"/>
                    <a:pt x="7452" y="11397"/>
                    <a:pt x="7972" y="11495"/>
                  </a:cubicBezTo>
                  <a:lnTo>
                    <a:pt x="8868" y="11853"/>
                  </a:lnTo>
                  <a:cubicBezTo>
                    <a:pt x="8905" y="11868"/>
                    <a:pt x="8941" y="11874"/>
                    <a:pt x="8977" y="11874"/>
                  </a:cubicBezTo>
                  <a:cubicBezTo>
                    <a:pt x="9143" y="11874"/>
                    <a:pt x="9287" y="11731"/>
                    <a:pt x="9268" y="11550"/>
                  </a:cubicBezTo>
                  <a:cubicBezTo>
                    <a:pt x="9243" y="11312"/>
                    <a:pt x="9232" y="11073"/>
                    <a:pt x="9235" y="10834"/>
                  </a:cubicBezTo>
                  <a:cubicBezTo>
                    <a:pt x="9590" y="10689"/>
                    <a:pt x="10002" y="10584"/>
                    <a:pt x="10455" y="10584"/>
                  </a:cubicBezTo>
                  <a:cubicBezTo>
                    <a:pt x="11270" y="10584"/>
                    <a:pt x="12216" y="10922"/>
                    <a:pt x="13194" y="11966"/>
                  </a:cubicBezTo>
                  <a:cubicBezTo>
                    <a:pt x="16131" y="15098"/>
                    <a:pt x="18027" y="20059"/>
                    <a:pt x="17916" y="24314"/>
                  </a:cubicBezTo>
                  <a:cubicBezTo>
                    <a:pt x="17801" y="28683"/>
                    <a:pt x="19080" y="31331"/>
                    <a:pt x="20108" y="33459"/>
                  </a:cubicBezTo>
                  <a:cubicBezTo>
                    <a:pt x="20740" y="34766"/>
                    <a:pt x="21239" y="35799"/>
                    <a:pt x="21239" y="36876"/>
                  </a:cubicBezTo>
                  <a:cubicBezTo>
                    <a:pt x="21239" y="39349"/>
                    <a:pt x="17144" y="42578"/>
                    <a:pt x="15602" y="43794"/>
                  </a:cubicBezTo>
                  <a:cubicBezTo>
                    <a:pt x="15378" y="43970"/>
                    <a:pt x="15195" y="44115"/>
                    <a:pt x="15065" y="44223"/>
                  </a:cubicBezTo>
                  <a:cubicBezTo>
                    <a:pt x="14731" y="44503"/>
                    <a:pt x="14775" y="44779"/>
                    <a:pt x="14829" y="44919"/>
                  </a:cubicBezTo>
                  <a:cubicBezTo>
                    <a:pt x="15255" y="45983"/>
                    <a:pt x="20213" y="46244"/>
                    <a:pt x="20316" y="46244"/>
                  </a:cubicBezTo>
                  <a:lnTo>
                    <a:pt x="20319" y="46244"/>
                  </a:lnTo>
                  <a:cubicBezTo>
                    <a:pt x="25741" y="45909"/>
                    <a:pt x="30109" y="42588"/>
                    <a:pt x="32953" y="36643"/>
                  </a:cubicBezTo>
                  <a:cubicBezTo>
                    <a:pt x="35407" y="31513"/>
                    <a:pt x="33810" y="27268"/>
                    <a:pt x="32119" y="22774"/>
                  </a:cubicBezTo>
                  <a:cubicBezTo>
                    <a:pt x="31755" y="21811"/>
                    <a:pt x="31380" y="20813"/>
                    <a:pt x="31041" y="19797"/>
                  </a:cubicBezTo>
                  <a:cubicBezTo>
                    <a:pt x="30747" y="18911"/>
                    <a:pt x="30547" y="17832"/>
                    <a:pt x="30315" y="16581"/>
                  </a:cubicBezTo>
                  <a:cubicBezTo>
                    <a:pt x="29686" y="13195"/>
                    <a:pt x="28905" y="8981"/>
                    <a:pt x="25627" y="5295"/>
                  </a:cubicBezTo>
                  <a:cubicBezTo>
                    <a:pt x="22606" y="1895"/>
                    <a:pt x="16947" y="244"/>
                    <a:pt x="13022" y="156"/>
                  </a:cubicBezTo>
                  <a:cubicBezTo>
                    <a:pt x="12534" y="53"/>
                    <a:pt x="12018" y="0"/>
                    <a:pt x="11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-2500250" y="3002925"/>
              <a:ext cx="44550" cy="44275"/>
            </a:xfrm>
            <a:custGeom>
              <a:avLst/>
              <a:gdLst/>
              <a:ahLst/>
              <a:cxnLst/>
              <a:rect l="l" t="t" r="r" b="b"/>
              <a:pathLst>
                <a:path w="1782" h="1771" extrusionOk="0">
                  <a:moveTo>
                    <a:pt x="1448" y="0"/>
                  </a:moveTo>
                  <a:cubicBezTo>
                    <a:pt x="1348" y="0"/>
                    <a:pt x="1252" y="51"/>
                    <a:pt x="1197" y="142"/>
                  </a:cubicBezTo>
                  <a:cubicBezTo>
                    <a:pt x="940" y="567"/>
                    <a:pt x="609" y="942"/>
                    <a:pt x="219" y="1248"/>
                  </a:cubicBezTo>
                  <a:cubicBezTo>
                    <a:pt x="0" y="1420"/>
                    <a:pt x="123" y="1770"/>
                    <a:pt x="399" y="1770"/>
                  </a:cubicBezTo>
                  <a:cubicBezTo>
                    <a:pt x="400" y="1770"/>
                    <a:pt x="400" y="1770"/>
                    <a:pt x="400" y="1770"/>
                  </a:cubicBezTo>
                  <a:cubicBezTo>
                    <a:pt x="467" y="1770"/>
                    <a:pt x="530" y="1748"/>
                    <a:pt x="582" y="1708"/>
                  </a:cubicBezTo>
                  <a:cubicBezTo>
                    <a:pt x="1027" y="1357"/>
                    <a:pt x="1406" y="929"/>
                    <a:pt x="1698" y="444"/>
                  </a:cubicBezTo>
                  <a:cubicBezTo>
                    <a:pt x="1782" y="305"/>
                    <a:pt x="1737" y="126"/>
                    <a:pt x="1598" y="42"/>
                  </a:cubicBezTo>
                  <a:cubicBezTo>
                    <a:pt x="1551" y="14"/>
                    <a:pt x="1499" y="0"/>
                    <a:pt x="1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-2927225" y="2100600"/>
              <a:ext cx="491575" cy="851725"/>
            </a:xfrm>
            <a:custGeom>
              <a:avLst/>
              <a:gdLst/>
              <a:ahLst/>
              <a:cxnLst/>
              <a:rect l="l" t="t" r="r" b="b"/>
              <a:pathLst>
                <a:path w="19663" h="34069" extrusionOk="0">
                  <a:moveTo>
                    <a:pt x="3381" y="0"/>
                  </a:moveTo>
                  <a:cubicBezTo>
                    <a:pt x="2748" y="0"/>
                    <a:pt x="2169" y="128"/>
                    <a:pt x="1656" y="384"/>
                  </a:cubicBezTo>
                  <a:cubicBezTo>
                    <a:pt x="586" y="919"/>
                    <a:pt x="38" y="1570"/>
                    <a:pt x="25" y="2318"/>
                  </a:cubicBezTo>
                  <a:cubicBezTo>
                    <a:pt x="1" y="3839"/>
                    <a:pt x="2289" y="5097"/>
                    <a:pt x="2386" y="5149"/>
                  </a:cubicBezTo>
                  <a:cubicBezTo>
                    <a:pt x="2432" y="5174"/>
                    <a:pt x="2481" y="5186"/>
                    <a:pt x="2530" y="5186"/>
                  </a:cubicBezTo>
                  <a:cubicBezTo>
                    <a:pt x="2633" y="5186"/>
                    <a:pt x="2734" y="5131"/>
                    <a:pt x="2787" y="5034"/>
                  </a:cubicBezTo>
                  <a:cubicBezTo>
                    <a:pt x="2865" y="4890"/>
                    <a:pt x="2810" y="4711"/>
                    <a:pt x="2665" y="4635"/>
                  </a:cubicBezTo>
                  <a:cubicBezTo>
                    <a:pt x="2088" y="4321"/>
                    <a:pt x="594" y="3296"/>
                    <a:pt x="610" y="2327"/>
                  </a:cubicBezTo>
                  <a:cubicBezTo>
                    <a:pt x="618" y="1814"/>
                    <a:pt x="1058" y="1337"/>
                    <a:pt x="1917" y="907"/>
                  </a:cubicBezTo>
                  <a:cubicBezTo>
                    <a:pt x="2347" y="692"/>
                    <a:pt x="2839" y="585"/>
                    <a:pt x="3381" y="585"/>
                  </a:cubicBezTo>
                  <a:cubicBezTo>
                    <a:pt x="4089" y="585"/>
                    <a:pt x="4882" y="768"/>
                    <a:pt x="5734" y="1131"/>
                  </a:cubicBezTo>
                  <a:cubicBezTo>
                    <a:pt x="9105" y="2569"/>
                    <a:pt x="12602" y="6449"/>
                    <a:pt x="13693" y="9964"/>
                  </a:cubicBezTo>
                  <a:cubicBezTo>
                    <a:pt x="14414" y="12289"/>
                    <a:pt x="14572" y="14777"/>
                    <a:pt x="14725" y="17182"/>
                  </a:cubicBezTo>
                  <a:cubicBezTo>
                    <a:pt x="14923" y="20317"/>
                    <a:pt x="15111" y="23280"/>
                    <a:pt x="16487" y="25714"/>
                  </a:cubicBezTo>
                  <a:cubicBezTo>
                    <a:pt x="17096" y="26793"/>
                    <a:pt x="19076" y="30561"/>
                    <a:pt x="18947" y="33765"/>
                  </a:cubicBezTo>
                  <a:cubicBezTo>
                    <a:pt x="18941" y="33926"/>
                    <a:pt x="19066" y="34063"/>
                    <a:pt x="19229" y="34069"/>
                  </a:cubicBezTo>
                  <a:lnTo>
                    <a:pt x="19239" y="34069"/>
                  </a:lnTo>
                  <a:cubicBezTo>
                    <a:pt x="19397" y="34069"/>
                    <a:pt x="19526" y="33944"/>
                    <a:pt x="19532" y="33788"/>
                  </a:cubicBezTo>
                  <a:cubicBezTo>
                    <a:pt x="19663" y="30522"/>
                    <a:pt x="17802" y="26853"/>
                    <a:pt x="16997" y="25426"/>
                  </a:cubicBezTo>
                  <a:cubicBezTo>
                    <a:pt x="15687" y="23109"/>
                    <a:pt x="15504" y="20212"/>
                    <a:pt x="15309" y="17145"/>
                  </a:cubicBezTo>
                  <a:cubicBezTo>
                    <a:pt x="15154" y="14705"/>
                    <a:pt x="14994" y="12182"/>
                    <a:pt x="14252" y="9790"/>
                  </a:cubicBezTo>
                  <a:cubicBezTo>
                    <a:pt x="13116" y="6131"/>
                    <a:pt x="9476" y="2090"/>
                    <a:pt x="5964" y="593"/>
                  </a:cubicBezTo>
                  <a:cubicBezTo>
                    <a:pt x="5039" y="198"/>
                    <a:pt x="4169" y="0"/>
                    <a:pt x="3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-2958525" y="2043000"/>
              <a:ext cx="685450" cy="916500"/>
            </a:xfrm>
            <a:custGeom>
              <a:avLst/>
              <a:gdLst/>
              <a:ahLst/>
              <a:cxnLst/>
              <a:rect l="l" t="t" r="r" b="b"/>
              <a:pathLst>
                <a:path w="27418" h="36660" extrusionOk="0">
                  <a:moveTo>
                    <a:pt x="6352" y="1"/>
                  </a:moveTo>
                  <a:cubicBezTo>
                    <a:pt x="4651" y="1"/>
                    <a:pt x="3026" y="434"/>
                    <a:pt x="1751" y="1426"/>
                  </a:cubicBezTo>
                  <a:cubicBezTo>
                    <a:pt x="520" y="2383"/>
                    <a:pt x="0" y="3246"/>
                    <a:pt x="205" y="3991"/>
                  </a:cubicBezTo>
                  <a:cubicBezTo>
                    <a:pt x="240" y="4121"/>
                    <a:pt x="358" y="4207"/>
                    <a:pt x="487" y="4207"/>
                  </a:cubicBezTo>
                  <a:cubicBezTo>
                    <a:pt x="512" y="4207"/>
                    <a:pt x="538" y="4204"/>
                    <a:pt x="563" y="4197"/>
                  </a:cubicBezTo>
                  <a:cubicBezTo>
                    <a:pt x="720" y="4154"/>
                    <a:pt x="812" y="3992"/>
                    <a:pt x="769" y="3837"/>
                  </a:cubicBezTo>
                  <a:cubicBezTo>
                    <a:pt x="635" y="3348"/>
                    <a:pt x="1098" y="2675"/>
                    <a:pt x="2111" y="1888"/>
                  </a:cubicBezTo>
                  <a:cubicBezTo>
                    <a:pt x="3288" y="972"/>
                    <a:pt x="4792" y="571"/>
                    <a:pt x="6371" y="571"/>
                  </a:cubicBezTo>
                  <a:cubicBezTo>
                    <a:pt x="9261" y="571"/>
                    <a:pt x="12406" y="1913"/>
                    <a:pt x="14273" y="3889"/>
                  </a:cubicBezTo>
                  <a:cubicBezTo>
                    <a:pt x="17030" y="6809"/>
                    <a:pt x="18387" y="10399"/>
                    <a:pt x="18809" y="15896"/>
                  </a:cubicBezTo>
                  <a:cubicBezTo>
                    <a:pt x="19169" y="20573"/>
                    <a:pt x="19876" y="23692"/>
                    <a:pt x="22574" y="26775"/>
                  </a:cubicBezTo>
                  <a:cubicBezTo>
                    <a:pt x="25710" y="30360"/>
                    <a:pt x="26146" y="33178"/>
                    <a:pt x="24032" y="36200"/>
                  </a:cubicBezTo>
                  <a:cubicBezTo>
                    <a:pt x="23895" y="36393"/>
                    <a:pt x="24034" y="36659"/>
                    <a:pt x="24269" y="36659"/>
                  </a:cubicBezTo>
                  <a:cubicBezTo>
                    <a:pt x="24270" y="36659"/>
                    <a:pt x="24270" y="36659"/>
                    <a:pt x="24271" y="36659"/>
                  </a:cubicBezTo>
                  <a:cubicBezTo>
                    <a:pt x="24366" y="36659"/>
                    <a:pt x="24456" y="36613"/>
                    <a:pt x="24510" y="36534"/>
                  </a:cubicBezTo>
                  <a:cubicBezTo>
                    <a:pt x="27418" y="32382"/>
                    <a:pt x="25238" y="28931"/>
                    <a:pt x="23014" y="26389"/>
                  </a:cubicBezTo>
                  <a:cubicBezTo>
                    <a:pt x="20424" y="23429"/>
                    <a:pt x="19744" y="20402"/>
                    <a:pt x="19392" y="15850"/>
                  </a:cubicBezTo>
                  <a:cubicBezTo>
                    <a:pt x="18959" y="10210"/>
                    <a:pt x="17554" y="6511"/>
                    <a:pt x="14698" y="3486"/>
                  </a:cubicBezTo>
                  <a:cubicBezTo>
                    <a:pt x="12733" y="1407"/>
                    <a:pt x="9418" y="1"/>
                    <a:pt x="6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-3040050" y="2091050"/>
              <a:ext cx="96150" cy="139175"/>
            </a:xfrm>
            <a:custGeom>
              <a:avLst/>
              <a:gdLst/>
              <a:ahLst/>
              <a:cxnLst/>
              <a:rect l="l" t="t" r="r" b="b"/>
              <a:pathLst>
                <a:path w="3846" h="5567" extrusionOk="0">
                  <a:moveTo>
                    <a:pt x="1310" y="0"/>
                  </a:moveTo>
                  <a:cubicBezTo>
                    <a:pt x="1240" y="0"/>
                    <a:pt x="1170" y="25"/>
                    <a:pt x="1115" y="75"/>
                  </a:cubicBezTo>
                  <a:cubicBezTo>
                    <a:pt x="328" y="813"/>
                    <a:pt x="1" y="1592"/>
                    <a:pt x="141" y="2392"/>
                  </a:cubicBezTo>
                  <a:cubicBezTo>
                    <a:pt x="471" y="4261"/>
                    <a:pt x="3295" y="5491"/>
                    <a:pt x="3415" y="5542"/>
                  </a:cubicBezTo>
                  <a:cubicBezTo>
                    <a:pt x="3451" y="5559"/>
                    <a:pt x="3490" y="5567"/>
                    <a:pt x="3529" y="5567"/>
                  </a:cubicBezTo>
                  <a:cubicBezTo>
                    <a:pt x="3669" y="5567"/>
                    <a:pt x="3788" y="5469"/>
                    <a:pt x="3816" y="5333"/>
                  </a:cubicBezTo>
                  <a:cubicBezTo>
                    <a:pt x="3845" y="5197"/>
                    <a:pt x="3773" y="5060"/>
                    <a:pt x="3646" y="5005"/>
                  </a:cubicBezTo>
                  <a:cubicBezTo>
                    <a:pt x="3619" y="4993"/>
                    <a:pt x="991" y="3848"/>
                    <a:pt x="718" y="2290"/>
                  </a:cubicBezTo>
                  <a:cubicBezTo>
                    <a:pt x="613" y="1697"/>
                    <a:pt x="882" y="1095"/>
                    <a:pt x="1514" y="502"/>
                  </a:cubicBezTo>
                  <a:cubicBezTo>
                    <a:pt x="1628" y="391"/>
                    <a:pt x="1633" y="210"/>
                    <a:pt x="1524" y="92"/>
                  </a:cubicBezTo>
                  <a:cubicBezTo>
                    <a:pt x="1466" y="31"/>
                    <a:pt x="1388" y="0"/>
                    <a:pt x="1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-3122000" y="2958075"/>
              <a:ext cx="53525" cy="52200"/>
            </a:xfrm>
            <a:custGeom>
              <a:avLst/>
              <a:gdLst/>
              <a:ahLst/>
              <a:cxnLst/>
              <a:rect l="l" t="t" r="r" b="b"/>
              <a:pathLst>
                <a:path w="2141" h="2088" extrusionOk="0">
                  <a:moveTo>
                    <a:pt x="333" y="0"/>
                  </a:moveTo>
                  <a:cubicBezTo>
                    <a:pt x="276" y="0"/>
                    <a:pt x="218" y="17"/>
                    <a:pt x="166" y="53"/>
                  </a:cubicBezTo>
                  <a:cubicBezTo>
                    <a:pt x="34" y="145"/>
                    <a:pt x="0" y="327"/>
                    <a:pt x="93" y="460"/>
                  </a:cubicBezTo>
                  <a:cubicBezTo>
                    <a:pt x="530" y="1090"/>
                    <a:pt x="1056" y="1620"/>
                    <a:pt x="1657" y="2036"/>
                  </a:cubicBezTo>
                  <a:cubicBezTo>
                    <a:pt x="1706" y="2069"/>
                    <a:pt x="1764" y="2088"/>
                    <a:pt x="1823" y="2088"/>
                  </a:cubicBezTo>
                  <a:lnTo>
                    <a:pt x="1823" y="2087"/>
                  </a:lnTo>
                  <a:cubicBezTo>
                    <a:pt x="1824" y="2087"/>
                    <a:pt x="1825" y="2087"/>
                    <a:pt x="1826" y="2087"/>
                  </a:cubicBezTo>
                  <a:cubicBezTo>
                    <a:pt x="1952" y="2087"/>
                    <a:pt x="2065" y="2003"/>
                    <a:pt x="2103" y="1882"/>
                  </a:cubicBezTo>
                  <a:cubicBezTo>
                    <a:pt x="2141" y="1759"/>
                    <a:pt x="2095" y="1627"/>
                    <a:pt x="1990" y="1554"/>
                  </a:cubicBezTo>
                  <a:cubicBezTo>
                    <a:pt x="1447" y="1178"/>
                    <a:pt x="970" y="698"/>
                    <a:pt x="574" y="126"/>
                  </a:cubicBezTo>
                  <a:cubicBezTo>
                    <a:pt x="517" y="44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-3180700" y="2677125"/>
              <a:ext cx="54500" cy="254625"/>
            </a:xfrm>
            <a:custGeom>
              <a:avLst/>
              <a:gdLst/>
              <a:ahLst/>
              <a:cxnLst/>
              <a:rect l="l" t="t" r="r" b="b"/>
              <a:pathLst>
                <a:path w="2180" h="10185" extrusionOk="0">
                  <a:moveTo>
                    <a:pt x="1585" y="1"/>
                  </a:moveTo>
                  <a:cubicBezTo>
                    <a:pt x="1453" y="1"/>
                    <a:pt x="1333" y="92"/>
                    <a:pt x="1301" y="227"/>
                  </a:cubicBezTo>
                  <a:cubicBezTo>
                    <a:pt x="1248" y="456"/>
                    <a:pt x="0" y="5880"/>
                    <a:pt x="1559" y="9997"/>
                  </a:cubicBezTo>
                  <a:cubicBezTo>
                    <a:pt x="1603" y="10109"/>
                    <a:pt x="1711" y="10185"/>
                    <a:pt x="1833" y="10185"/>
                  </a:cubicBezTo>
                  <a:cubicBezTo>
                    <a:pt x="1834" y="10185"/>
                    <a:pt x="1834" y="10185"/>
                    <a:pt x="1835" y="10185"/>
                  </a:cubicBezTo>
                  <a:cubicBezTo>
                    <a:pt x="2039" y="10185"/>
                    <a:pt x="2180" y="9980"/>
                    <a:pt x="2107" y="9789"/>
                  </a:cubicBezTo>
                  <a:cubicBezTo>
                    <a:pt x="612" y="5843"/>
                    <a:pt x="1859" y="415"/>
                    <a:pt x="1871" y="360"/>
                  </a:cubicBezTo>
                  <a:cubicBezTo>
                    <a:pt x="1907" y="204"/>
                    <a:pt x="1810" y="46"/>
                    <a:pt x="1653" y="9"/>
                  </a:cubicBezTo>
                  <a:cubicBezTo>
                    <a:pt x="1630" y="3"/>
                    <a:pt x="1608" y="1"/>
                    <a:pt x="1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-2479100" y="2173475"/>
              <a:ext cx="185450" cy="656825"/>
            </a:xfrm>
            <a:custGeom>
              <a:avLst/>
              <a:gdLst/>
              <a:ahLst/>
              <a:cxnLst/>
              <a:rect l="l" t="t" r="r" b="b"/>
              <a:pathLst>
                <a:path w="7418" h="26273" extrusionOk="0">
                  <a:moveTo>
                    <a:pt x="334" y="1"/>
                  </a:moveTo>
                  <a:cubicBezTo>
                    <a:pt x="283" y="1"/>
                    <a:pt x="232" y="14"/>
                    <a:pt x="186" y="41"/>
                  </a:cubicBezTo>
                  <a:cubicBezTo>
                    <a:pt x="47" y="123"/>
                    <a:pt x="0" y="301"/>
                    <a:pt x="81" y="440"/>
                  </a:cubicBezTo>
                  <a:cubicBezTo>
                    <a:pt x="1104" y="2171"/>
                    <a:pt x="2400" y="4936"/>
                    <a:pt x="2771" y="8288"/>
                  </a:cubicBezTo>
                  <a:cubicBezTo>
                    <a:pt x="3038" y="10688"/>
                    <a:pt x="2938" y="12536"/>
                    <a:pt x="2858" y="14022"/>
                  </a:cubicBezTo>
                  <a:cubicBezTo>
                    <a:pt x="2713" y="16720"/>
                    <a:pt x="2616" y="18502"/>
                    <a:pt x="4691" y="20820"/>
                  </a:cubicBezTo>
                  <a:cubicBezTo>
                    <a:pt x="6060" y="22350"/>
                    <a:pt x="6820" y="24183"/>
                    <a:pt x="6832" y="25982"/>
                  </a:cubicBezTo>
                  <a:cubicBezTo>
                    <a:pt x="6834" y="26142"/>
                    <a:pt x="6964" y="26272"/>
                    <a:pt x="7124" y="26272"/>
                  </a:cubicBezTo>
                  <a:lnTo>
                    <a:pt x="7127" y="26272"/>
                  </a:lnTo>
                  <a:cubicBezTo>
                    <a:pt x="7288" y="26270"/>
                    <a:pt x="7418" y="26139"/>
                    <a:pt x="7417" y="25978"/>
                  </a:cubicBezTo>
                  <a:cubicBezTo>
                    <a:pt x="7404" y="24035"/>
                    <a:pt x="6591" y="22064"/>
                    <a:pt x="5128" y="20429"/>
                  </a:cubicBezTo>
                  <a:cubicBezTo>
                    <a:pt x="3215" y="18290"/>
                    <a:pt x="3299" y="16695"/>
                    <a:pt x="3442" y="14052"/>
                  </a:cubicBezTo>
                  <a:cubicBezTo>
                    <a:pt x="3524" y="12546"/>
                    <a:pt x="3625" y="10671"/>
                    <a:pt x="3354" y="8221"/>
                  </a:cubicBezTo>
                  <a:cubicBezTo>
                    <a:pt x="2971" y="4769"/>
                    <a:pt x="1636" y="1923"/>
                    <a:pt x="585" y="143"/>
                  </a:cubicBezTo>
                  <a:cubicBezTo>
                    <a:pt x="531" y="51"/>
                    <a:pt x="43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-2535250" y="2095550"/>
              <a:ext cx="34500" cy="34550"/>
            </a:xfrm>
            <a:custGeom>
              <a:avLst/>
              <a:gdLst/>
              <a:ahLst/>
              <a:cxnLst/>
              <a:rect l="l" t="t" r="r" b="b"/>
              <a:pathLst>
                <a:path w="1380" h="1382" extrusionOk="0">
                  <a:moveTo>
                    <a:pt x="324" y="1"/>
                  </a:moveTo>
                  <a:cubicBezTo>
                    <a:pt x="251" y="1"/>
                    <a:pt x="178" y="28"/>
                    <a:pt x="121" y="83"/>
                  </a:cubicBezTo>
                  <a:cubicBezTo>
                    <a:pt x="5" y="194"/>
                    <a:pt x="0" y="379"/>
                    <a:pt x="113" y="496"/>
                  </a:cubicBezTo>
                  <a:cubicBezTo>
                    <a:pt x="116" y="499"/>
                    <a:pt x="375" y="771"/>
                    <a:pt x="768" y="1271"/>
                  </a:cubicBezTo>
                  <a:cubicBezTo>
                    <a:pt x="824" y="1341"/>
                    <a:pt x="909" y="1382"/>
                    <a:pt x="998" y="1382"/>
                  </a:cubicBezTo>
                  <a:cubicBezTo>
                    <a:pt x="1243" y="1382"/>
                    <a:pt x="1379" y="1101"/>
                    <a:pt x="1228" y="908"/>
                  </a:cubicBezTo>
                  <a:cubicBezTo>
                    <a:pt x="815" y="384"/>
                    <a:pt x="546" y="103"/>
                    <a:pt x="535" y="91"/>
                  </a:cubicBezTo>
                  <a:cubicBezTo>
                    <a:pt x="477" y="31"/>
                    <a:pt x="401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-2703562" y="2566200"/>
              <a:ext cx="44250" cy="42600"/>
            </a:xfrm>
            <a:custGeom>
              <a:avLst/>
              <a:gdLst/>
              <a:ahLst/>
              <a:cxnLst/>
              <a:rect l="l" t="t" r="r" b="b"/>
              <a:pathLst>
                <a:path w="1770" h="1704" extrusionOk="0">
                  <a:moveTo>
                    <a:pt x="918" y="1"/>
                  </a:moveTo>
                  <a:cubicBezTo>
                    <a:pt x="574" y="1"/>
                    <a:pt x="264" y="208"/>
                    <a:pt x="131" y="526"/>
                  </a:cubicBezTo>
                  <a:cubicBezTo>
                    <a:pt x="0" y="844"/>
                    <a:pt x="73" y="1211"/>
                    <a:pt x="316" y="1454"/>
                  </a:cubicBezTo>
                  <a:cubicBezTo>
                    <a:pt x="479" y="1617"/>
                    <a:pt x="698" y="1703"/>
                    <a:pt x="920" y="1703"/>
                  </a:cubicBezTo>
                  <a:cubicBezTo>
                    <a:pt x="1029" y="1703"/>
                    <a:pt x="1140" y="1682"/>
                    <a:pt x="1245" y="1639"/>
                  </a:cubicBezTo>
                  <a:cubicBezTo>
                    <a:pt x="1563" y="1507"/>
                    <a:pt x="1769" y="1197"/>
                    <a:pt x="1769" y="852"/>
                  </a:cubicBezTo>
                  <a:cubicBezTo>
                    <a:pt x="1769" y="382"/>
                    <a:pt x="1389" y="1"/>
                    <a:pt x="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40"/>
          <p:cNvGrpSpPr/>
          <p:nvPr/>
        </p:nvGrpSpPr>
        <p:grpSpPr>
          <a:xfrm>
            <a:off x="2605429" y="1352517"/>
            <a:ext cx="1222558" cy="1222558"/>
            <a:chOff x="4049800" y="640400"/>
            <a:chExt cx="858900" cy="858900"/>
          </a:xfrm>
        </p:grpSpPr>
        <p:sp>
          <p:nvSpPr>
            <p:cNvPr id="1320" name="Google Shape;1320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1028700" y="1813263"/>
            <a:ext cx="1390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400" dirty="0"/>
              <a:t>Users</a:t>
            </a:r>
            <a:endParaRPr sz="1400" dirty="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640518" y="2055098"/>
            <a:ext cx="1778832" cy="544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" sz="1200" b="1" dirty="0"/>
              <a:t>Individuals, Business Professionals, Elderly</a:t>
            </a:r>
          </a:p>
        </p:txBody>
      </p:sp>
      <p:sp>
        <p:nvSpPr>
          <p:cNvPr id="1329" name="Google Shape;1329;p40"/>
          <p:cNvSpPr txBox="1">
            <a:spLocks noGrp="1"/>
          </p:cNvSpPr>
          <p:nvPr>
            <p:ph type="title" idx="4294967295"/>
          </p:nvPr>
        </p:nvSpPr>
        <p:spPr>
          <a:xfrm>
            <a:off x="895687" y="1442538"/>
            <a:ext cx="1523513" cy="365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B2C</a:t>
            </a:r>
            <a:endParaRPr lang="en-US" dirty="0"/>
          </a:p>
        </p:txBody>
      </p:sp>
      <p:sp>
        <p:nvSpPr>
          <p:cNvPr id="1330" name="Google Shape;1330;p40"/>
          <p:cNvSpPr/>
          <p:nvPr/>
        </p:nvSpPr>
        <p:spPr>
          <a:xfrm>
            <a:off x="1138075" y="3224774"/>
            <a:ext cx="473100" cy="4731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0"/>
          <p:cNvSpPr/>
          <p:nvPr/>
        </p:nvSpPr>
        <p:spPr>
          <a:xfrm>
            <a:off x="1226732" y="3314040"/>
            <a:ext cx="295814" cy="29459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0"/>
          <p:cNvSpPr/>
          <p:nvPr/>
        </p:nvSpPr>
        <p:spPr>
          <a:xfrm>
            <a:off x="1138075" y="3738229"/>
            <a:ext cx="473100" cy="4731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3" name="Google Shape;1333;p40"/>
          <p:cNvGrpSpPr/>
          <p:nvPr/>
        </p:nvGrpSpPr>
        <p:grpSpPr>
          <a:xfrm>
            <a:off x="1214323" y="3836581"/>
            <a:ext cx="320638" cy="294578"/>
            <a:chOff x="1952836" y="2774422"/>
            <a:chExt cx="372835" cy="342573"/>
          </a:xfrm>
        </p:grpSpPr>
        <p:sp>
          <p:nvSpPr>
            <p:cNvPr id="1334" name="Google Shape;1334;p40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7" name="Google Shape;1337;p40"/>
          <p:cNvSpPr/>
          <p:nvPr/>
        </p:nvSpPr>
        <p:spPr>
          <a:xfrm>
            <a:off x="1138075" y="4269868"/>
            <a:ext cx="473100" cy="4731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8" name="Google Shape;1338;p40"/>
          <p:cNvGrpSpPr/>
          <p:nvPr/>
        </p:nvGrpSpPr>
        <p:grpSpPr>
          <a:xfrm>
            <a:off x="1206552" y="4395327"/>
            <a:ext cx="335752" cy="221833"/>
            <a:chOff x="5206262" y="4174817"/>
            <a:chExt cx="397763" cy="262804"/>
          </a:xfrm>
        </p:grpSpPr>
        <p:sp>
          <p:nvSpPr>
            <p:cNvPr id="1339" name="Google Shape;1339;p40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689725" y="3353100"/>
            <a:ext cx="1817965" cy="212586"/>
            <a:chOff x="3530140" y="2785891"/>
            <a:chExt cx="1962610" cy="229500"/>
          </a:xfrm>
        </p:grpSpPr>
        <p:sp>
          <p:nvSpPr>
            <p:cNvPr id="1347" name="Google Shape;1347;p4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3530140" y="2785891"/>
              <a:ext cx="11049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0"/>
          <p:cNvGrpSpPr/>
          <p:nvPr/>
        </p:nvGrpSpPr>
        <p:grpSpPr>
          <a:xfrm>
            <a:off x="1689725" y="3877575"/>
            <a:ext cx="1817965" cy="212586"/>
            <a:chOff x="3530140" y="2785891"/>
            <a:chExt cx="1962610" cy="229500"/>
          </a:xfrm>
        </p:grpSpPr>
        <p:sp>
          <p:nvSpPr>
            <p:cNvPr id="1350" name="Google Shape;1350;p4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3530140" y="2785891"/>
              <a:ext cx="14844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1689725" y="4399950"/>
            <a:ext cx="1817965" cy="212586"/>
            <a:chOff x="3530140" y="2785891"/>
            <a:chExt cx="1962610" cy="229500"/>
          </a:xfrm>
        </p:grpSpPr>
        <p:sp>
          <p:nvSpPr>
            <p:cNvPr id="1353" name="Google Shape;1353;p4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3530140" y="2785891"/>
              <a:ext cx="684900" cy="229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5" name="Google Shape;1355;p40"/>
          <p:cNvSpPr txBox="1">
            <a:spLocks noGrp="1"/>
          </p:cNvSpPr>
          <p:nvPr>
            <p:ph type="title" idx="4294967295"/>
          </p:nvPr>
        </p:nvSpPr>
        <p:spPr>
          <a:xfrm>
            <a:off x="5316050" y="1251300"/>
            <a:ext cx="279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B2B</a:t>
            </a:r>
            <a:endParaRPr lang="en-US" dirty="0"/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5400675" y="1813275"/>
            <a:ext cx="2714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400" dirty="0"/>
              <a:t>Business Listing &amp; AI Caller</a:t>
            </a:r>
            <a:endParaRPr lang="en-US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5264827" y="2059782"/>
            <a:ext cx="2977027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200" dirty="0"/>
              <a:t>Startups, Financial institutions, Telecom Companies, SMEs, Corporates, BPOs</a:t>
            </a:r>
            <a:endParaRPr lang="en-US" dirty="0"/>
          </a:p>
        </p:txBody>
      </p:sp>
      <p:grpSp>
        <p:nvGrpSpPr>
          <p:cNvPr id="1358" name="Google Shape;1358;p40"/>
          <p:cNvGrpSpPr/>
          <p:nvPr/>
        </p:nvGrpSpPr>
        <p:grpSpPr>
          <a:xfrm>
            <a:off x="5491576" y="3312991"/>
            <a:ext cx="1140880" cy="1140877"/>
            <a:chOff x="4049798" y="640400"/>
            <a:chExt cx="858902" cy="858900"/>
          </a:xfrm>
        </p:grpSpPr>
        <p:sp>
          <p:nvSpPr>
            <p:cNvPr id="1359" name="Google Shape;1359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973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4049798" y="640400"/>
              <a:ext cx="858900" cy="858900"/>
            </a:xfrm>
            <a:prstGeom prst="blockArc">
              <a:avLst>
                <a:gd name="adj1" fmla="val 4531874"/>
                <a:gd name="adj2" fmla="val 2161899"/>
                <a:gd name="adj3" fmla="val 9751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40"/>
          <p:cNvGrpSpPr/>
          <p:nvPr/>
        </p:nvGrpSpPr>
        <p:grpSpPr>
          <a:xfrm>
            <a:off x="6856777" y="3312991"/>
            <a:ext cx="1140877" cy="1140877"/>
            <a:chOff x="4049800" y="640400"/>
            <a:chExt cx="858900" cy="858900"/>
          </a:xfrm>
        </p:grpSpPr>
        <p:sp>
          <p:nvSpPr>
            <p:cNvPr id="1362" name="Google Shape;1362;p4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9973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1478446"/>
                <a:gd name="adj2" fmla="val 2161899"/>
                <a:gd name="adj3" fmla="val 9751"/>
              </a:avLst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40"/>
          <p:cNvSpPr txBox="1">
            <a:spLocks noGrp="1"/>
          </p:cNvSpPr>
          <p:nvPr>
            <p:ph type="title" idx="4294967295"/>
          </p:nvPr>
        </p:nvSpPr>
        <p:spPr>
          <a:xfrm>
            <a:off x="5614113" y="3577437"/>
            <a:ext cx="895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18+ Y/O</a:t>
            </a:r>
            <a:endParaRPr sz="1400" dirty="0"/>
          </a:p>
        </p:txBody>
      </p:sp>
      <p:sp>
        <p:nvSpPr>
          <p:cNvPr id="1365" name="Google Shape;1365;p40"/>
          <p:cNvSpPr txBox="1">
            <a:spLocks noGrp="1"/>
          </p:cNvSpPr>
          <p:nvPr>
            <p:ph type="title" idx="4294967295"/>
          </p:nvPr>
        </p:nvSpPr>
        <p:spPr>
          <a:xfrm>
            <a:off x="6979300" y="3577437"/>
            <a:ext cx="895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80- Y/O</a:t>
            </a:r>
            <a:endParaRPr sz="1400" dirty="0"/>
          </a:p>
        </p:txBody>
      </p:sp>
      <p:pic>
        <p:nvPicPr>
          <p:cNvPr id="2" name="Graphic 1" descr="Man outline">
            <a:extLst>
              <a:ext uri="{FF2B5EF4-FFF2-40B4-BE49-F238E27FC236}">
                <a16:creationId xmlns:a16="http://schemas.microsoft.com/office/drawing/2014/main" id="{FCEC358A-4A62-9A3F-0706-4536D2246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590" y="1763218"/>
            <a:ext cx="417852" cy="3944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Revenue Model</a:t>
            </a:r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Model of Business</a:t>
            </a:r>
            <a:endParaRPr lang="en-US" dirty="0"/>
          </a:p>
        </p:txBody>
      </p:sp>
      <p:sp>
        <p:nvSpPr>
          <p:cNvPr id="2823" name="Google Shape;2823;p59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824" name="Google Shape;2824;p59"/>
          <p:cNvGrpSpPr/>
          <p:nvPr/>
        </p:nvGrpSpPr>
        <p:grpSpPr>
          <a:xfrm>
            <a:off x="4419625" y="1840835"/>
            <a:ext cx="4292053" cy="2898570"/>
            <a:chOff x="813050" y="1571425"/>
            <a:chExt cx="5782100" cy="3904850"/>
          </a:xfrm>
        </p:grpSpPr>
        <p:sp>
          <p:nvSpPr>
            <p:cNvPr id="2825" name="Google Shape;2825;p59"/>
            <p:cNvSpPr/>
            <p:nvPr/>
          </p:nvSpPr>
          <p:spPr>
            <a:xfrm>
              <a:off x="868750" y="4733125"/>
              <a:ext cx="5721775" cy="743150"/>
            </a:xfrm>
            <a:custGeom>
              <a:avLst/>
              <a:gdLst/>
              <a:ahLst/>
              <a:cxnLst/>
              <a:rect l="l" t="t" r="r" b="b"/>
              <a:pathLst>
                <a:path w="228871" h="29726" extrusionOk="0">
                  <a:moveTo>
                    <a:pt x="168010" y="1"/>
                  </a:moveTo>
                  <a:cubicBezTo>
                    <a:pt x="138035" y="1"/>
                    <a:pt x="113139" y="1957"/>
                    <a:pt x="108097" y="4532"/>
                  </a:cubicBezTo>
                  <a:cubicBezTo>
                    <a:pt x="106963" y="4527"/>
                    <a:pt x="105825" y="4525"/>
                    <a:pt x="104683" y="4525"/>
                  </a:cubicBezTo>
                  <a:cubicBezTo>
                    <a:pt x="46868" y="4525"/>
                    <a:pt x="1" y="10165"/>
                    <a:pt x="1" y="17126"/>
                  </a:cubicBezTo>
                  <a:cubicBezTo>
                    <a:pt x="1" y="24085"/>
                    <a:pt x="46868" y="29725"/>
                    <a:pt x="104683" y="29725"/>
                  </a:cubicBezTo>
                  <a:cubicBezTo>
                    <a:pt x="162497" y="29725"/>
                    <a:pt x="209365" y="24085"/>
                    <a:pt x="209365" y="17126"/>
                  </a:cubicBezTo>
                  <a:cubicBezTo>
                    <a:pt x="209365" y="14684"/>
                    <a:pt x="203595" y="12406"/>
                    <a:pt x="193616" y="10477"/>
                  </a:cubicBezTo>
                  <a:cubicBezTo>
                    <a:pt x="214430" y="9604"/>
                    <a:pt x="228871" y="7702"/>
                    <a:pt x="228871" y="5495"/>
                  </a:cubicBezTo>
                  <a:cubicBezTo>
                    <a:pt x="228871" y="2461"/>
                    <a:pt x="201623" y="1"/>
                    <a:pt x="168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9"/>
            <p:cNvSpPr/>
            <p:nvPr/>
          </p:nvSpPr>
          <p:spPr>
            <a:xfrm>
              <a:off x="1440000" y="3620525"/>
              <a:ext cx="289925" cy="100075"/>
            </a:xfrm>
            <a:custGeom>
              <a:avLst/>
              <a:gdLst/>
              <a:ahLst/>
              <a:cxnLst/>
              <a:rect l="l" t="t" r="r" b="b"/>
              <a:pathLst>
                <a:path w="11597" h="4003" extrusionOk="0">
                  <a:moveTo>
                    <a:pt x="320" y="1"/>
                  </a:moveTo>
                  <a:cubicBezTo>
                    <a:pt x="198" y="1"/>
                    <a:pt x="86" y="79"/>
                    <a:pt x="48" y="200"/>
                  </a:cubicBezTo>
                  <a:cubicBezTo>
                    <a:pt x="0" y="351"/>
                    <a:pt x="85" y="512"/>
                    <a:pt x="236" y="558"/>
                  </a:cubicBezTo>
                  <a:lnTo>
                    <a:pt x="11209" y="3989"/>
                  </a:lnTo>
                  <a:cubicBezTo>
                    <a:pt x="11237" y="3997"/>
                    <a:pt x="11265" y="4002"/>
                    <a:pt x="11294" y="4002"/>
                  </a:cubicBezTo>
                  <a:cubicBezTo>
                    <a:pt x="11435" y="4001"/>
                    <a:pt x="11554" y="3899"/>
                    <a:pt x="11575" y="3760"/>
                  </a:cubicBezTo>
                  <a:cubicBezTo>
                    <a:pt x="11597" y="3620"/>
                    <a:pt x="11513" y="3486"/>
                    <a:pt x="11379" y="3445"/>
                  </a:cubicBezTo>
                  <a:lnTo>
                    <a:pt x="405" y="14"/>
                  </a:ln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9"/>
            <p:cNvSpPr/>
            <p:nvPr/>
          </p:nvSpPr>
          <p:spPr>
            <a:xfrm>
              <a:off x="1174775" y="3896075"/>
              <a:ext cx="227400" cy="94825"/>
            </a:xfrm>
            <a:custGeom>
              <a:avLst/>
              <a:gdLst/>
              <a:ahLst/>
              <a:cxnLst/>
              <a:rect l="l" t="t" r="r" b="b"/>
              <a:pathLst>
                <a:path w="9096" h="3793" extrusionOk="0">
                  <a:moveTo>
                    <a:pt x="8771" y="1"/>
                  </a:moveTo>
                  <a:cubicBezTo>
                    <a:pt x="8735" y="1"/>
                    <a:pt x="8698" y="8"/>
                    <a:pt x="8662" y="23"/>
                  </a:cubicBezTo>
                  <a:lnTo>
                    <a:pt x="205" y="3241"/>
                  </a:lnTo>
                  <a:cubicBezTo>
                    <a:pt x="76" y="3289"/>
                    <a:pt x="0" y="3422"/>
                    <a:pt x="25" y="3558"/>
                  </a:cubicBezTo>
                  <a:cubicBezTo>
                    <a:pt x="50" y="3694"/>
                    <a:pt x="169" y="3792"/>
                    <a:pt x="305" y="3792"/>
                  </a:cubicBezTo>
                  <a:cubicBezTo>
                    <a:pt x="340" y="3792"/>
                    <a:pt x="375" y="3786"/>
                    <a:pt x="408" y="3774"/>
                  </a:cubicBezTo>
                  <a:lnTo>
                    <a:pt x="8864" y="557"/>
                  </a:lnTo>
                  <a:cubicBezTo>
                    <a:pt x="9017" y="504"/>
                    <a:pt x="9096" y="336"/>
                    <a:pt x="9038" y="186"/>
                  </a:cubicBezTo>
                  <a:cubicBezTo>
                    <a:pt x="8995" y="71"/>
                    <a:pt x="8886" y="1"/>
                    <a:pt x="8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9"/>
            <p:cNvSpPr/>
            <p:nvPr/>
          </p:nvSpPr>
          <p:spPr>
            <a:xfrm>
              <a:off x="1433150" y="3997450"/>
              <a:ext cx="167625" cy="82550"/>
            </a:xfrm>
            <a:custGeom>
              <a:avLst/>
              <a:gdLst/>
              <a:ahLst/>
              <a:cxnLst/>
              <a:rect l="l" t="t" r="r" b="b"/>
              <a:pathLst>
                <a:path w="6705" h="3302" extrusionOk="0">
                  <a:moveTo>
                    <a:pt x="6381" y="0"/>
                  </a:moveTo>
                  <a:cubicBezTo>
                    <a:pt x="6344" y="0"/>
                    <a:pt x="6307" y="7"/>
                    <a:pt x="6271" y="22"/>
                  </a:cubicBezTo>
                  <a:lnTo>
                    <a:pt x="191" y="2755"/>
                  </a:lnTo>
                  <a:cubicBezTo>
                    <a:pt x="68" y="2811"/>
                    <a:pt x="1" y="2944"/>
                    <a:pt x="28" y="3076"/>
                  </a:cubicBezTo>
                  <a:cubicBezTo>
                    <a:pt x="57" y="3208"/>
                    <a:pt x="174" y="3301"/>
                    <a:pt x="308" y="3301"/>
                  </a:cubicBezTo>
                  <a:cubicBezTo>
                    <a:pt x="348" y="3301"/>
                    <a:pt x="388" y="3293"/>
                    <a:pt x="424" y="3276"/>
                  </a:cubicBezTo>
                  <a:lnTo>
                    <a:pt x="6504" y="543"/>
                  </a:lnTo>
                  <a:cubicBezTo>
                    <a:pt x="6643" y="475"/>
                    <a:pt x="6704" y="310"/>
                    <a:pt x="6641" y="169"/>
                  </a:cubicBezTo>
                  <a:cubicBezTo>
                    <a:pt x="6593" y="63"/>
                    <a:pt x="6489" y="0"/>
                    <a:pt x="6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9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9"/>
            <p:cNvSpPr/>
            <p:nvPr/>
          </p:nvSpPr>
          <p:spPr>
            <a:xfrm>
              <a:off x="1840575" y="3104775"/>
              <a:ext cx="578200" cy="858425"/>
            </a:xfrm>
            <a:custGeom>
              <a:avLst/>
              <a:gdLst/>
              <a:ahLst/>
              <a:cxnLst/>
              <a:rect l="l" t="t" r="r" b="b"/>
              <a:pathLst>
                <a:path w="23128" h="34337" extrusionOk="0">
                  <a:moveTo>
                    <a:pt x="18903" y="1"/>
                  </a:moveTo>
                  <a:cubicBezTo>
                    <a:pt x="18903" y="1"/>
                    <a:pt x="8107" y="4476"/>
                    <a:pt x="4054" y="13957"/>
                  </a:cubicBezTo>
                  <a:cubicBezTo>
                    <a:pt x="0" y="23440"/>
                    <a:pt x="4226" y="34336"/>
                    <a:pt x="4226" y="34336"/>
                  </a:cubicBezTo>
                  <a:cubicBezTo>
                    <a:pt x="4226" y="34336"/>
                    <a:pt x="15022" y="29861"/>
                    <a:pt x="19076" y="20379"/>
                  </a:cubicBezTo>
                  <a:cubicBezTo>
                    <a:pt x="23128" y="10897"/>
                    <a:pt x="18903" y="1"/>
                    <a:pt x="18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9"/>
            <p:cNvSpPr/>
            <p:nvPr/>
          </p:nvSpPr>
          <p:spPr>
            <a:xfrm>
              <a:off x="1937650" y="3097650"/>
              <a:ext cx="383625" cy="872675"/>
            </a:xfrm>
            <a:custGeom>
              <a:avLst/>
              <a:gdLst/>
              <a:ahLst/>
              <a:cxnLst/>
              <a:rect l="l" t="t" r="r" b="b"/>
              <a:pathLst>
                <a:path w="15345" h="34907" extrusionOk="0">
                  <a:moveTo>
                    <a:pt x="15020" y="0"/>
                  </a:moveTo>
                  <a:cubicBezTo>
                    <a:pt x="14909" y="0"/>
                    <a:pt x="14804" y="65"/>
                    <a:pt x="14757" y="174"/>
                  </a:cubicBezTo>
                  <a:lnTo>
                    <a:pt x="80" y="34509"/>
                  </a:lnTo>
                  <a:cubicBezTo>
                    <a:pt x="0" y="34697"/>
                    <a:pt x="138" y="34906"/>
                    <a:pt x="343" y="34906"/>
                  </a:cubicBezTo>
                  <a:cubicBezTo>
                    <a:pt x="457" y="34906"/>
                    <a:pt x="560" y="34839"/>
                    <a:pt x="605" y="34733"/>
                  </a:cubicBezTo>
                  <a:lnTo>
                    <a:pt x="15282" y="398"/>
                  </a:lnTo>
                  <a:cubicBezTo>
                    <a:pt x="15345" y="254"/>
                    <a:pt x="15278" y="85"/>
                    <a:pt x="15132" y="23"/>
                  </a:cubicBezTo>
                  <a:cubicBezTo>
                    <a:pt x="15095" y="7"/>
                    <a:pt x="15057" y="0"/>
                    <a:pt x="15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2108875" y="3266300"/>
              <a:ext cx="82000" cy="150750"/>
            </a:xfrm>
            <a:custGeom>
              <a:avLst/>
              <a:gdLst/>
              <a:ahLst/>
              <a:cxnLst/>
              <a:rect l="l" t="t" r="r" b="b"/>
              <a:pathLst>
                <a:path w="3280" h="6030" extrusionOk="0">
                  <a:moveTo>
                    <a:pt x="323" y="1"/>
                  </a:moveTo>
                  <a:cubicBezTo>
                    <a:pt x="282" y="1"/>
                    <a:pt x="240" y="10"/>
                    <a:pt x="200" y="30"/>
                  </a:cubicBezTo>
                  <a:cubicBezTo>
                    <a:pt x="62" y="96"/>
                    <a:pt x="1" y="260"/>
                    <a:pt x="62" y="399"/>
                  </a:cubicBezTo>
                  <a:lnTo>
                    <a:pt x="2697" y="5868"/>
                  </a:lnTo>
                  <a:cubicBezTo>
                    <a:pt x="2744" y="5968"/>
                    <a:pt x="2845" y="6030"/>
                    <a:pt x="2955" y="6030"/>
                  </a:cubicBezTo>
                  <a:cubicBezTo>
                    <a:pt x="2997" y="6030"/>
                    <a:pt x="3039" y="6020"/>
                    <a:pt x="3078" y="6001"/>
                  </a:cubicBezTo>
                  <a:cubicBezTo>
                    <a:pt x="3220" y="5933"/>
                    <a:pt x="3280" y="5762"/>
                    <a:pt x="3211" y="5620"/>
                  </a:cubicBezTo>
                  <a:lnTo>
                    <a:pt x="576" y="152"/>
                  </a:lnTo>
                  <a:cubicBezTo>
                    <a:pt x="524" y="56"/>
                    <a:pt x="425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2116025" y="3412400"/>
              <a:ext cx="226625" cy="147200"/>
            </a:xfrm>
            <a:custGeom>
              <a:avLst/>
              <a:gdLst/>
              <a:ahLst/>
              <a:cxnLst/>
              <a:rect l="l" t="t" r="r" b="b"/>
              <a:pathLst>
                <a:path w="9065" h="5888" extrusionOk="0">
                  <a:moveTo>
                    <a:pt x="8739" y="0"/>
                  </a:moveTo>
                  <a:cubicBezTo>
                    <a:pt x="8688" y="0"/>
                    <a:pt x="8635" y="14"/>
                    <a:pt x="8588" y="44"/>
                  </a:cubicBezTo>
                  <a:lnTo>
                    <a:pt x="158" y="5361"/>
                  </a:lnTo>
                  <a:cubicBezTo>
                    <a:pt x="49" y="5429"/>
                    <a:pt x="1" y="5560"/>
                    <a:pt x="36" y="5682"/>
                  </a:cubicBezTo>
                  <a:cubicBezTo>
                    <a:pt x="72" y="5804"/>
                    <a:pt x="183" y="5888"/>
                    <a:pt x="310" y="5888"/>
                  </a:cubicBezTo>
                  <a:cubicBezTo>
                    <a:pt x="364" y="5888"/>
                    <a:pt x="417" y="5873"/>
                    <a:pt x="462" y="5844"/>
                  </a:cubicBezTo>
                  <a:lnTo>
                    <a:pt x="8893" y="527"/>
                  </a:lnTo>
                  <a:cubicBezTo>
                    <a:pt x="9026" y="442"/>
                    <a:pt x="9065" y="267"/>
                    <a:pt x="8982" y="134"/>
                  </a:cubicBezTo>
                  <a:cubicBezTo>
                    <a:pt x="8927" y="48"/>
                    <a:pt x="8834" y="0"/>
                    <a:pt x="8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1982950" y="3421425"/>
              <a:ext cx="112325" cy="219250"/>
            </a:xfrm>
            <a:custGeom>
              <a:avLst/>
              <a:gdLst/>
              <a:ahLst/>
              <a:cxnLst/>
              <a:rect l="l" t="t" r="r" b="b"/>
              <a:pathLst>
                <a:path w="4493" h="8770" extrusionOk="0">
                  <a:moveTo>
                    <a:pt x="326" y="1"/>
                  </a:moveTo>
                  <a:cubicBezTo>
                    <a:pt x="286" y="1"/>
                    <a:pt x="245" y="10"/>
                    <a:pt x="206" y="28"/>
                  </a:cubicBezTo>
                  <a:cubicBezTo>
                    <a:pt x="62" y="96"/>
                    <a:pt x="1" y="268"/>
                    <a:pt x="70" y="411"/>
                  </a:cubicBezTo>
                  <a:lnTo>
                    <a:pt x="3910" y="8605"/>
                  </a:lnTo>
                  <a:cubicBezTo>
                    <a:pt x="3957" y="8705"/>
                    <a:pt x="4057" y="8769"/>
                    <a:pt x="4169" y="8769"/>
                  </a:cubicBezTo>
                  <a:cubicBezTo>
                    <a:pt x="4210" y="8769"/>
                    <a:pt x="4251" y="8759"/>
                    <a:pt x="4288" y="8742"/>
                  </a:cubicBezTo>
                  <a:cubicBezTo>
                    <a:pt x="4431" y="8675"/>
                    <a:pt x="4492" y="8506"/>
                    <a:pt x="4426" y="8362"/>
                  </a:cubicBezTo>
                  <a:lnTo>
                    <a:pt x="587" y="170"/>
                  </a:lnTo>
                  <a:cubicBezTo>
                    <a:pt x="539" y="64"/>
                    <a:pt x="435" y="1"/>
                    <a:pt x="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9"/>
            <p:cNvSpPr/>
            <p:nvPr/>
          </p:nvSpPr>
          <p:spPr>
            <a:xfrm>
              <a:off x="2034125" y="3666025"/>
              <a:ext cx="227650" cy="85500"/>
            </a:xfrm>
            <a:custGeom>
              <a:avLst/>
              <a:gdLst/>
              <a:ahLst/>
              <a:cxnLst/>
              <a:rect l="l" t="t" r="r" b="b"/>
              <a:pathLst>
                <a:path w="9106" h="3420" extrusionOk="0">
                  <a:moveTo>
                    <a:pt x="8786" y="1"/>
                  </a:moveTo>
                  <a:cubicBezTo>
                    <a:pt x="8756" y="1"/>
                    <a:pt x="8725" y="6"/>
                    <a:pt x="8695" y="16"/>
                  </a:cubicBezTo>
                  <a:lnTo>
                    <a:pt x="213" y="2863"/>
                  </a:lnTo>
                  <a:cubicBezTo>
                    <a:pt x="81" y="2908"/>
                    <a:pt x="0" y="3043"/>
                    <a:pt x="23" y="3179"/>
                  </a:cubicBezTo>
                  <a:cubicBezTo>
                    <a:pt x="45" y="3318"/>
                    <a:pt x="165" y="3420"/>
                    <a:pt x="304" y="3420"/>
                  </a:cubicBezTo>
                  <a:cubicBezTo>
                    <a:pt x="335" y="3420"/>
                    <a:pt x="366" y="3414"/>
                    <a:pt x="395" y="3405"/>
                  </a:cubicBezTo>
                  <a:lnTo>
                    <a:pt x="8876" y="556"/>
                  </a:lnTo>
                  <a:cubicBezTo>
                    <a:pt x="9026" y="507"/>
                    <a:pt x="9106" y="345"/>
                    <a:pt x="9056" y="195"/>
                  </a:cubicBezTo>
                  <a:cubicBezTo>
                    <a:pt x="9015" y="76"/>
                    <a:pt x="8905" y="1"/>
                    <a:pt x="8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9"/>
            <p:cNvSpPr/>
            <p:nvPr/>
          </p:nvSpPr>
          <p:spPr>
            <a:xfrm>
              <a:off x="1913525" y="3686000"/>
              <a:ext cx="96400" cy="160650"/>
            </a:xfrm>
            <a:custGeom>
              <a:avLst/>
              <a:gdLst/>
              <a:ahLst/>
              <a:cxnLst/>
              <a:rect l="l" t="t" r="r" b="b"/>
              <a:pathLst>
                <a:path w="3856" h="6426" extrusionOk="0">
                  <a:moveTo>
                    <a:pt x="326" y="0"/>
                  </a:moveTo>
                  <a:cubicBezTo>
                    <a:pt x="280" y="0"/>
                    <a:pt x="233" y="11"/>
                    <a:pt x="190" y="35"/>
                  </a:cubicBezTo>
                  <a:cubicBezTo>
                    <a:pt x="53" y="109"/>
                    <a:pt x="0" y="278"/>
                    <a:pt x="71" y="416"/>
                  </a:cubicBezTo>
                  <a:lnTo>
                    <a:pt x="3252" y="6276"/>
                  </a:lnTo>
                  <a:cubicBezTo>
                    <a:pt x="3302" y="6368"/>
                    <a:pt x="3398" y="6425"/>
                    <a:pt x="3504" y="6425"/>
                  </a:cubicBezTo>
                  <a:cubicBezTo>
                    <a:pt x="3719" y="6425"/>
                    <a:pt x="3856" y="6195"/>
                    <a:pt x="3754" y="6004"/>
                  </a:cubicBezTo>
                  <a:lnTo>
                    <a:pt x="574" y="145"/>
                  </a:lnTo>
                  <a:cubicBezTo>
                    <a:pt x="522" y="52"/>
                    <a:pt x="42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1849725" y="1928200"/>
              <a:ext cx="2878275" cy="2028700"/>
            </a:xfrm>
            <a:custGeom>
              <a:avLst/>
              <a:gdLst/>
              <a:ahLst/>
              <a:cxnLst/>
              <a:rect l="l" t="t" r="r" b="b"/>
              <a:pathLst>
                <a:path w="115131" h="81148" extrusionOk="0">
                  <a:moveTo>
                    <a:pt x="15391" y="0"/>
                  </a:moveTo>
                  <a:cubicBezTo>
                    <a:pt x="12946" y="0"/>
                    <a:pt x="10775" y="1744"/>
                    <a:pt x="10319" y="4233"/>
                  </a:cubicBezTo>
                  <a:lnTo>
                    <a:pt x="513" y="57832"/>
                  </a:lnTo>
                  <a:cubicBezTo>
                    <a:pt x="0" y="60636"/>
                    <a:pt x="1857" y="63323"/>
                    <a:pt x="4661" y="63838"/>
                  </a:cubicBezTo>
                  <a:lnTo>
                    <a:pt x="98805" y="81062"/>
                  </a:lnTo>
                  <a:cubicBezTo>
                    <a:pt x="99119" y="81119"/>
                    <a:pt x="99431" y="81147"/>
                    <a:pt x="99740" y="81147"/>
                  </a:cubicBezTo>
                  <a:cubicBezTo>
                    <a:pt x="102183" y="81147"/>
                    <a:pt x="104355" y="79404"/>
                    <a:pt x="104810" y="76914"/>
                  </a:cubicBezTo>
                  <a:lnTo>
                    <a:pt x="114616" y="23316"/>
                  </a:lnTo>
                  <a:cubicBezTo>
                    <a:pt x="115130" y="20512"/>
                    <a:pt x="113273" y="17824"/>
                    <a:pt x="110468" y="17310"/>
                  </a:cubicBezTo>
                  <a:lnTo>
                    <a:pt x="16326" y="85"/>
                  </a:lnTo>
                  <a:cubicBezTo>
                    <a:pt x="16012" y="28"/>
                    <a:pt x="15699" y="0"/>
                    <a:pt x="15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1841100" y="1920250"/>
              <a:ext cx="2895450" cy="2044600"/>
            </a:xfrm>
            <a:custGeom>
              <a:avLst/>
              <a:gdLst/>
              <a:ahLst/>
              <a:cxnLst/>
              <a:rect l="l" t="t" r="r" b="b"/>
              <a:pathLst>
                <a:path w="115818" h="81784" extrusionOk="0">
                  <a:moveTo>
                    <a:pt x="15731" y="635"/>
                  </a:moveTo>
                  <a:cubicBezTo>
                    <a:pt x="16027" y="635"/>
                    <a:pt x="16322" y="662"/>
                    <a:pt x="16614" y="715"/>
                  </a:cubicBezTo>
                  <a:lnTo>
                    <a:pt x="110756" y="17940"/>
                  </a:lnTo>
                  <a:cubicBezTo>
                    <a:pt x="113384" y="18421"/>
                    <a:pt x="115129" y="20949"/>
                    <a:pt x="114649" y="23577"/>
                  </a:cubicBezTo>
                  <a:lnTo>
                    <a:pt x="104843" y="77176"/>
                  </a:lnTo>
                  <a:cubicBezTo>
                    <a:pt x="104415" y="79512"/>
                    <a:pt x="102377" y="81147"/>
                    <a:pt x="100085" y="81147"/>
                  </a:cubicBezTo>
                  <a:cubicBezTo>
                    <a:pt x="99795" y="81147"/>
                    <a:pt x="99502" y="81121"/>
                    <a:pt x="99207" y="81067"/>
                  </a:cubicBezTo>
                  <a:lnTo>
                    <a:pt x="5064" y="63843"/>
                  </a:lnTo>
                  <a:cubicBezTo>
                    <a:pt x="2432" y="63361"/>
                    <a:pt x="689" y="60838"/>
                    <a:pt x="1171" y="58207"/>
                  </a:cubicBezTo>
                  <a:lnTo>
                    <a:pt x="10977" y="4609"/>
                  </a:lnTo>
                  <a:cubicBezTo>
                    <a:pt x="11398" y="2312"/>
                    <a:pt x="13396" y="642"/>
                    <a:pt x="15731" y="635"/>
                  </a:cubicBezTo>
                  <a:close/>
                  <a:moveTo>
                    <a:pt x="15735" y="0"/>
                  </a:moveTo>
                  <a:cubicBezTo>
                    <a:pt x="13141" y="0"/>
                    <a:pt x="10836" y="1851"/>
                    <a:pt x="10353" y="4495"/>
                  </a:cubicBezTo>
                  <a:lnTo>
                    <a:pt x="546" y="58093"/>
                  </a:lnTo>
                  <a:cubicBezTo>
                    <a:pt x="1" y="61069"/>
                    <a:pt x="1972" y="63924"/>
                    <a:pt x="4949" y="64468"/>
                  </a:cubicBezTo>
                  <a:lnTo>
                    <a:pt x="99093" y="81692"/>
                  </a:lnTo>
                  <a:cubicBezTo>
                    <a:pt x="99421" y="81753"/>
                    <a:pt x="99756" y="81783"/>
                    <a:pt x="100090" y="81783"/>
                  </a:cubicBezTo>
                  <a:cubicBezTo>
                    <a:pt x="102731" y="81776"/>
                    <a:pt x="104991" y="79887"/>
                    <a:pt x="105468" y="77289"/>
                  </a:cubicBezTo>
                  <a:lnTo>
                    <a:pt x="115275" y="23692"/>
                  </a:lnTo>
                  <a:cubicBezTo>
                    <a:pt x="115818" y="20719"/>
                    <a:pt x="113843" y="17859"/>
                    <a:pt x="110870" y="17315"/>
                  </a:cubicBezTo>
                  <a:lnTo>
                    <a:pt x="16728" y="91"/>
                  </a:lnTo>
                  <a:cubicBezTo>
                    <a:pt x="16395" y="30"/>
                    <a:pt x="16062" y="0"/>
                    <a:pt x="15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1936400" y="2300775"/>
              <a:ext cx="2593475" cy="669625"/>
            </a:xfrm>
            <a:custGeom>
              <a:avLst/>
              <a:gdLst/>
              <a:ahLst/>
              <a:cxnLst/>
              <a:rect l="l" t="t" r="r" b="b"/>
              <a:pathLst>
                <a:path w="103739" h="26785" extrusionOk="0">
                  <a:moveTo>
                    <a:pt x="93848" y="0"/>
                  </a:moveTo>
                  <a:cubicBezTo>
                    <a:pt x="87135" y="3715"/>
                    <a:pt x="79255" y="6801"/>
                    <a:pt x="71048" y="7314"/>
                  </a:cubicBezTo>
                  <a:cubicBezTo>
                    <a:pt x="69568" y="7407"/>
                    <a:pt x="68144" y="7450"/>
                    <a:pt x="66769" y="7450"/>
                  </a:cubicBezTo>
                  <a:cubicBezTo>
                    <a:pt x="50083" y="7450"/>
                    <a:pt x="40425" y="1148"/>
                    <a:pt x="23443" y="1148"/>
                  </a:cubicBezTo>
                  <a:cubicBezTo>
                    <a:pt x="20480" y="1148"/>
                    <a:pt x="17293" y="1340"/>
                    <a:pt x="13806" y="1791"/>
                  </a:cubicBezTo>
                  <a:cubicBezTo>
                    <a:pt x="10389" y="2232"/>
                    <a:pt x="7196" y="2936"/>
                    <a:pt x="4204" y="3805"/>
                  </a:cubicBezTo>
                  <a:lnTo>
                    <a:pt x="0" y="26784"/>
                  </a:lnTo>
                  <a:cubicBezTo>
                    <a:pt x="5479" y="22677"/>
                    <a:pt x="13160" y="18395"/>
                    <a:pt x="23056" y="16320"/>
                  </a:cubicBezTo>
                  <a:cubicBezTo>
                    <a:pt x="28147" y="15252"/>
                    <a:pt x="32560" y="14863"/>
                    <a:pt x="36580" y="14863"/>
                  </a:cubicBezTo>
                  <a:cubicBezTo>
                    <a:pt x="47353" y="14863"/>
                    <a:pt x="55302" y="17656"/>
                    <a:pt x="65930" y="17656"/>
                  </a:cubicBezTo>
                  <a:cubicBezTo>
                    <a:pt x="68606" y="17656"/>
                    <a:pt x="71452" y="17479"/>
                    <a:pt x="74556" y="17035"/>
                  </a:cubicBezTo>
                  <a:cubicBezTo>
                    <a:pt x="86439" y="15337"/>
                    <a:pt x="97062" y="7724"/>
                    <a:pt x="103738" y="1810"/>
                  </a:cubicBezTo>
                  <a:lnTo>
                    <a:pt x="938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9"/>
            <p:cNvSpPr/>
            <p:nvPr/>
          </p:nvSpPr>
          <p:spPr>
            <a:xfrm>
              <a:off x="1927675" y="2292850"/>
              <a:ext cx="2612400" cy="685475"/>
            </a:xfrm>
            <a:custGeom>
              <a:avLst/>
              <a:gdLst/>
              <a:ahLst/>
              <a:cxnLst/>
              <a:rect l="l" t="t" r="r" b="b"/>
              <a:pathLst>
                <a:path w="104496" h="27419" extrusionOk="0">
                  <a:moveTo>
                    <a:pt x="94250" y="650"/>
                  </a:moveTo>
                  <a:lnTo>
                    <a:pt x="103385" y="2322"/>
                  </a:lnTo>
                  <a:cubicBezTo>
                    <a:pt x="96615" y="8230"/>
                    <a:pt x="86320" y="15400"/>
                    <a:pt x="74860" y="17038"/>
                  </a:cubicBezTo>
                  <a:cubicBezTo>
                    <a:pt x="71794" y="17476"/>
                    <a:pt x="68964" y="17650"/>
                    <a:pt x="66301" y="17650"/>
                  </a:cubicBezTo>
                  <a:cubicBezTo>
                    <a:pt x="60973" y="17650"/>
                    <a:pt x="56311" y="16952"/>
                    <a:pt x="51752" y="16269"/>
                  </a:cubicBezTo>
                  <a:cubicBezTo>
                    <a:pt x="47115" y="15575"/>
                    <a:pt x="42387" y="14867"/>
                    <a:pt x="36928" y="14867"/>
                  </a:cubicBezTo>
                  <a:cubicBezTo>
                    <a:pt x="32885" y="14867"/>
                    <a:pt x="28442" y="15255"/>
                    <a:pt x="23339" y="16325"/>
                  </a:cubicBezTo>
                  <a:cubicBezTo>
                    <a:pt x="15175" y="18037"/>
                    <a:pt x="7598" y="21415"/>
                    <a:pt x="805" y="26368"/>
                  </a:cubicBezTo>
                  <a:lnTo>
                    <a:pt x="4831" y="4372"/>
                  </a:lnTo>
                  <a:lnTo>
                    <a:pt x="4830" y="4372"/>
                  </a:lnTo>
                  <a:cubicBezTo>
                    <a:pt x="7937" y="3481"/>
                    <a:pt x="11088" y="2825"/>
                    <a:pt x="14196" y="2421"/>
                  </a:cubicBezTo>
                  <a:cubicBezTo>
                    <a:pt x="17642" y="1976"/>
                    <a:pt x="20802" y="1787"/>
                    <a:pt x="23746" y="1787"/>
                  </a:cubicBezTo>
                  <a:cubicBezTo>
                    <a:pt x="32302" y="1787"/>
                    <a:pt x="39024" y="3386"/>
                    <a:pt x="45579" y="4945"/>
                  </a:cubicBezTo>
                  <a:cubicBezTo>
                    <a:pt x="52078" y="6491"/>
                    <a:pt x="58768" y="8083"/>
                    <a:pt x="67160" y="8083"/>
                  </a:cubicBezTo>
                  <a:cubicBezTo>
                    <a:pt x="68531" y="8083"/>
                    <a:pt x="69948" y="8041"/>
                    <a:pt x="71416" y="7949"/>
                  </a:cubicBezTo>
                  <a:cubicBezTo>
                    <a:pt x="78604" y="7498"/>
                    <a:pt x="86285" y="5043"/>
                    <a:pt x="94250" y="650"/>
                  </a:cubicBezTo>
                  <a:close/>
                  <a:moveTo>
                    <a:pt x="94198" y="0"/>
                  </a:moveTo>
                  <a:cubicBezTo>
                    <a:pt x="94144" y="0"/>
                    <a:pt x="94091" y="14"/>
                    <a:pt x="94042" y="40"/>
                  </a:cubicBezTo>
                  <a:cubicBezTo>
                    <a:pt x="86125" y="4421"/>
                    <a:pt x="78500" y="6868"/>
                    <a:pt x="71378" y="7315"/>
                  </a:cubicBezTo>
                  <a:cubicBezTo>
                    <a:pt x="69928" y="7406"/>
                    <a:pt x="68529" y="7448"/>
                    <a:pt x="67174" y="7448"/>
                  </a:cubicBezTo>
                  <a:cubicBezTo>
                    <a:pt x="58844" y="7448"/>
                    <a:pt x="52190" y="5865"/>
                    <a:pt x="45726" y="4328"/>
                  </a:cubicBezTo>
                  <a:cubicBezTo>
                    <a:pt x="39132" y="2759"/>
                    <a:pt x="32371" y="1151"/>
                    <a:pt x="23758" y="1151"/>
                  </a:cubicBezTo>
                  <a:cubicBezTo>
                    <a:pt x="20787" y="1151"/>
                    <a:pt x="17596" y="1342"/>
                    <a:pt x="14115" y="1793"/>
                  </a:cubicBezTo>
                  <a:cubicBezTo>
                    <a:pt x="10911" y="2207"/>
                    <a:pt x="7664" y="2888"/>
                    <a:pt x="4465" y="3817"/>
                  </a:cubicBezTo>
                  <a:cubicBezTo>
                    <a:pt x="4349" y="3850"/>
                    <a:pt x="4262" y="3946"/>
                    <a:pt x="4241" y="4065"/>
                  </a:cubicBezTo>
                  <a:lnTo>
                    <a:pt x="37" y="27044"/>
                  </a:lnTo>
                  <a:cubicBezTo>
                    <a:pt x="1" y="27238"/>
                    <a:pt x="150" y="27417"/>
                    <a:pt x="349" y="27419"/>
                  </a:cubicBezTo>
                  <a:cubicBezTo>
                    <a:pt x="418" y="27419"/>
                    <a:pt x="484" y="27396"/>
                    <a:pt x="540" y="27355"/>
                  </a:cubicBezTo>
                  <a:cubicBezTo>
                    <a:pt x="7423" y="22196"/>
                    <a:pt x="15137" y="18694"/>
                    <a:pt x="23470" y="16948"/>
                  </a:cubicBezTo>
                  <a:cubicBezTo>
                    <a:pt x="28521" y="15888"/>
                    <a:pt x="32924" y="15504"/>
                    <a:pt x="36931" y="15504"/>
                  </a:cubicBezTo>
                  <a:cubicBezTo>
                    <a:pt x="42351" y="15504"/>
                    <a:pt x="47049" y="16207"/>
                    <a:pt x="51659" y="16897"/>
                  </a:cubicBezTo>
                  <a:cubicBezTo>
                    <a:pt x="56243" y="17583"/>
                    <a:pt x="60932" y="18286"/>
                    <a:pt x="66298" y="18286"/>
                  </a:cubicBezTo>
                  <a:cubicBezTo>
                    <a:pt x="68988" y="18286"/>
                    <a:pt x="71848" y="18109"/>
                    <a:pt x="74951" y="17666"/>
                  </a:cubicBezTo>
                  <a:cubicBezTo>
                    <a:pt x="86847" y="15967"/>
                    <a:pt x="97476" y="8407"/>
                    <a:pt x="104298" y="2365"/>
                  </a:cubicBezTo>
                  <a:cubicBezTo>
                    <a:pt x="104496" y="2190"/>
                    <a:pt x="104405" y="1862"/>
                    <a:pt x="104145" y="1815"/>
                  </a:cubicBezTo>
                  <a:lnTo>
                    <a:pt x="94253" y="5"/>
                  </a:lnTo>
                  <a:cubicBezTo>
                    <a:pt x="94234" y="2"/>
                    <a:pt x="94216" y="0"/>
                    <a:pt x="9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9"/>
            <p:cNvSpPr/>
            <p:nvPr/>
          </p:nvSpPr>
          <p:spPr>
            <a:xfrm>
              <a:off x="2069625" y="1930600"/>
              <a:ext cx="1577800" cy="328750"/>
            </a:xfrm>
            <a:custGeom>
              <a:avLst/>
              <a:gdLst/>
              <a:ahLst/>
              <a:cxnLst/>
              <a:rect l="l" t="t" r="r" b="b"/>
              <a:pathLst>
                <a:path w="63112" h="13150" extrusionOk="0">
                  <a:moveTo>
                    <a:pt x="7066" y="0"/>
                  </a:moveTo>
                  <a:cubicBezTo>
                    <a:pt x="4344" y="0"/>
                    <a:pt x="1925" y="1942"/>
                    <a:pt x="1417" y="4715"/>
                  </a:cubicBezTo>
                  <a:lnTo>
                    <a:pt x="1" y="12457"/>
                  </a:lnTo>
                  <a:cubicBezTo>
                    <a:pt x="886" y="12227"/>
                    <a:pt x="1783" y="12008"/>
                    <a:pt x="2706" y="11813"/>
                  </a:cubicBezTo>
                  <a:cubicBezTo>
                    <a:pt x="7798" y="10746"/>
                    <a:pt x="12210" y="10357"/>
                    <a:pt x="16230" y="10357"/>
                  </a:cubicBezTo>
                  <a:cubicBezTo>
                    <a:pt x="27003" y="10357"/>
                    <a:pt x="34952" y="13150"/>
                    <a:pt x="45580" y="13150"/>
                  </a:cubicBezTo>
                  <a:cubicBezTo>
                    <a:pt x="48256" y="13150"/>
                    <a:pt x="51102" y="12973"/>
                    <a:pt x="54206" y="12529"/>
                  </a:cubicBezTo>
                  <a:cubicBezTo>
                    <a:pt x="57274" y="12091"/>
                    <a:pt x="60257" y="11256"/>
                    <a:pt x="63112" y="10159"/>
                  </a:cubicBezTo>
                  <a:lnTo>
                    <a:pt x="8108" y="95"/>
                  </a:lnTo>
                  <a:cubicBezTo>
                    <a:pt x="7758" y="31"/>
                    <a:pt x="7410" y="0"/>
                    <a:pt x="706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9"/>
            <p:cNvSpPr/>
            <p:nvPr/>
          </p:nvSpPr>
          <p:spPr>
            <a:xfrm>
              <a:off x="2060925" y="1922650"/>
              <a:ext cx="1594725" cy="344525"/>
            </a:xfrm>
            <a:custGeom>
              <a:avLst/>
              <a:gdLst/>
              <a:ahLst/>
              <a:cxnLst/>
              <a:rect l="l" t="t" r="r" b="b"/>
              <a:pathLst>
                <a:path w="63789" h="13781" extrusionOk="0">
                  <a:moveTo>
                    <a:pt x="7410" y="636"/>
                  </a:moveTo>
                  <a:cubicBezTo>
                    <a:pt x="7738" y="636"/>
                    <a:pt x="8069" y="666"/>
                    <a:pt x="8398" y="726"/>
                  </a:cubicBezTo>
                  <a:lnTo>
                    <a:pt x="62263" y="10580"/>
                  </a:lnTo>
                  <a:cubicBezTo>
                    <a:pt x="59633" y="11516"/>
                    <a:pt x="57030" y="12173"/>
                    <a:pt x="54509" y="12532"/>
                  </a:cubicBezTo>
                  <a:cubicBezTo>
                    <a:pt x="51442" y="12971"/>
                    <a:pt x="48612" y="13145"/>
                    <a:pt x="45948" y="13145"/>
                  </a:cubicBezTo>
                  <a:cubicBezTo>
                    <a:pt x="40621" y="13145"/>
                    <a:pt x="35960" y="12447"/>
                    <a:pt x="31401" y="11764"/>
                  </a:cubicBezTo>
                  <a:cubicBezTo>
                    <a:pt x="26764" y="11070"/>
                    <a:pt x="22037" y="10362"/>
                    <a:pt x="16578" y="10362"/>
                  </a:cubicBezTo>
                  <a:cubicBezTo>
                    <a:pt x="12536" y="10362"/>
                    <a:pt x="8092" y="10752"/>
                    <a:pt x="2988" y="11821"/>
                  </a:cubicBezTo>
                  <a:cubicBezTo>
                    <a:pt x="2296" y="11966"/>
                    <a:pt x="1575" y="12134"/>
                    <a:pt x="751" y="12344"/>
                  </a:cubicBezTo>
                  <a:lnTo>
                    <a:pt x="2078" y="5090"/>
                  </a:lnTo>
                  <a:cubicBezTo>
                    <a:pt x="2333" y="3672"/>
                    <a:pt x="3146" y="2415"/>
                    <a:pt x="4334" y="1600"/>
                  </a:cubicBezTo>
                  <a:cubicBezTo>
                    <a:pt x="5252" y="965"/>
                    <a:pt x="6317" y="636"/>
                    <a:pt x="7410" y="636"/>
                  </a:cubicBezTo>
                  <a:close/>
                  <a:moveTo>
                    <a:pt x="7417" y="1"/>
                  </a:moveTo>
                  <a:cubicBezTo>
                    <a:pt x="4546" y="1"/>
                    <a:pt x="1987" y="2053"/>
                    <a:pt x="1453" y="4977"/>
                  </a:cubicBezTo>
                  <a:lnTo>
                    <a:pt x="36" y="12718"/>
                  </a:lnTo>
                  <a:cubicBezTo>
                    <a:pt x="0" y="12918"/>
                    <a:pt x="157" y="13093"/>
                    <a:pt x="349" y="13093"/>
                  </a:cubicBezTo>
                  <a:cubicBezTo>
                    <a:pt x="375" y="13093"/>
                    <a:pt x="402" y="13090"/>
                    <a:pt x="430" y="13083"/>
                  </a:cubicBezTo>
                  <a:cubicBezTo>
                    <a:pt x="1451" y="12816"/>
                    <a:pt x="2305" y="12613"/>
                    <a:pt x="3119" y="12443"/>
                  </a:cubicBezTo>
                  <a:cubicBezTo>
                    <a:pt x="8170" y="11384"/>
                    <a:pt x="12573" y="10999"/>
                    <a:pt x="16581" y="10999"/>
                  </a:cubicBezTo>
                  <a:cubicBezTo>
                    <a:pt x="22000" y="10999"/>
                    <a:pt x="26699" y="11702"/>
                    <a:pt x="31308" y="12393"/>
                  </a:cubicBezTo>
                  <a:cubicBezTo>
                    <a:pt x="35893" y="13079"/>
                    <a:pt x="40581" y="13781"/>
                    <a:pt x="45947" y="13781"/>
                  </a:cubicBezTo>
                  <a:cubicBezTo>
                    <a:pt x="48842" y="13781"/>
                    <a:pt x="51733" y="13574"/>
                    <a:pt x="54599" y="13162"/>
                  </a:cubicBezTo>
                  <a:cubicBezTo>
                    <a:pt x="57510" y="12745"/>
                    <a:pt x="60530" y="11942"/>
                    <a:pt x="63573" y="10773"/>
                  </a:cubicBezTo>
                  <a:cubicBezTo>
                    <a:pt x="63706" y="10722"/>
                    <a:pt x="63788" y="10589"/>
                    <a:pt x="63776" y="10447"/>
                  </a:cubicBezTo>
                  <a:cubicBezTo>
                    <a:pt x="63762" y="10305"/>
                    <a:pt x="63656" y="10189"/>
                    <a:pt x="63516" y="10165"/>
                  </a:cubicBezTo>
                  <a:lnTo>
                    <a:pt x="8512" y="101"/>
                  </a:lnTo>
                  <a:cubicBezTo>
                    <a:pt x="8144" y="33"/>
                    <a:pt x="7778" y="1"/>
                    <a:pt x="7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9"/>
            <p:cNvSpPr/>
            <p:nvPr/>
          </p:nvSpPr>
          <p:spPr>
            <a:xfrm>
              <a:off x="2246150" y="2339175"/>
              <a:ext cx="327975" cy="319925"/>
            </a:xfrm>
            <a:custGeom>
              <a:avLst/>
              <a:gdLst/>
              <a:ahLst/>
              <a:cxnLst/>
              <a:rect l="l" t="t" r="r" b="b"/>
              <a:pathLst>
                <a:path w="13119" h="12797" extrusionOk="0">
                  <a:moveTo>
                    <a:pt x="2041" y="0"/>
                  </a:moveTo>
                  <a:cubicBezTo>
                    <a:pt x="1997" y="0"/>
                    <a:pt x="1958" y="32"/>
                    <a:pt x="1950" y="77"/>
                  </a:cubicBezTo>
                  <a:lnTo>
                    <a:pt x="11" y="10679"/>
                  </a:lnTo>
                  <a:cubicBezTo>
                    <a:pt x="1" y="10729"/>
                    <a:pt x="34" y="10779"/>
                    <a:pt x="85" y="10788"/>
                  </a:cubicBezTo>
                  <a:lnTo>
                    <a:pt x="11060" y="12796"/>
                  </a:lnTo>
                  <a:cubicBezTo>
                    <a:pt x="11066" y="12797"/>
                    <a:pt x="11071" y="12797"/>
                    <a:pt x="11076" y="12797"/>
                  </a:cubicBezTo>
                  <a:cubicBezTo>
                    <a:pt x="11120" y="12797"/>
                    <a:pt x="11160" y="12765"/>
                    <a:pt x="11169" y="12721"/>
                  </a:cubicBezTo>
                  <a:lnTo>
                    <a:pt x="13108" y="2118"/>
                  </a:lnTo>
                  <a:cubicBezTo>
                    <a:pt x="13118" y="2067"/>
                    <a:pt x="13085" y="2017"/>
                    <a:pt x="13034" y="2009"/>
                  </a:cubicBezTo>
                  <a:lnTo>
                    <a:pt x="2059" y="2"/>
                  </a:lnTo>
                  <a:cubicBezTo>
                    <a:pt x="2053" y="1"/>
                    <a:pt x="2047" y="0"/>
                    <a:pt x="20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2241325" y="2338800"/>
              <a:ext cx="337650" cy="320650"/>
            </a:xfrm>
            <a:custGeom>
              <a:avLst/>
              <a:gdLst/>
              <a:ahLst/>
              <a:cxnLst/>
              <a:rect l="l" t="t" r="r" b="b"/>
              <a:pathLst>
                <a:path w="13506" h="12826" extrusionOk="0">
                  <a:moveTo>
                    <a:pt x="3726" y="635"/>
                  </a:moveTo>
                  <a:cubicBezTo>
                    <a:pt x="3823" y="635"/>
                    <a:pt x="3922" y="644"/>
                    <a:pt x="4021" y="662"/>
                  </a:cubicBezTo>
                  <a:lnTo>
                    <a:pt x="11343" y="2002"/>
                  </a:lnTo>
                  <a:cubicBezTo>
                    <a:pt x="12229" y="2164"/>
                    <a:pt x="12817" y="3015"/>
                    <a:pt x="12655" y="3901"/>
                  </a:cubicBezTo>
                  <a:lnTo>
                    <a:pt x="11383" y="10852"/>
                  </a:lnTo>
                  <a:cubicBezTo>
                    <a:pt x="11239" y="11638"/>
                    <a:pt x="10549" y="12190"/>
                    <a:pt x="9777" y="12190"/>
                  </a:cubicBezTo>
                  <a:cubicBezTo>
                    <a:pt x="9680" y="12190"/>
                    <a:pt x="9583" y="12181"/>
                    <a:pt x="9484" y="12163"/>
                  </a:cubicBezTo>
                  <a:lnTo>
                    <a:pt x="2161" y="10824"/>
                  </a:lnTo>
                  <a:cubicBezTo>
                    <a:pt x="1276" y="10659"/>
                    <a:pt x="689" y="9810"/>
                    <a:pt x="850" y="8925"/>
                  </a:cubicBezTo>
                  <a:lnTo>
                    <a:pt x="2122" y="1974"/>
                  </a:lnTo>
                  <a:cubicBezTo>
                    <a:pt x="2266" y="1186"/>
                    <a:pt x="2953" y="635"/>
                    <a:pt x="3726" y="635"/>
                  </a:cubicBezTo>
                  <a:close/>
                  <a:moveTo>
                    <a:pt x="3723" y="0"/>
                  </a:moveTo>
                  <a:cubicBezTo>
                    <a:pt x="2650" y="0"/>
                    <a:pt x="1697" y="766"/>
                    <a:pt x="1497" y="1859"/>
                  </a:cubicBezTo>
                  <a:lnTo>
                    <a:pt x="226" y="8811"/>
                  </a:lnTo>
                  <a:cubicBezTo>
                    <a:pt x="1" y="10042"/>
                    <a:pt x="815" y="11222"/>
                    <a:pt x="2046" y="11447"/>
                  </a:cubicBezTo>
                  <a:lnTo>
                    <a:pt x="9370" y="12788"/>
                  </a:lnTo>
                  <a:cubicBezTo>
                    <a:pt x="9506" y="12813"/>
                    <a:pt x="9641" y="12826"/>
                    <a:pt x="9778" y="12826"/>
                  </a:cubicBezTo>
                  <a:cubicBezTo>
                    <a:pt x="10851" y="12826"/>
                    <a:pt x="11807" y="12059"/>
                    <a:pt x="12008" y="10967"/>
                  </a:cubicBezTo>
                  <a:lnTo>
                    <a:pt x="13280" y="4014"/>
                  </a:lnTo>
                  <a:cubicBezTo>
                    <a:pt x="13505" y="2783"/>
                    <a:pt x="12690" y="1603"/>
                    <a:pt x="11459" y="1378"/>
                  </a:cubicBezTo>
                  <a:lnTo>
                    <a:pt x="4135" y="38"/>
                  </a:lnTo>
                  <a:cubicBezTo>
                    <a:pt x="3997" y="13"/>
                    <a:pt x="3859" y="0"/>
                    <a:pt x="37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2359325" y="2449575"/>
              <a:ext cx="101600" cy="99075"/>
            </a:xfrm>
            <a:custGeom>
              <a:avLst/>
              <a:gdLst/>
              <a:ahLst/>
              <a:cxnLst/>
              <a:rect l="l" t="t" r="r" b="b"/>
              <a:pathLst>
                <a:path w="4064" h="3963" extrusionOk="0">
                  <a:moveTo>
                    <a:pt x="645" y="1"/>
                  </a:moveTo>
                  <a:cubicBezTo>
                    <a:pt x="624" y="1"/>
                    <a:pt x="605" y="17"/>
                    <a:pt x="600" y="39"/>
                  </a:cubicBezTo>
                  <a:lnTo>
                    <a:pt x="5" y="3292"/>
                  </a:lnTo>
                  <a:cubicBezTo>
                    <a:pt x="0" y="3317"/>
                    <a:pt x="18" y="3340"/>
                    <a:pt x="43" y="3345"/>
                  </a:cubicBezTo>
                  <a:lnTo>
                    <a:pt x="3411" y="3961"/>
                  </a:lnTo>
                  <a:cubicBezTo>
                    <a:pt x="3414" y="3962"/>
                    <a:pt x="3417" y="3962"/>
                    <a:pt x="3420" y="3962"/>
                  </a:cubicBezTo>
                  <a:cubicBezTo>
                    <a:pt x="3441" y="3962"/>
                    <a:pt x="3460" y="3946"/>
                    <a:pt x="3464" y="3924"/>
                  </a:cubicBezTo>
                  <a:lnTo>
                    <a:pt x="4059" y="671"/>
                  </a:lnTo>
                  <a:cubicBezTo>
                    <a:pt x="4064" y="646"/>
                    <a:pt x="4047" y="623"/>
                    <a:pt x="4022" y="618"/>
                  </a:cubicBezTo>
                  <a:lnTo>
                    <a:pt x="654" y="1"/>
                  </a:lnTo>
                  <a:cubicBezTo>
                    <a:pt x="651" y="1"/>
                    <a:pt x="648" y="1"/>
                    <a:pt x="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9"/>
            <p:cNvSpPr/>
            <p:nvPr/>
          </p:nvSpPr>
          <p:spPr>
            <a:xfrm>
              <a:off x="2352600" y="2445375"/>
              <a:ext cx="115075" cy="107475"/>
            </a:xfrm>
            <a:custGeom>
              <a:avLst/>
              <a:gdLst/>
              <a:ahLst/>
              <a:cxnLst/>
              <a:rect l="l" t="t" r="r" b="b"/>
              <a:pathLst>
                <a:path w="4603" h="4299" extrusionOk="0">
                  <a:moveTo>
                    <a:pt x="1643" y="634"/>
                  </a:moveTo>
                  <a:cubicBezTo>
                    <a:pt x="1681" y="634"/>
                    <a:pt x="1719" y="638"/>
                    <a:pt x="1758" y="645"/>
                  </a:cubicBezTo>
                  <a:lnTo>
                    <a:pt x="3342" y="935"/>
                  </a:lnTo>
                  <a:cubicBezTo>
                    <a:pt x="3686" y="999"/>
                    <a:pt x="3916" y="1330"/>
                    <a:pt x="3852" y="1675"/>
                  </a:cubicBezTo>
                  <a:lnTo>
                    <a:pt x="3584" y="3142"/>
                  </a:lnTo>
                  <a:cubicBezTo>
                    <a:pt x="3528" y="3450"/>
                    <a:pt x="3260" y="3664"/>
                    <a:pt x="2958" y="3664"/>
                  </a:cubicBezTo>
                  <a:cubicBezTo>
                    <a:pt x="2920" y="3664"/>
                    <a:pt x="2882" y="3661"/>
                    <a:pt x="2844" y="3654"/>
                  </a:cubicBezTo>
                  <a:lnTo>
                    <a:pt x="1261" y="3364"/>
                  </a:lnTo>
                  <a:cubicBezTo>
                    <a:pt x="917" y="3300"/>
                    <a:pt x="688" y="2969"/>
                    <a:pt x="750" y="2624"/>
                  </a:cubicBezTo>
                  <a:lnTo>
                    <a:pt x="1019" y="1157"/>
                  </a:lnTo>
                  <a:cubicBezTo>
                    <a:pt x="1075" y="849"/>
                    <a:pt x="1342" y="634"/>
                    <a:pt x="1643" y="634"/>
                  </a:cubicBezTo>
                  <a:close/>
                  <a:moveTo>
                    <a:pt x="1642" y="0"/>
                  </a:moveTo>
                  <a:cubicBezTo>
                    <a:pt x="1040" y="0"/>
                    <a:pt x="505" y="430"/>
                    <a:pt x="394" y="1042"/>
                  </a:cubicBezTo>
                  <a:lnTo>
                    <a:pt x="125" y="2510"/>
                  </a:lnTo>
                  <a:cubicBezTo>
                    <a:pt x="0" y="3200"/>
                    <a:pt x="457" y="3862"/>
                    <a:pt x="1147" y="3989"/>
                  </a:cubicBezTo>
                  <a:lnTo>
                    <a:pt x="2729" y="4278"/>
                  </a:lnTo>
                  <a:cubicBezTo>
                    <a:pt x="2805" y="4293"/>
                    <a:pt x="2882" y="4299"/>
                    <a:pt x="2959" y="4299"/>
                  </a:cubicBezTo>
                  <a:cubicBezTo>
                    <a:pt x="3572" y="4298"/>
                    <a:pt x="4099" y="3859"/>
                    <a:pt x="4209" y="3257"/>
                  </a:cubicBezTo>
                  <a:lnTo>
                    <a:pt x="4476" y="1789"/>
                  </a:lnTo>
                  <a:cubicBezTo>
                    <a:pt x="4603" y="1098"/>
                    <a:pt x="4146" y="436"/>
                    <a:pt x="3455" y="310"/>
                  </a:cubicBezTo>
                  <a:lnTo>
                    <a:pt x="1873" y="21"/>
                  </a:lnTo>
                  <a:cubicBezTo>
                    <a:pt x="1795" y="7"/>
                    <a:pt x="1718" y="0"/>
                    <a:pt x="16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9"/>
            <p:cNvSpPr/>
            <p:nvPr/>
          </p:nvSpPr>
          <p:spPr>
            <a:xfrm>
              <a:off x="2281200" y="2361050"/>
              <a:ext cx="125425" cy="98950"/>
            </a:xfrm>
            <a:custGeom>
              <a:avLst/>
              <a:gdLst/>
              <a:ahLst/>
              <a:cxnLst/>
              <a:rect l="l" t="t" r="r" b="b"/>
              <a:pathLst>
                <a:path w="5017" h="3958" extrusionOk="0">
                  <a:moveTo>
                    <a:pt x="343" y="0"/>
                  </a:moveTo>
                  <a:cubicBezTo>
                    <a:pt x="192" y="0"/>
                    <a:pt x="59" y="108"/>
                    <a:pt x="32" y="261"/>
                  </a:cubicBezTo>
                  <a:cubicBezTo>
                    <a:pt x="1" y="433"/>
                    <a:pt x="114" y="598"/>
                    <a:pt x="287" y="629"/>
                  </a:cubicBezTo>
                  <a:lnTo>
                    <a:pt x="3556" y="1228"/>
                  </a:lnTo>
                  <a:cubicBezTo>
                    <a:pt x="4020" y="1313"/>
                    <a:pt x="4328" y="1759"/>
                    <a:pt x="4243" y="2223"/>
                  </a:cubicBezTo>
                  <a:lnTo>
                    <a:pt x="3994" y="3582"/>
                  </a:lnTo>
                  <a:cubicBezTo>
                    <a:pt x="3963" y="3754"/>
                    <a:pt x="4076" y="3920"/>
                    <a:pt x="4249" y="3952"/>
                  </a:cubicBezTo>
                  <a:cubicBezTo>
                    <a:pt x="4268" y="3956"/>
                    <a:pt x="4288" y="3957"/>
                    <a:pt x="4307" y="3957"/>
                  </a:cubicBezTo>
                  <a:cubicBezTo>
                    <a:pt x="4460" y="3957"/>
                    <a:pt x="4592" y="3847"/>
                    <a:pt x="4619" y="3697"/>
                  </a:cubicBezTo>
                  <a:lnTo>
                    <a:pt x="4868" y="2337"/>
                  </a:lnTo>
                  <a:cubicBezTo>
                    <a:pt x="5016" y="1527"/>
                    <a:pt x="4480" y="751"/>
                    <a:pt x="3670" y="603"/>
                  </a:cubicBezTo>
                  <a:lnTo>
                    <a:pt x="401" y="6"/>
                  </a:lnTo>
                  <a:cubicBezTo>
                    <a:pt x="382" y="2"/>
                    <a:pt x="362" y="0"/>
                    <a:pt x="3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9"/>
            <p:cNvSpPr/>
            <p:nvPr/>
          </p:nvSpPr>
          <p:spPr>
            <a:xfrm>
              <a:off x="2439075" y="2396825"/>
              <a:ext cx="138275" cy="73950"/>
            </a:xfrm>
            <a:custGeom>
              <a:avLst/>
              <a:gdLst/>
              <a:ahLst/>
              <a:cxnLst/>
              <a:rect l="l" t="t" r="r" b="b"/>
              <a:pathLst>
                <a:path w="5531" h="2958" extrusionOk="0">
                  <a:moveTo>
                    <a:pt x="1742" y="1"/>
                  </a:moveTo>
                  <a:cubicBezTo>
                    <a:pt x="1038" y="1"/>
                    <a:pt x="412" y="505"/>
                    <a:pt x="281" y="1223"/>
                  </a:cubicBezTo>
                  <a:lnTo>
                    <a:pt x="32" y="2583"/>
                  </a:lnTo>
                  <a:cubicBezTo>
                    <a:pt x="1" y="2755"/>
                    <a:pt x="115" y="2921"/>
                    <a:pt x="287" y="2952"/>
                  </a:cubicBezTo>
                  <a:cubicBezTo>
                    <a:pt x="307" y="2955"/>
                    <a:pt x="326" y="2958"/>
                    <a:pt x="346" y="2958"/>
                  </a:cubicBezTo>
                  <a:cubicBezTo>
                    <a:pt x="499" y="2957"/>
                    <a:pt x="630" y="2847"/>
                    <a:pt x="657" y="2697"/>
                  </a:cubicBezTo>
                  <a:lnTo>
                    <a:pt x="906" y="1337"/>
                  </a:lnTo>
                  <a:cubicBezTo>
                    <a:pt x="984" y="925"/>
                    <a:pt x="1345" y="637"/>
                    <a:pt x="1750" y="637"/>
                  </a:cubicBezTo>
                  <a:cubicBezTo>
                    <a:pt x="1800" y="637"/>
                    <a:pt x="1850" y="641"/>
                    <a:pt x="1901" y="650"/>
                  </a:cubicBezTo>
                  <a:lnTo>
                    <a:pt x="5130" y="1241"/>
                  </a:lnTo>
                  <a:cubicBezTo>
                    <a:pt x="5149" y="1245"/>
                    <a:pt x="5169" y="1247"/>
                    <a:pt x="5188" y="1247"/>
                  </a:cubicBezTo>
                  <a:cubicBezTo>
                    <a:pt x="5338" y="1247"/>
                    <a:pt x="5471" y="1139"/>
                    <a:pt x="5500" y="986"/>
                  </a:cubicBezTo>
                  <a:cubicBezTo>
                    <a:pt x="5531" y="814"/>
                    <a:pt x="5416" y="649"/>
                    <a:pt x="5244" y="618"/>
                  </a:cubicBezTo>
                  <a:lnTo>
                    <a:pt x="2015" y="26"/>
                  </a:lnTo>
                  <a:cubicBezTo>
                    <a:pt x="1923" y="9"/>
                    <a:pt x="1832" y="1"/>
                    <a:pt x="1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9"/>
            <p:cNvSpPr/>
            <p:nvPr/>
          </p:nvSpPr>
          <p:spPr>
            <a:xfrm>
              <a:off x="2242525" y="2529975"/>
              <a:ext cx="139250" cy="73925"/>
            </a:xfrm>
            <a:custGeom>
              <a:avLst/>
              <a:gdLst/>
              <a:ahLst/>
              <a:cxnLst/>
              <a:rect l="l" t="t" r="r" b="b"/>
              <a:pathLst>
                <a:path w="5570" h="2957" extrusionOk="0">
                  <a:moveTo>
                    <a:pt x="5226" y="1"/>
                  </a:moveTo>
                  <a:cubicBezTo>
                    <a:pt x="5075" y="1"/>
                    <a:pt x="4941" y="108"/>
                    <a:pt x="4914" y="261"/>
                  </a:cubicBezTo>
                  <a:lnTo>
                    <a:pt x="4665" y="1621"/>
                  </a:lnTo>
                  <a:cubicBezTo>
                    <a:pt x="4588" y="2033"/>
                    <a:pt x="4227" y="2321"/>
                    <a:pt x="3822" y="2321"/>
                  </a:cubicBezTo>
                  <a:cubicBezTo>
                    <a:pt x="3772" y="2321"/>
                    <a:pt x="3721" y="2317"/>
                    <a:pt x="3670" y="2308"/>
                  </a:cubicBezTo>
                  <a:lnTo>
                    <a:pt x="401" y="1710"/>
                  </a:lnTo>
                  <a:cubicBezTo>
                    <a:pt x="381" y="1707"/>
                    <a:pt x="362" y="1705"/>
                    <a:pt x="342" y="1705"/>
                  </a:cubicBezTo>
                  <a:cubicBezTo>
                    <a:pt x="192" y="1705"/>
                    <a:pt x="59" y="1812"/>
                    <a:pt x="31" y="1965"/>
                  </a:cubicBezTo>
                  <a:cubicBezTo>
                    <a:pt x="0" y="2137"/>
                    <a:pt x="113" y="2303"/>
                    <a:pt x="286" y="2334"/>
                  </a:cubicBezTo>
                  <a:lnTo>
                    <a:pt x="3554" y="2933"/>
                  </a:lnTo>
                  <a:cubicBezTo>
                    <a:pt x="3644" y="2949"/>
                    <a:pt x="3734" y="2956"/>
                    <a:pt x="3823" y="2956"/>
                  </a:cubicBezTo>
                  <a:cubicBezTo>
                    <a:pt x="4543" y="2956"/>
                    <a:pt x="5159" y="2442"/>
                    <a:pt x="5288" y="1735"/>
                  </a:cubicBezTo>
                  <a:lnTo>
                    <a:pt x="5537" y="376"/>
                  </a:lnTo>
                  <a:cubicBezTo>
                    <a:pt x="5570" y="203"/>
                    <a:pt x="5455" y="37"/>
                    <a:pt x="5282" y="6"/>
                  </a:cubicBezTo>
                  <a:cubicBezTo>
                    <a:pt x="5263" y="3"/>
                    <a:pt x="5244" y="1"/>
                    <a:pt x="52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9"/>
            <p:cNvSpPr/>
            <p:nvPr/>
          </p:nvSpPr>
          <p:spPr>
            <a:xfrm>
              <a:off x="2414250" y="2540750"/>
              <a:ext cx="124050" cy="98750"/>
            </a:xfrm>
            <a:custGeom>
              <a:avLst/>
              <a:gdLst/>
              <a:ahLst/>
              <a:cxnLst/>
              <a:rect l="l" t="t" r="r" b="b"/>
              <a:pathLst>
                <a:path w="4962" h="3950" extrusionOk="0">
                  <a:moveTo>
                    <a:pt x="708" y="0"/>
                  </a:moveTo>
                  <a:cubicBezTo>
                    <a:pt x="558" y="0"/>
                    <a:pt x="425" y="108"/>
                    <a:pt x="398" y="261"/>
                  </a:cubicBezTo>
                  <a:lnTo>
                    <a:pt x="149" y="1620"/>
                  </a:lnTo>
                  <a:cubicBezTo>
                    <a:pt x="0" y="2430"/>
                    <a:pt x="537" y="3205"/>
                    <a:pt x="1346" y="3354"/>
                  </a:cubicBezTo>
                  <a:lnTo>
                    <a:pt x="4574" y="3945"/>
                  </a:lnTo>
                  <a:cubicBezTo>
                    <a:pt x="4593" y="3948"/>
                    <a:pt x="4613" y="3950"/>
                    <a:pt x="4631" y="3950"/>
                  </a:cubicBezTo>
                  <a:cubicBezTo>
                    <a:pt x="4796" y="3950"/>
                    <a:pt x="4933" y="3824"/>
                    <a:pt x="4948" y="3661"/>
                  </a:cubicBezTo>
                  <a:cubicBezTo>
                    <a:pt x="4961" y="3498"/>
                    <a:pt x="4849" y="3350"/>
                    <a:pt x="4689" y="3320"/>
                  </a:cubicBezTo>
                  <a:lnTo>
                    <a:pt x="1459" y="2730"/>
                  </a:lnTo>
                  <a:cubicBezTo>
                    <a:pt x="995" y="2644"/>
                    <a:pt x="688" y="2198"/>
                    <a:pt x="774" y="1734"/>
                  </a:cubicBezTo>
                  <a:lnTo>
                    <a:pt x="1023" y="374"/>
                  </a:lnTo>
                  <a:cubicBezTo>
                    <a:pt x="1054" y="202"/>
                    <a:pt x="939" y="37"/>
                    <a:pt x="766" y="6"/>
                  </a:cubicBezTo>
                  <a:cubicBezTo>
                    <a:pt x="746" y="2"/>
                    <a:pt x="727" y="0"/>
                    <a:pt x="7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9"/>
            <p:cNvSpPr/>
            <p:nvPr/>
          </p:nvSpPr>
          <p:spPr>
            <a:xfrm>
              <a:off x="2261350" y="2472275"/>
              <a:ext cx="112625" cy="33400"/>
            </a:xfrm>
            <a:custGeom>
              <a:avLst/>
              <a:gdLst/>
              <a:ahLst/>
              <a:cxnLst/>
              <a:rect l="l" t="t" r="r" b="b"/>
              <a:pathLst>
                <a:path w="4505" h="1336" extrusionOk="0">
                  <a:moveTo>
                    <a:pt x="344" y="1"/>
                  </a:moveTo>
                  <a:cubicBezTo>
                    <a:pt x="194" y="1"/>
                    <a:pt x="60" y="107"/>
                    <a:pt x="33" y="261"/>
                  </a:cubicBezTo>
                  <a:cubicBezTo>
                    <a:pt x="0" y="433"/>
                    <a:pt x="115" y="599"/>
                    <a:pt x="288" y="631"/>
                  </a:cubicBezTo>
                  <a:lnTo>
                    <a:pt x="4117" y="1331"/>
                  </a:lnTo>
                  <a:cubicBezTo>
                    <a:pt x="4136" y="1334"/>
                    <a:pt x="4155" y="1336"/>
                    <a:pt x="4174" y="1336"/>
                  </a:cubicBezTo>
                  <a:cubicBezTo>
                    <a:pt x="4339" y="1336"/>
                    <a:pt x="4474" y="1210"/>
                    <a:pt x="4489" y="1047"/>
                  </a:cubicBezTo>
                  <a:cubicBezTo>
                    <a:pt x="4504" y="884"/>
                    <a:pt x="4392" y="735"/>
                    <a:pt x="4232" y="706"/>
                  </a:cubicBezTo>
                  <a:lnTo>
                    <a:pt x="401" y="6"/>
                  </a:lnTo>
                  <a:cubicBezTo>
                    <a:pt x="382" y="3"/>
                    <a:pt x="363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9"/>
            <p:cNvSpPr/>
            <p:nvPr/>
          </p:nvSpPr>
          <p:spPr>
            <a:xfrm>
              <a:off x="2441075" y="2505150"/>
              <a:ext cx="112775" cy="33450"/>
            </a:xfrm>
            <a:custGeom>
              <a:avLst/>
              <a:gdLst/>
              <a:ahLst/>
              <a:cxnLst/>
              <a:rect l="l" t="t" r="r" b="b"/>
              <a:pathLst>
                <a:path w="4511" h="1338" extrusionOk="0">
                  <a:moveTo>
                    <a:pt x="344" y="1"/>
                  </a:moveTo>
                  <a:cubicBezTo>
                    <a:pt x="193" y="1"/>
                    <a:pt x="60" y="108"/>
                    <a:pt x="32" y="261"/>
                  </a:cubicBezTo>
                  <a:cubicBezTo>
                    <a:pt x="1" y="436"/>
                    <a:pt x="118" y="603"/>
                    <a:pt x="293" y="632"/>
                  </a:cubicBezTo>
                  <a:lnTo>
                    <a:pt x="4122" y="1331"/>
                  </a:lnTo>
                  <a:cubicBezTo>
                    <a:pt x="4141" y="1335"/>
                    <a:pt x="4161" y="1338"/>
                    <a:pt x="4180" y="1338"/>
                  </a:cubicBezTo>
                  <a:cubicBezTo>
                    <a:pt x="4344" y="1338"/>
                    <a:pt x="4481" y="1212"/>
                    <a:pt x="4496" y="1048"/>
                  </a:cubicBezTo>
                  <a:cubicBezTo>
                    <a:pt x="4511" y="884"/>
                    <a:pt x="4398" y="736"/>
                    <a:pt x="4237" y="708"/>
                  </a:cubicBezTo>
                  <a:lnTo>
                    <a:pt x="406" y="7"/>
                  </a:lnTo>
                  <a:cubicBezTo>
                    <a:pt x="385" y="3"/>
                    <a:pt x="364" y="1"/>
                    <a:pt x="3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9"/>
            <p:cNvSpPr/>
            <p:nvPr/>
          </p:nvSpPr>
          <p:spPr>
            <a:xfrm>
              <a:off x="3810175" y="3482725"/>
              <a:ext cx="287350" cy="265375"/>
            </a:xfrm>
            <a:custGeom>
              <a:avLst/>
              <a:gdLst/>
              <a:ahLst/>
              <a:cxnLst/>
              <a:rect l="l" t="t" r="r" b="b"/>
              <a:pathLst>
                <a:path w="11494" h="10615" extrusionOk="0">
                  <a:moveTo>
                    <a:pt x="5742" y="0"/>
                  </a:moveTo>
                  <a:cubicBezTo>
                    <a:pt x="3230" y="0"/>
                    <a:pt x="998" y="1793"/>
                    <a:pt x="528" y="4352"/>
                  </a:cubicBezTo>
                  <a:cubicBezTo>
                    <a:pt x="0" y="7235"/>
                    <a:pt x="1910" y="9999"/>
                    <a:pt x="4792" y="10526"/>
                  </a:cubicBezTo>
                  <a:cubicBezTo>
                    <a:pt x="5115" y="10586"/>
                    <a:pt x="5437" y="10614"/>
                    <a:pt x="5754" y="10614"/>
                  </a:cubicBezTo>
                  <a:cubicBezTo>
                    <a:pt x="8266" y="10614"/>
                    <a:pt x="10498" y="8822"/>
                    <a:pt x="10967" y="6263"/>
                  </a:cubicBezTo>
                  <a:cubicBezTo>
                    <a:pt x="11493" y="3380"/>
                    <a:pt x="9585" y="616"/>
                    <a:pt x="6703" y="88"/>
                  </a:cubicBezTo>
                  <a:cubicBezTo>
                    <a:pt x="6380" y="29"/>
                    <a:pt x="6059" y="0"/>
                    <a:pt x="5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9"/>
            <p:cNvSpPr/>
            <p:nvPr/>
          </p:nvSpPr>
          <p:spPr>
            <a:xfrm>
              <a:off x="3804425" y="3474800"/>
              <a:ext cx="294425" cy="281250"/>
            </a:xfrm>
            <a:custGeom>
              <a:avLst/>
              <a:gdLst/>
              <a:ahLst/>
              <a:cxnLst/>
              <a:rect l="l" t="t" r="r" b="b"/>
              <a:pathLst>
                <a:path w="11777" h="11250" extrusionOk="0">
                  <a:moveTo>
                    <a:pt x="5974" y="637"/>
                  </a:moveTo>
                  <a:cubicBezTo>
                    <a:pt x="7455" y="637"/>
                    <a:pt x="8859" y="1294"/>
                    <a:pt x="9806" y="2430"/>
                  </a:cubicBezTo>
                  <a:cubicBezTo>
                    <a:pt x="10755" y="3567"/>
                    <a:pt x="11149" y="5066"/>
                    <a:pt x="10883" y="6522"/>
                  </a:cubicBezTo>
                  <a:cubicBezTo>
                    <a:pt x="10444" y="8926"/>
                    <a:pt x="8341" y="10613"/>
                    <a:pt x="5979" y="10613"/>
                  </a:cubicBezTo>
                  <a:cubicBezTo>
                    <a:pt x="5682" y="10613"/>
                    <a:pt x="5381" y="10586"/>
                    <a:pt x="5079" y="10531"/>
                  </a:cubicBezTo>
                  <a:cubicBezTo>
                    <a:pt x="2373" y="10037"/>
                    <a:pt x="575" y="7432"/>
                    <a:pt x="1071" y="4727"/>
                  </a:cubicBezTo>
                  <a:cubicBezTo>
                    <a:pt x="1509" y="2323"/>
                    <a:pt x="3613" y="637"/>
                    <a:pt x="5974" y="637"/>
                  </a:cubicBezTo>
                  <a:close/>
                  <a:moveTo>
                    <a:pt x="5968" y="0"/>
                  </a:moveTo>
                  <a:cubicBezTo>
                    <a:pt x="4836" y="0"/>
                    <a:pt x="3731" y="340"/>
                    <a:pt x="2781" y="998"/>
                  </a:cubicBezTo>
                  <a:cubicBezTo>
                    <a:pt x="909" y="2290"/>
                    <a:pt x="0" y="4583"/>
                    <a:pt x="478" y="6806"/>
                  </a:cubicBezTo>
                  <a:cubicBezTo>
                    <a:pt x="957" y="9031"/>
                    <a:pt x="2728" y="10748"/>
                    <a:pt x="4965" y="11156"/>
                  </a:cubicBezTo>
                  <a:cubicBezTo>
                    <a:pt x="5300" y="11218"/>
                    <a:pt x="5638" y="11248"/>
                    <a:pt x="5979" y="11249"/>
                  </a:cubicBezTo>
                  <a:cubicBezTo>
                    <a:pt x="8641" y="11249"/>
                    <a:pt x="11012" y="9346"/>
                    <a:pt x="11508" y="6637"/>
                  </a:cubicBezTo>
                  <a:cubicBezTo>
                    <a:pt x="11777" y="5169"/>
                    <a:pt x="11452" y="3655"/>
                    <a:pt x="10604" y="2428"/>
                  </a:cubicBezTo>
                  <a:cubicBezTo>
                    <a:pt x="9756" y="1202"/>
                    <a:pt x="8455" y="361"/>
                    <a:pt x="6989" y="93"/>
                  </a:cubicBezTo>
                  <a:cubicBezTo>
                    <a:pt x="6649" y="31"/>
                    <a:pt x="6307" y="0"/>
                    <a:pt x="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3987425" y="3515150"/>
              <a:ext cx="287375" cy="265375"/>
            </a:xfrm>
            <a:custGeom>
              <a:avLst/>
              <a:gdLst/>
              <a:ahLst/>
              <a:cxnLst/>
              <a:rect l="l" t="t" r="r" b="b"/>
              <a:pathLst>
                <a:path w="11495" h="10615" extrusionOk="0">
                  <a:moveTo>
                    <a:pt x="5741" y="0"/>
                  </a:moveTo>
                  <a:cubicBezTo>
                    <a:pt x="3228" y="0"/>
                    <a:pt x="998" y="1792"/>
                    <a:pt x="528" y="4352"/>
                  </a:cubicBezTo>
                  <a:cubicBezTo>
                    <a:pt x="0" y="7235"/>
                    <a:pt x="1910" y="9999"/>
                    <a:pt x="4792" y="10527"/>
                  </a:cubicBezTo>
                  <a:cubicBezTo>
                    <a:pt x="5115" y="10586"/>
                    <a:pt x="5436" y="10614"/>
                    <a:pt x="5753" y="10614"/>
                  </a:cubicBezTo>
                  <a:cubicBezTo>
                    <a:pt x="8266" y="10614"/>
                    <a:pt x="10498" y="8822"/>
                    <a:pt x="10966" y="6263"/>
                  </a:cubicBezTo>
                  <a:cubicBezTo>
                    <a:pt x="11494" y="3380"/>
                    <a:pt x="9585" y="616"/>
                    <a:pt x="6703" y="88"/>
                  </a:cubicBezTo>
                  <a:cubicBezTo>
                    <a:pt x="6379" y="29"/>
                    <a:pt x="6058" y="0"/>
                    <a:pt x="5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9"/>
            <p:cNvSpPr/>
            <p:nvPr/>
          </p:nvSpPr>
          <p:spPr>
            <a:xfrm>
              <a:off x="3978850" y="3507250"/>
              <a:ext cx="301025" cy="281225"/>
            </a:xfrm>
            <a:custGeom>
              <a:avLst/>
              <a:gdLst/>
              <a:ahLst/>
              <a:cxnLst/>
              <a:rect l="l" t="t" r="r" b="b"/>
              <a:pathLst>
                <a:path w="12041" h="11249" extrusionOk="0">
                  <a:moveTo>
                    <a:pt x="6088" y="636"/>
                  </a:moveTo>
                  <a:cubicBezTo>
                    <a:pt x="7568" y="636"/>
                    <a:pt x="8971" y="1293"/>
                    <a:pt x="9920" y="2430"/>
                  </a:cubicBezTo>
                  <a:cubicBezTo>
                    <a:pt x="10867" y="3567"/>
                    <a:pt x="11262" y="5066"/>
                    <a:pt x="10997" y="6522"/>
                  </a:cubicBezTo>
                  <a:cubicBezTo>
                    <a:pt x="10759" y="7824"/>
                    <a:pt x="10013" y="8977"/>
                    <a:pt x="8924" y="9728"/>
                  </a:cubicBezTo>
                  <a:cubicBezTo>
                    <a:pt x="8086" y="10308"/>
                    <a:pt x="7096" y="10612"/>
                    <a:pt x="6091" y="10612"/>
                  </a:cubicBezTo>
                  <a:cubicBezTo>
                    <a:pt x="5792" y="10612"/>
                    <a:pt x="5491" y="10585"/>
                    <a:pt x="5192" y="10530"/>
                  </a:cubicBezTo>
                  <a:cubicBezTo>
                    <a:pt x="2487" y="10036"/>
                    <a:pt x="688" y="7432"/>
                    <a:pt x="1183" y="4726"/>
                  </a:cubicBezTo>
                  <a:cubicBezTo>
                    <a:pt x="1623" y="2323"/>
                    <a:pt x="3727" y="636"/>
                    <a:pt x="6088" y="636"/>
                  </a:cubicBezTo>
                  <a:close/>
                  <a:moveTo>
                    <a:pt x="6093" y="0"/>
                  </a:moveTo>
                  <a:cubicBezTo>
                    <a:pt x="3433" y="0"/>
                    <a:pt x="1054" y="1900"/>
                    <a:pt x="558" y="4611"/>
                  </a:cubicBezTo>
                  <a:cubicBezTo>
                    <a:pt x="1" y="7662"/>
                    <a:pt x="2027" y="10596"/>
                    <a:pt x="5077" y="11155"/>
                  </a:cubicBezTo>
                  <a:cubicBezTo>
                    <a:pt x="5416" y="11217"/>
                    <a:pt x="5758" y="11248"/>
                    <a:pt x="6103" y="11248"/>
                  </a:cubicBezTo>
                  <a:cubicBezTo>
                    <a:pt x="8191" y="11243"/>
                    <a:pt x="10104" y="10081"/>
                    <a:pt x="11073" y="8231"/>
                  </a:cubicBezTo>
                  <a:cubicBezTo>
                    <a:pt x="12040" y="6381"/>
                    <a:pt x="11903" y="4146"/>
                    <a:pt x="10717" y="2428"/>
                  </a:cubicBezTo>
                  <a:cubicBezTo>
                    <a:pt x="9864" y="1192"/>
                    <a:pt x="8581" y="362"/>
                    <a:pt x="7102" y="92"/>
                  </a:cubicBezTo>
                  <a:cubicBezTo>
                    <a:pt x="6763" y="30"/>
                    <a:pt x="6426" y="0"/>
                    <a:pt x="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9"/>
            <p:cNvSpPr/>
            <p:nvPr/>
          </p:nvSpPr>
          <p:spPr>
            <a:xfrm>
              <a:off x="4067625" y="2100325"/>
              <a:ext cx="1140700" cy="366625"/>
            </a:xfrm>
            <a:custGeom>
              <a:avLst/>
              <a:gdLst/>
              <a:ahLst/>
              <a:cxnLst/>
              <a:rect l="l" t="t" r="r" b="b"/>
              <a:pathLst>
                <a:path w="45628" h="14665" extrusionOk="0">
                  <a:moveTo>
                    <a:pt x="21236" y="0"/>
                  </a:moveTo>
                  <a:cubicBezTo>
                    <a:pt x="18078" y="0"/>
                    <a:pt x="0" y="2964"/>
                    <a:pt x="0" y="2964"/>
                  </a:cubicBezTo>
                  <a:lnTo>
                    <a:pt x="1538" y="5796"/>
                  </a:lnTo>
                  <a:lnTo>
                    <a:pt x="21487" y="4866"/>
                  </a:lnTo>
                  <a:lnTo>
                    <a:pt x="43199" y="14665"/>
                  </a:lnTo>
                  <a:cubicBezTo>
                    <a:pt x="43199" y="14665"/>
                    <a:pt x="45395" y="11442"/>
                    <a:pt x="45512" y="9439"/>
                  </a:cubicBezTo>
                  <a:cubicBezTo>
                    <a:pt x="45628" y="7435"/>
                    <a:pt x="45065" y="5560"/>
                    <a:pt x="45065" y="5560"/>
                  </a:cubicBezTo>
                  <a:cubicBezTo>
                    <a:pt x="45065" y="5560"/>
                    <a:pt x="23937" y="151"/>
                    <a:pt x="21432" y="5"/>
                  </a:cubicBezTo>
                  <a:cubicBezTo>
                    <a:pt x="21375" y="2"/>
                    <a:pt x="21310" y="0"/>
                    <a:pt x="21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9"/>
            <p:cNvSpPr/>
            <p:nvPr/>
          </p:nvSpPr>
          <p:spPr>
            <a:xfrm>
              <a:off x="4058075" y="2092375"/>
              <a:ext cx="1158225" cy="382525"/>
            </a:xfrm>
            <a:custGeom>
              <a:avLst/>
              <a:gdLst/>
              <a:ahLst/>
              <a:cxnLst/>
              <a:rect l="l" t="t" r="r" b="b"/>
              <a:pathLst>
                <a:path w="46329" h="15301" extrusionOk="0">
                  <a:moveTo>
                    <a:pt x="21605" y="636"/>
                  </a:moveTo>
                  <a:cubicBezTo>
                    <a:pt x="21677" y="636"/>
                    <a:pt x="21741" y="637"/>
                    <a:pt x="21797" y="640"/>
                  </a:cubicBezTo>
                  <a:cubicBezTo>
                    <a:pt x="24121" y="775"/>
                    <a:pt x="43133" y="5614"/>
                    <a:pt x="45191" y="6140"/>
                  </a:cubicBezTo>
                  <a:cubicBezTo>
                    <a:pt x="45320" y="6638"/>
                    <a:pt x="45669" y="8155"/>
                    <a:pt x="45577" y="9738"/>
                  </a:cubicBezTo>
                  <a:cubicBezTo>
                    <a:pt x="45485" y="11338"/>
                    <a:pt x="43951" y="13830"/>
                    <a:pt x="43465" y="14582"/>
                  </a:cubicBezTo>
                  <a:lnTo>
                    <a:pt x="22000" y="4896"/>
                  </a:lnTo>
                  <a:cubicBezTo>
                    <a:pt x="21959" y="4877"/>
                    <a:pt x="21914" y="4867"/>
                    <a:pt x="21869" y="4867"/>
                  </a:cubicBezTo>
                  <a:lnTo>
                    <a:pt x="21854" y="4867"/>
                  </a:lnTo>
                  <a:lnTo>
                    <a:pt x="2104" y="5788"/>
                  </a:lnTo>
                  <a:lnTo>
                    <a:pt x="875" y="3524"/>
                  </a:lnTo>
                  <a:cubicBezTo>
                    <a:pt x="3663" y="3072"/>
                    <a:pt x="18787" y="636"/>
                    <a:pt x="21605" y="636"/>
                  </a:cubicBezTo>
                  <a:close/>
                  <a:moveTo>
                    <a:pt x="21612" y="1"/>
                  </a:moveTo>
                  <a:cubicBezTo>
                    <a:pt x="18386" y="1"/>
                    <a:pt x="1086" y="2845"/>
                    <a:pt x="331" y="2968"/>
                  </a:cubicBezTo>
                  <a:cubicBezTo>
                    <a:pt x="116" y="3005"/>
                    <a:pt x="0" y="3242"/>
                    <a:pt x="105" y="3434"/>
                  </a:cubicBezTo>
                  <a:lnTo>
                    <a:pt x="1642" y="6266"/>
                  </a:lnTo>
                  <a:cubicBezTo>
                    <a:pt x="1695" y="6369"/>
                    <a:pt x="1802" y="6432"/>
                    <a:pt x="1917" y="6432"/>
                  </a:cubicBezTo>
                  <a:cubicBezTo>
                    <a:pt x="1923" y="6432"/>
                    <a:pt x="1929" y="6432"/>
                    <a:pt x="1936" y="6432"/>
                  </a:cubicBezTo>
                  <a:lnTo>
                    <a:pt x="21807" y="5506"/>
                  </a:lnTo>
                  <a:lnTo>
                    <a:pt x="43450" y="15273"/>
                  </a:lnTo>
                  <a:cubicBezTo>
                    <a:pt x="43491" y="15292"/>
                    <a:pt x="43536" y="15300"/>
                    <a:pt x="43581" y="15300"/>
                  </a:cubicBezTo>
                  <a:cubicBezTo>
                    <a:pt x="43582" y="15300"/>
                    <a:pt x="43584" y="15300"/>
                    <a:pt x="43585" y="15300"/>
                  </a:cubicBezTo>
                  <a:cubicBezTo>
                    <a:pt x="43689" y="15300"/>
                    <a:pt x="43786" y="15248"/>
                    <a:pt x="43845" y="15162"/>
                  </a:cubicBezTo>
                  <a:cubicBezTo>
                    <a:pt x="43936" y="15028"/>
                    <a:pt x="46092" y="11842"/>
                    <a:pt x="46212" y="9775"/>
                  </a:cubicBezTo>
                  <a:cubicBezTo>
                    <a:pt x="46329" y="7739"/>
                    <a:pt x="45777" y="5865"/>
                    <a:pt x="45753" y="5787"/>
                  </a:cubicBezTo>
                  <a:cubicBezTo>
                    <a:pt x="45721" y="5680"/>
                    <a:pt x="45636" y="5598"/>
                    <a:pt x="45528" y="5570"/>
                  </a:cubicBezTo>
                  <a:cubicBezTo>
                    <a:pt x="44664" y="5349"/>
                    <a:pt x="24340" y="151"/>
                    <a:pt x="21834" y="7"/>
                  </a:cubicBezTo>
                  <a:cubicBezTo>
                    <a:pt x="21770" y="3"/>
                    <a:pt x="21695" y="1"/>
                    <a:pt x="2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9"/>
            <p:cNvSpPr/>
            <p:nvPr/>
          </p:nvSpPr>
          <p:spPr>
            <a:xfrm>
              <a:off x="4122950" y="2170500"/>
              <a:ext cx="1085375" cy="296500"/>
            </a:xfrm>
            <a:custGeom>
              <a:avLst/>
              <a:gdLst/>
              <a:ahLst/>
              <a:cxnLst/>
              <a:rect l="l" t="t" r="r" b="b"/>
              <a:pathLst>
                <a:path w="43415" h="11860" extrusionOk="0">
                  <a:moveTo>
                    <a:pt x="18967" y="0"/>
                  </a:moveTo>
                  <a:cubicBezTo>
                    <a:pt x="18531" y="0"/>
                    <a:pt x="1" y="2751"/>
                    <a:pt x="1" y="2751"/>
                  </a:cubicBezTo>
                  <a:lnTo>
                    <a:pt x="1630" y="2882"/>
                  </a:lnTo>
                  <a:lnTo>
                    <a:pt x="19274" y="2059"/>
                  </a:lnTo>
                  <a:lnTo>
                    <a:pt x="40987" y="11859"/>
                  </a:lnTo>
                  <a:cubicBezTo>
                    <a:pt x="40987" y="11859"/>
                    <a:pt x="43183" y="8635"/>
                    <a:pt x="43299" y="6632"/>
                  </a:cubicBezTo>
                  <a:cubicBezTo>
                    <a:pt x="43415" y="4629"/>
                    <a:pt x="42853" y="2753"/>
                    <a:pt x="42853" y="2753"/>
                  </a:cubicBezTo>
                  <a:cubicBezTo>
                    <a:pt x="42853" y="2753"/>
                    <a:pt x="38973" y="1759"/>
                    <a:pt x="34343" y="613"/>
                  </a:cubicBezTo>
                  <a:lnTo>
                    <a:pt x="34343" y="613"/>
                  </a:lnTo>
                  <a:lnTo>
                    <a:pt x="40103" y="6949"/>
                  </a:lnTo>
                  <a:lnTo>
                    <a:pt x="36485" y="5503"/>
                  </a:lnTo>
                  <a:lnTo>
                    <a:pt x="39090" y="8254"/>
                  </a:lnTo>
                  <a:lnTo>
                    <a:pt x="36339" y="7095"/>
                  </a:lnTo>
                  <a:lnTo>
                    <a:pt x="35037" y="8108"/>
                  </a:lnTo>
                  <a:lnTo>
                    <a:pt x="27073" y="2897"/>
                  </a:lnTo>
                  <a:lnTo>
                    <a:pt x="29100" y="5068"/>
                  </a:lnTo>
                  <a:cubicBezTo>
                    <a:pt x="29100" y="5068"/>
                    <a:pt x="19401" y="0"/>
                    <a:pt x="189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9"/>
            <p:cNvSpPr/>
            <p:nvPr/>
          </p:nvSpPr>
          <p:spPr>
            <a:xfrm>
              <a:off x="3731575" y="2174425"/>
              <a:ext cx="374500" cy="109650"/>
            </a:xfrm>
            <a:custGeom>
              <a:avLst/>
              <a:gdLst/>
              <a:ahLst/>
              <a:cxnLst/>
              <a:rect l="l" t="t" r="r" b="b"/>
              <a:pathLst>
                <a:path w="14980" h="4386" extrusionOk="0">
                  <a:moveTo>
                    <a:pt x="13442" y="0"/>
                  </a:moveTo>
                  <a:lnTo>
                    <a:pt x="10152" y="311"/>
                  </a:lnTo>
                  <a:cubicBezTo>
                    <a:pt x="10152" y="311"/>
                    <a:pt x="9152" y="299"/>
                    <a:pt x="7910" y="299"/>
                  </a:cubicBezTo>
                  <a:cubicBezTo>
                    <a:pt x="6203" y="299"/>
                    <a:pt x="4039" y="322"/>
                    <a:pt x="3388" y="433"/>
                  </a:cubicBezTo>
                  <a:cubicBezTo>
                    <a:pt x="3229" y="461"/>
                    <a:pt x="2967" y="466"/>
                    <a:pt x="2660" y="466"/>
                  </a:cubicBezTo>
                  <a:cubicBezTo>
                    <a:pt x="2435" y="466"/>
                    <a:pt x="2186" y="463"/>
                    <a:pt x="1936" y="463"/>
                  </a:cubicBezTo>
                  <a:cubicBezTo>
                    <a:pt x="978" y="463"/>
                    <a:pt x="1" y="508"/>
                    <a:pt x="277" y="944"/>
                  </a:cubicBezTo>
                  <a:cubicBezTo>
                    <a:pt x="727" y="1648"/>
                    <a:pt x="6681" y="2502"/>
                    <a:pt x="6681" y="2502"/>
                  </a:cubicBezTo>
                  <a:lnTo>
                    <a:pt x="4966" y="2801"/>
                  </a:lnTo>
                  <a:cubicBezTo>
                    <a:pt x="4535" y="2877"/>
                    <a:pt x="4228" y="3261"/>
                    <a:pt x="4249" y="3697"/>
                  </a:cubicBezTo>
                  <a:cubicBezTo>
                    <a:pt x="4271" y="4143"/>
                    <a:pt x="4713" y="4131"/>
                    <a:pt x="5159" y="4151"/>
                  </a:cubicBezTo>
                  <a:cubicBezTo>
                    <a:pt x="6476" y="4212"/>
                    <a:pt x="9038" y="4332"/>
                    <a:pt x="9574" y="4383"/>
                  </a:cubicBezTo>
                  <a:cubicBezTo>
                    <a:pt x="9589" y="4385"/>
                    <a:pt x="9606" y="4386"/>
                    <a:pt x="9625" y="4386"/>
                  </a:cubicBezTo>
                  <a:cubicBezTo>
                    <a:pt x="10495" y="4386"/>
                    <a:pt x="14980" y="2832"/>
                    <a:pt x="14980" y="2832"/>
                  </a:cubicBezTo>
                  <a:lnTo>
                    <a:pt x="134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9"/>
            <p:cNvSpPr/>
            <p:nvPr/>
          </p:nvSpPr>
          <p:spPr>
            <a:xfrm>
              <a:off x="3727925" y="2166450"/>
              <a:ext cx="387450" cy="125550"/>
            </a:xfrm>
            <a:custGeom>
              <a:avLst/>
              <a:gdLst/>
              <a:ahLst/>
              <a:cxnLst/>
              <a:rect l="l" t="t" r="r" b="b"/>
              <a:pathLst>
                <a:path w="15498" h="5022" extrusionOk="0">
                  <a:moveTo>
                    <a:pt x="13409" y="655"/>
                  </a:moveTo>
                  <a:lnTo>
                    <a:pt x="14668" y="2973"/>
                  </a:lnTo>
                  <a:cubicBezTo>
                    <a:pt x="12829" y="3601"/>
                    <a:pt x="10327" y="4389"/>
                    <a:pt x="9796" y="4389"/>
                  </a:cubicBezTo>
                  <a:cubicBezTo>
                    <a:pt x="9779" y="4389"/>
                    <a:pt x="9763" y="4388"/>
                    <a:pt x="9750" y="4386"/>
                  </a:cubicBezTo>
                  <a:cubicBezTo>
                    <a:pt x="9212" y="4335"/>
                    <a:pt x="6744" y="4218"/>
                    <a:pt x="5320" y="4153"/>
                  </a:cubicBezTo>
                  <a:lnTo>
                    <a:pt x="5229" y="4150"/>
                  </a:lnTo>
                  <a:cubicBezTo>
                    <a:pt x="4718" y="4127"/>
                    <a:pt x="4716" y="4082"/>
                    <a:pt x="4712" y="4002"/>
                  </a:cubicBezTo>
                  <a:cubicBezTo>
                    <a:pt x="4700" y="3724"/>
                    <a:pt x="4894" y="3481"/>
                    <a:pt x="5167" y="3434"/>
                  </a:cubicBezTo>
                  <a:lnTo>
                    <a:pt x="6882" y="3135"/>
                  </a:lnTo>
                  <a:cubicBezTo>
                    <a:pt x="7035" y="3108"/>
                    <a:pt x="7147" y="2973"/>
                    <a:pt x="7145" y="2816"/>
                  </a:cubicBezTo>
                  <a:cubicBezTo>
                    <a:pt x="7142" y="2661"/>
                    <a:pt x="7026" y="2530"/>
                    <a:pt x="6872" y="2508"/>
                  </a:cubicBezTo>
                  <a:cubicBezTo>
                    <a:pt x="4351" y="2145"/>
                    <a:pt x="1480" y="1560"/>
                    <a:pt x="808" y="1176"/>
                  </a:cubicBezTo>
                  <a:cubicBezTo>
                    <a:pt x="1103" y="1110"/>
                    <a:pt x="1687" y="1101"/>
                    <a:pt x="2150" y="1101"/>
                  </a:cubicBezTo>
                  <a:cubicBezTo>
                    <a:pt x="2263" y="1101"/>
                    <a:pt x="2369" y="1102"/>
                    <a:pt x="2461" y="1102"/>
                  </a:cubicBezTo>
                  <a:cubicBezTo>
                    <a:pt x="2580" y="1103"/>
                    <a:pt x="2694" y="1104"/>
                    <a:pt x="2803" y="1104"/>
                  </a:cubicBezTo>
                  <a:cubicBezTo>
                    <a:pt x="3129" y="1104"/>
                    <a:pt x="3405" y="1097"/>
                    <a:pt x="3588" y="1066"/>
                  </a:cubicBezTo>
                  <a:cubicBezTo>
                    <a:pt x="4219" y="958"/>
                    <a:pt x="6380" y="935"/>
                    <a:pt x="8088" y="935"/>
                  </a:cubicBezTo>
                  <a:cubicBezTo>
                    <a:pt x="9302" y="935"/>
                    <a:pt x="10261" y="940"/>
                    <a:pt x="10328" y="947"/>
                  </a:cubicBezTo>
                  <a:lnTo>
                    <a:pt x="13409" y="655"/>
                  </a:lnTo>
                  <a:close/>
                  <a:moveTo>
                    <a:pt x="13596" y="0"/>
                  </a:moveTo>
                  <a:cubicBezTo>
                    <a:pt x="13584" y="0"/>
                    <a:pt x="13571" y="1"/>
                    <a:pt x="13558" y="3"/>
                  </a:cubicBezTo>
                  <a:lnTo>
                    <a:pt x="10302" y="313"/>
                  </a:lnTo>
                  <a:cubicBezTo>
                    <a:pt x="10207" y="311"/>
                    <a:pt x="9242" y="300"/>
                    <a:pt x="8056" y="300"/>
                  </a:cubicBezTo>
                  <a:cubicBezTo>
                    <a:pt x="6337" y="300"/>
                    <a:pt x="4154" y="324"/>
                    <a:pt x="3481" y="440"/>
                  </a:cubicBezTo>
                  <a:cubicBezTo>
                    <a:pt x="3343" y="463"/>
                    <a:pt x="3093" y="467"/>
                    <a:pt x="2803" y="467"/>
                  </a:cubicBezTo>
                  <a:cubicBezTo>
                    <a:pt x="2695" y="467"/>
                    <a:pt x="2581" y="467"/>
                    <a:pt x="2465" y="466"/>
                  </a:cubicBezTo>
                  <a:cubicBezTo>
                    <a:pt x="2337" y="465"/>
                    <a:pt x="2215" y="464"/>
                    <a:pt x="2098" y="464"/>
                  </a:cubicBezTo>
                  <a:cubicBezTo>
                    <a:pt x="914" y="464"/>
                    <a:pt x="319" y="533"/>
                    <a:pt x="117" y="897"/>
                  </a:cubicBezTo>
                  <a:cubicBezTo>
                    <a:pt x="65" y="991"/>
                    <a:pt x="0" y="1188"/>
                    <a:pt x="156" y="1433"/>
                  </a:cubicBezTo>
                  <a:cubicBezTo>
                    <a:pt x="506" y="1982"/>
                    <a:pt x="2926" y="2501"/>
                    <a:pt x="4913" y="2843"/>
                  </a:cubicBezTo>
                  <a:cubicBezTo>
                    <a:pt x="4396" y="3002"/>
                    <a:pt x="4052" y="3491"/>
                    <a:pt x="4078" y="4031"/>
                  </a:cubicBezTo>
                  <a:cubicBezTo>
                    <a:pt x="4112" y="4739"/>
                    <a:pt x="4796" y="4767"/>
                    <a:pt x="5204" y="4783"/>
                  </a:cubicBezTo>
                  <a:lnTo>
                    <a:pt x="5290" y="4787"/>
                  </a:lnTo>
                  <a:cubicBezTo>
                    <a:pt x="6433" y="4839"/>
                    <a:pt x="9146" y="4968"/>
                    <a:pt x="9690" y="5019"/>
                  </a:cubicBezTo>
                  <a:cubicBezTo>
                    <a:pt x="9710" y="5020"/>
                    <a:pt x="9732" y="5021"/>
                    <a:pt x="9755" y="5021"/>
                  </a:cubicBezTo>
                  <a:cubicBezTo>
                    <a:pt x="10652" y="5021"/>
                    <a:pt x="14460" y="3719"/>
                    <a:pt x="15230" y="3451"/>
                  </a:cubicBezTo>
                  <a:cubicBezTo>
                    <a:pt x="15414" y="3387"/>
                    <a:pt x="15498" y="3172"/>
                    <a:pt x="15406" y="2999"/>
                  </a:cubicBezTo>
                  <a:lnTo>
                    <a:pt x="13867" y="167"/>
                  </a:lnTo>
                  <a:cubicBezTo>
                    <a:pt x="13813" y="68"/>
                    <a:pt x="13707" y="0"/>
                    <a:pt x="135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9"/>
            <p:cNvSpPr/>
            <p:nvPr/>
          </p:nvSpPr>
          <p:spPr>
            <a:xfrm>
              <a:off x="4636000" y="1579350"/>
              <a:ext cx="579175" cy="670350"/>
            </a:xfrm>
            <a:custGeom>
              <a:avLst/>
              <a:gdLst/>
              <a:ahLst/>
              <a:cxnLst/>
              <a:rect l="l" t="t" r="r" b="b"/>
              <a:pathLst>
                <a:path w="23167" h="26814" extrusionOk="0">
                  <a:moveTo>
                    <a:pt x="6220" y="0"/>
                  </a:moveTo>
                  <a:cubicBezTo>
                    <a:pt x="6069" y="0"/>
                    <a:pt x="5909" y="4"/>
                    <a:pt x="5741" y="12"/>
                  </a:cubicBezTo>
                  <a:cubicBezTo>
                    <a:pt x="1573" y="209"/>
                    <a:pt x="1" y="4711"/>
                    <a:pt x="745" y="6942"/>
                  </a:cubicBezTo>
                  <a:cubicBezTo>
                    <a:pt x="1491" y="9172"/>
                    <a:pt x="6020" y="10310"/>
                    <a:pt x="6020" y="10310"/>
                  </a:cubicBezTo>
                  <a:lnTo>
                    <a:pt x="5629" y="17068"/>
                  </a:lnTo>
                  <a:lnTo>
                    <a:pt x="7796" y="17412"/>
                  </a:lnTo>
                  <a:cubicBezTo>
                    <a:pt x="7796" y="17412"/>
                    <a:pt x="9767" y="24963"/>
                    <a:pt x="10395" y="25438"/>
                  </a:cubicBezTo>
                  <a:cubicBezTo>
                    <a:pt x="10445" y="25475"/>
                    <a:pt x="10521" y="25492"/>
                    <a:pt x="10619" y="25492"/>
                  </a:cubicBezTo>
                  <a:cubicBezTo>
                    <a:pt x="11775" y="25492"/>
                    <a:pt x="15997" y="23136"/>
                    <a:pt x="15997" y="23136"/>
                  </a:cubicBezTo>
                  <a:lnTo>
                    <a:pt x="19066" y="26813"/>
                  </a:lnTo>
                  <a:lnTo>
                    <a:pt x="23167" y="23989"/>
                  </a:lnTo>
                  <a:lnTo>
                    <a:pt x="20957" y="20580"/>
                  </a:lnTo>
                  <a:cubicBezTo>
                    <a:pt x="20957" y="20580"/>
                    <a:pt x="22355" y="7754"/>
                    <a:pt x="21865" y="4882"/>
                  </a:cubicBezTo>
                  <a:cubicBezTo>
                    <a:pt x="21374" y="2010"/>
                    <a:pt x="19669" y="1254"/>
                    <a:pt x="15743" y="1028"/>
                  </a:cubicBezTo>
                  <a:cubicBezTo>
                    <a:pt x="15440" y="1010"/>
                    <a:pt x="15140" y="1002"/>
                    <a:pt x="14847" y="1002"/>
                  </a:cubicBezTo>
                  <a:cubicBezTo>
                    <a:pt x="11352" y="1002"/>
                    <a:pt x="8679" y="2151"/>
                    <a:pt x="8679" y="2151"/>
                  </a:cubicBezTo>
                  <a:cubicBezTo>
                    <a:pt x="8679" y="2151"/>
                    <a:pt x="9811" y="0"/>
                    <a:pt x="6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9"/>
            <p:cNvSpPr/>
            <p:nvPr/>
          </p:nvSpPr>
          <p:spPr>
            <a:xfrm>
              <a:off x="4635400" y="1571425"/>
              <a:ext cx="588775" cy="686225"/>
            </a:xfrm>
            <a:custGeom>
              <a:avLst/>
              <a:gdLst/>
              <a:ahLst/>
              <a:cxnLst/>
              <a:rect l="l" t="t" r="r" b="b"/>
              <a:pathLst>
                <a:path w="23551" h="27449" extrusionOk="0">
                  <a:moveTo>
                    <a:pt x="6262" y="633"/>
                  </a:moveTo>
                  <a:cubicBezTo>
                    <a:pt x="7691" y="633"/>
                    <a:pt x="8228" y="986"/>
                    <a:pt x="8429" y="1296"/>
                  </a:cubicBezTo>
                  <a:cubicBezTo>
                    <a:pt x="8714" y="1739"/>
                    <a:pt x="8424" y="2315"/>
                    <a:pt x="8423" y="2318"/>
                  </a:cubicBezTo>
                  <a:cubicBezTo>
                    <a:pt x="8304" y="2542"/>
                    <a:pt x="8478" y="2786"/>
                    <a:pt x="8701" y="2786"/>
                  </a:cubicBezTo>
                  <a:cubicBezTo>
                    <a:pt x="8742" y="2786"/>
                    <a:pt x="8785" y="2778"/>
                    <a:pt x="8828" y="2759"/>
                  </a:cubicBezTo>
                  <a:cubicBezTo>
                    <a:pt x="8857" y="2746"/>
                    <a:pt x="11478" y="1636"/>
                    <a:pt x="14870" y="1636"/>
                  </a:cubicBezTo>
                  <a:cubicBezTo>
                    <a:pt x="15158" y="1636"/>
                    <a:pt x="15451" y="1644"/>
                    <a:pt x="15749" y="1661"/>
                  </a:cubicBezTo>
                  <a:cubicBezTo>
                    <a:pt x="19833" y="1898"/>
                    <a:pt x="21140" y="2702"/>
                    <a:pt x="21576" y="5251"/>
                  </a:cubicBezTo>
                  <a:cubicBezTo>
                    <a:pt x="22053" y="8047"/>
                    <a:pt x="20679" y="20733"/>
                    <a:pt x="20665" y="20861"/>
                  </a:cubicBezTo>
                  <a:cubicBezTo>
                    <a:pt x="20657" y="20933"/>
                    <a:pt x="20675" y="21007"/>
                    <a:pt x="20715" y="21069"/>
                  </a:cubicBezTo>
                  <a:lnTo>
                    <a:pt x="22756" y="24218"/>
                  </a:lnTo>
                  <a:lnTo>
                    <a:pt x="19147" y="26705"/>
                  </a:lnTo>
                  <a:lnTo>
                    <a:pt x="16264" y="23250"/>
                  </a:lnTo>
                  <a:cubicBezTo>
                    <a:pt x="16204" y="23178"/>
                    <a:pt x="16115" y="23135"/>
                    <a:pt x="16021" y="23135"/>
                  </a:cubicBezTo>
                  <a:cubicBezTo>
                    <a:pt x="15967" y="23135"/>
                    <a:pt x="15914" y="23149"/>
                    <a:pt x="15867" y="23175"/>
                  </a:cubicBezTo>
                  <a:cubicBezTo>
                    <a:pt x="13775" y="24343"/>
                    <a:pt x="11265" y="25513"/>
                    <a:pt x="10685" y="25513"/>
                  </a:cubicBezTo>
                  <a:cubicBezTo>
                    <a:pt x="10658" y="25513"/>
                    <a:pt x="10636" y="25511"/>
                    <a:pt x="10617" y="25506"/>
                  </a:cubicBezTo>
                  <a:cubicBezTo>
                    <a:pt x="10249" y="25146"/>
                    <a:pt x="9061" y="21228"/>
                    <a:pt x="8128" y="17649"/>
                  </a:cubicBezTo>
                  <a:cubicBezTo>
                    <a:pt x="8096" y="17527"/>
                    <a:pt x="7994" y="17435"/>
                    <a:pt x="7870" y="17415"/>
                  </a:cubicBezTo>
                  <a:lnTo>
                    <a:pt x="5988" y="17116"/>
                  </a:lnTo>
                  <a:lnTo>
                    <a:pt x="6361" y="10644"/>
                  </a:lnTo>
                  <a:cubicBezTo>
                    <a:pt x="6370" y="10492"/>
                    <a:pt x="6269" y="10355"/>
                    <a:pt x="6122" y="10318"/>
                  </a:cubicBezTo>
                  <a:cubicBezTo>
                    <a:pt x="6077" y="10307"/>
                    <a:pt x="1754" y="9196"/>
                    <a:pt x="1072" y="7157"/>
                  </a:cubicBezTo>
                  <a:cubicBezTo>
                    <a:pt x="663" y="5939"/>
                    <a:pt x="1021" y="4148"/>
                    <a:pt x="1940" y="2804"/>
                  </a:cubicBezTo>
                  <a:cubicBezTo>
                    <a:pt x="2580" y="1871"/>
                    <a:pt x="3764" y="740"/>
                    <a:pt x="5778" y="645"/>
                  </a:cubicBezTo>
                  <a:cubicBezTo>
                    <a:pt x="5950" y="637"/>
                    <a:pt x="6111" y="633"/>
                    <a:pt x="6262" y="633"/>
                  </a:cubicBezTo>
                  <a:close/>
                  <a:moveTo>
                    <a:pt x="6227" y="0"/>
                  </a:moveTo>
                  <a:cubicBezTo>
                    <a:pt x="6074" y="0"/>
                    <a:pt x="5915" y="4"/>
                    <a:pt x="5750" y="12"/>
                  </a:cubicBezTo>
                  <a:cubicBezTo>
                    <a:pt x="3973" y="95"/>
                    <a:pt x="2436" y="961"/>
                    <a:pt x="1416" y="2447"/>
                  </a:cubicBezTo>
                  <a:cubicBezTo>
                    <a:pt x="391" y="3943"/>
                    <a:pt x="1" y="5963"/>
                    <a:pt x="468" y="7360"/>
                  </a:cubicBezTo>
                  <a:cubicBezTo>
                    <a:pt x="1162" y="9435"/>
                    <a:pt x="4714" y="10582"/>
                    <a:pt x="5713" y="10866"/>
                  </a:cubicBezTo>
                  <a:lnTo>
                    <a:pt x="5337" y="17367"/>
                  </a:lnTo>
                  <a:cubicBezTo>
                    <a:pt x="5327" y="17530"/>
                    <a:pt x="5442" y="17673"/>
                    <a:pt x="5604" y="17699"/>
                  </a:cubicBezTo>
                  <a:lnTo>
                    <a:pt x="7566" y="18010"/>
                  </a:lnTo>
                  <a:cubicBezTo>
                    <a:pt x="8196" y="20412"/>
                    <a:pt x="9599" y="25534"/>
                    <a:pt x="10229" y="26009"/>
                  </a:cubicBezTo>
                  <a:cubicBezTo>
                    <a:pt x="10318" y="26076"/>
                    <a:pt x="10449" y="26107"/>
                    <a:pt x="10616" y="26107"/>
                  </a:cubicBezTo>
                  <a:cubicBezTo>
                    <a:pt x="11633" y="26107"/>
                    <a:pt x="13961" y="24955"/>
                    <a:pt x="15945" y="23859"/>
                  </a:cubicBezTo>
                  <a:lnTo>
                    <a:pt x="18846" y="27334"/>
                  </a:lnTo>
                  <a:cubicBezTo>
                    <a:pt x="18906" y="27407"/>
                    <a:pt x="18995" y="27449"/>
                    <a:pt x="19089" y="27449"/>
                  </a:cubicBezTo>
                  <a:cubicBezTo>
                    <a:pt x="19154" y="27449"/>
                    <a:pt x="19216" y="27429"/>
                    <a:pt x="19269" y="27392"/>
                  </a:cubicBezTo>
                  <a:lnTo>
                    <a:pt x="23370" y="24567"/>
                  </a:lnTo>
                  <a:cubicBezTo>
                    <a:pt x="23512" y="24470"/>
                    <a:pt x="23551" y="24277"/>
                    <a:pt x="23457" y="24133"/>
                  </a:cubicBezTo>
                  <a:lnTo>
                    <a:pt x="21310" y="20819"/>
                  </a:lnTo>
                  <a:cubicBezTo>
                    <a:pt x="21457" y="19464"/>
                    <a:pt x="22675" y="7917"/>
                    <a:pt x="22204" y="5146"/>
                  </a:cubicBezTo>
                  <a:cubicBezTo>
                    <a:pt x="21657" y="1946"/>
                    <a:pt x="19613" y="1249"/>
                    <a:pt x="15787" y="1027"/>
                  </a:cubicBezTo>
                  <a:cubicBezTo>
                    <a:pt x="15472" y="1009"/>
                    <a:pt x="15163" y="1001"/>
                    <a:pt x="14859" y="1001"/>
                  </a:cubicBezTo>
                  <a:cubicBezTo>
                    <a:pt x="12284" y="1001"/>
                    <a:pt x="10168" y="1607"/>
                    <a:pt x="9178" y="1949"/>
                  </a:cubicBezTo>
                  <a:cubicBezTo>
                    <a:pt x="9212" y="1652"/>
                    <a:pt x="9181" y="1295"/>
                    <a:pt x="8967" y="960"/>
                  </a:cubicBezTo>
                  <a:cubicBezTo>
                    <a:pt x="8561" y="320"/>
                    <a:pt x="7638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9"/>
            <p:cNvSpPr/>
            <p:nvPr/>
          </p:nvSpPr>
          <p:spPr>
            <a:xfrm>
              <a:off x="4646800" y="1595300"/>
              <a:ext cx="568400" cy="654425"/>
            </a:xfrm>
            <a:custGeom>
              <a:avLst/>
              <a:gdLst/>
              <a:ahLst/>
              <a:cxnLst/>
              <a:rect l="l" t="t" r="r" b="b"/>
              <a:pathLst>
                <a:path w="22736" h="26177" extrusionOk="0">
                  <a:moveTo>
                    <a:pt x="8100" y="0"/>
                  </a:moveTo>
                  <a:cubicBezTo>
                    <a:pt x="7070" y="187"/>
                    <a:pt x="6092" y="418"/>
                    <a:pt x="5252" y="712"/>
                  </a:cubicBezTo>
                  <a:cubicBezTo>
                    <a:pt x="3908" y="1183"/>
                    <a:pt x="2286" y="1714"/>
                    <a:pt x="932" y="2151"/>
                  </a:cubicBezTo>
                  <a:cubicBezTo>
                    <a:pt x="231" y="3410"/>
                    <a:pt x="1" y="4850"/>
                    <a:pt x="218" y="5925"/>
                  </a:cubicBezTo>
                  <a:lnTo>
                    <a:pt x="1616" y="7889"/>
                  </a:lnTo>
                  <a:cubicBezTo>
                    <a:pt x="3210" y="9070"/>
                    <a:pt x="5589" y="9672"/>
                    <a:pt x="5589" y="9672"/>
                  </a:cubicBezTo>
                  <a:lnTo>
                    <a:pt x="5513" y="10975"/>
                  </a:lnTo>
                  <a:cubicBezTo>
                    <a:pt x="6384" y="11136"/>
                    <a:pt x="7354" y="11281"/>
                    <a:pt x="8003" y="11281"/>
                  </a:cubicBezTo>
                  <a:cubicBezTo>
                    <a:pt x="9450" y="11281"/>
                    <a:pt x="11623" y="10124"/>
                    <a:pt x="11623" y="10124"/>
                  </a:cubicBezTo>
                  <a:lnTo>
                    <a:pt x="11623" y="10124"/>
                  </a:lnTo>
                  <a:cubicBezTo>
                    <a:pt x="11623" y="10124"/>
                    <a:pt x="10320" y="12150"/>
                    <a:pt x="11912" y="13308"/>
                  </a:cubicBezTo>
                  <a:cubicBezTo>
                    <a:pt x="13505" y="14467"/>
                    <a:pt x="14953" y="14467"/>
                    <a:pt x="14953" y="14467"/>
                  </a:cubicBezTo>
                  <a:cubicBezTo>
                    <a:pt x="14953" y="14467"/>
                    <a:pt x="15966" y="17942"/>
                    <a:pt x="15966" y="19099"/>
                  </a:cubicBezTo>
                  <a:cubicBezTo>
                    <a:pt x="15966" y="20004"/>
                    <a:pt x="11818" y="23379"/>
                    <a:pt x="10003" y="24812"/>
                  </a:cubicBezTo>
                  <a:cubicBezTo>
                    <a:pt x="10052" y="24836"/>
                    <a:pt x="10117" y="24848"/>
                    <a:pt x="10197" y="24848"/>
                  </a:cubicBezTo>
                  <a:cubicBezTo>
                    <a:pt x="11353" y="24848"/>
                    <a:pt x="15567" y="22499"/>
                    <a:pt x="15567" y="22499"/>
                  </a:cubicBezTo>
                  <a:lnTo>
                    <a:pt x="18635" y="26177"/>
                  </a:lnTo>
                  <a:lnTo>
                    <a:pt x="22736" y="23351"/>
                  </a:lnTo>
                  <a:lnTo>
                    <a:pt x="20525" y="19942"/>
                  </a:lnTo>
                  <a:cubicBezTo>
                    <a:pt x="20525" y="19942"/>
                    <a:pt x="21923" y="7116"/>
                    <a:pt x="21433" y="4244"/>
                  </a:cubicBezTo>
                  <a:cubicBezTo>
                    <a:pt x="20943" y="1372"/>
                    <a:pt x="19237" y="616"/>
                    <a:pt x="15313" y="390"/>
                  </a:cubicBezTo>
                  <a:cubicBezTo>
                    <a:pt x="15009" y="372"/>
                    <a:pt x="14709" y="364"/>
                    <a:pt x="14416" y="364"/>
                  </a:cubicBezTo>
                  <a:cubicBezTo>
                    <a:pt x="10920" y="364"/>
                    <a:pt x="8247" y="1513"/>
                    <a:pt x="8247" y="1513"/>
                  </a:cubicBezTo>
                  <a:cubicBezTo>
                    <a:pt x="8247" y="1513"/>
                    <a:pt x="8706" y="634"/>
                    <a:pt x="810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9"/>
            <p:cNvSpPr/>
            <p:nvPr/>
          </p:nvSpPr>
          <p:spPr>
            <a:xfrm>
              <a:off x="4635975" y="1579350"/>
              <a:ext cx="558925" cy="514525"/>
            </a:xfrm>
            <a:custGeom>
              <a:avLst/>
              <a:gdLst/>
              <a:ahLst/>
              <a:cxnLst/>
              <a:rect l="l" t="t" r="r" b="b"/>
              <a:pathLst>
                <a:path w="22357" h="20581" extrusionOk="0">
                  <a:moveTo>
                    <a:pt x="6221" y="0"/>
                  </a:moveTo>
                  <a:cubicBezTo>
                    <a:pt x="6070" y="0"/>
                    <a:pt x="5910" y="4"/>
                    <a:pt x="5742" y="12"/>
                  </a:cubicBezTo>
                  <a:cubicBezTo>
                    <a:pt x="1573" y="209"/>
                    <a:pt x="0" y="4711"/>
                    <a:pt x="746" y="6942"/>
                  </a:cubicBezTo>
                  <a:cubicBezTo>
                    <a:pt x="1492" y="9172"/>
                    <a:pt x="6021" y="10310"/>
                    <a:pt x="6021" y="10310"/>
                  </a:cubicBezTo>
                  <a:cubicBezTo>
                    <a:pt x="6021" y="10310"/>
                    <a:pt x="11496" y="10189"/>
                    <a:pt x="14226" y="8378"/>
                  </a:cubicBezTo>
                  <a:lnTo>
                    <a:pt x="14226" y="8378"/>
                  </a:lnTo>
                  <a:cubicBezTo>
                    <a:pt x="14225" y="8378"/>
                    <a:pt x="12330" y="10894"/>
                    <a:pt x="12678" y="12445"/>
                  </a:cubicBezTo>
                  <a:cubicBezTo>
                    <a:pt x="12918" y="13516"/>
                    <a:pt x="13732" y="13682"/>
                    <a:pt x="14213" y="13682"/>
                  </a:cubicBezTo>
                  <a:cubicBezTo>
                    <a:pt x="14428" y="13682"/>
                    <a:pt x="14577" y="13649"/>
                    <a:pt x="14577" y="13649"/>
                  </a:cubicBezTo>
                  <a:lnTo>
                    <a:pt x="15106" y="15866"/>
                  </a:lnTo>
                  <a:cubicBezTo>
                    <a:pt x="15106" y="15866"/>
                    <a:pt x="15719" y="16218"/>
                    <a:pt x="16178" y="16218"/>
                  </a:cubicBezTo>
                  <a:cubicBezTo>
                    <a:pt x="16380" y="16218"/>
                    <a:pt x="16553" y="16150"/>
                    <a:pt x="16631" y="15954"/>
                  </a:cubicBezTo>
                  <a:cubicBezTo>
                    <a:pt x="16846" y="15416"/>
                    <a:pt x="16852" y="13167"/>
                    <a:pt x="17844" y="13167"/>
                  </a:cubicBezTo>
                  <a:cubicBezTo>
                    <a:pt x="18033" y="13167"/>
                    <a:pt x="18258" y="13249"/>
                    <a:pt x="18527" y="13439"/>
                  </a:cubicBezTo>
                  <a:cubicBezTo>
                    <a:pt x="20207" y="14630"/>
                    <a:pt x="20300" y="16823"/>
                    <a:pt x="19390" y="17427"/>
                  </a:cubicBezTo>
                  <a:cubicBezTo>
                    <a:pt x="18481" y="18031"/>
                    <a:pt x="17851" y="17556"/>
                    <a:pt x="18430" y="18902"/>
                  </a:cubicBezTo>
                  <a:cubicBezTo>
                    <a:pt x="19009" y="20248"/>
                    <a:pt x="20958" y="20580"/>
                    <a:pt x="20958" y="20580"/>
                  </a:cubicBezTo>
                  <a:cubicBezTo>
                    <a:pt x="20958" y="20580"/>
                    <a:pt x="22356" y="7754"/>
                    <a:pt x="21866" y="4882"/>
                  </a:cubicBezTo>
                  <a:cubicBezTo>
                    <a:pt x="21376" y="2010"/>
                    <a:pt x="19670" y="1254"/>
                    <a:pt x="15746" y="1028"/>
                  </a:cubicBezTo>
                  <a:cubicBezTo>
                    <a:pt x="15442" y="1010"/>
                    <a:pt x="15142" y="1002"/>
                    <a:pt x="14849" y="1002"/>
                  </a:cubicBezTo>
                  <a:cubicBezTo>
                    <a:pt x="11353" y="1002"/>
                    <a:pt x="8680" y="2151"/>
                    <a:pt x="8680" y="2151"/>
                  </a:cubicBezTo>
                  <a:cubicBezTo>
                    <a:pt x="8680" y="2151"/>
                    <a:pt x="9812" y="0"/>
                    <a:pt x="6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9"/>
            <p:cNvSpPr/>
            <p:nvPr/>
          </p:nvSpPr>
          <p:spPr>
            <a:xfrm>
              <a:off x="4635450" y="1571425"/>
              <a:ext cx="567350" cy="530375"/>
            </a:xfrm>
            <a:custGeom>
              <a:avLst/>
              <a:gdLst/>
              <a:ahLst/>
              <a:cxnLst/>
              <a:rect l="l" t="t" r="r" b="b"/>
              <a:pathLst>
                <a:path w="22694" h="21215" extrusionOk="0">
                  <a:moveTo>
                    <a:pt x="6264" y="634"/>
                  </a:moveTo>
                  <a:cubicBezTo>
                    <a:pt x="7689" y="634"/>
                    <a:pt x="8227" y="987"/>
                    <a:pt x="8427" y="1298"/>
                  </a:cubicBezTo>
                  <a:cubicBezTo>
                    <a:pt x="8712" y="1741"/>
                    <a:pt x="8422" y="2316"/>
                    <a:pt x="8421" y="2320"/>
                  </a:cubicBezTo>
                  <a:cubicBezTo>
                    <a:pt x="8302" y="2543"/>
                    <a:pt x="8476" y="2786"/>
                    <a:pt x="8699" y="2786"/>
                  </a:cubicBezTo>
                  <a:cubicBezTo>
                    <a:pt x="8740" y="2786"/>
                    <a:pt x="8783" y="2778"/>
                    <a:pt x="8826" y="2759"/>
                  </a:cubicBezTo>
                  <a:cubicBezTo>
                    <a:pt x="8855" y="2748"/>
                    <a:pt x="11476" y="1637"/>
                    <a:pt x="14868" y="1637"/>
                  </a:cubicBezTo>
                  <a:cubicBezTo>
                    <a:pt x="15156" y="1637"/>
                    <a:pt x="15449" y="1645"/>
                    <a:pt x="15747" y="1662"/>
                  </a:cubicBezTo>
                  <a:cubicBezTo>
                    <a:pt x="19831" y="1898"/>
                    <a:pt x="21138" y="2703"/>
                    <a:pt x="21574" y="5253"/>
                  </a:cubicBezTo>
                  <a:cubicBezTo>
                    <a:pt x="22006" y="7782"/>
                    <a:pt x="20922" y="18411"/>
                    <a:pt x="20701" y="20504"/>
                  </a:cubicBezTo>
                  <a:cubicBezTo>
                    <a:pt x="20161" y="20352"/>
                    <a:pt x="19113" y="19953"/>
                    <a:pt x="18743" y="19093"/>
                  </a:cubicBezTo>
                  <a:cubicBezTo>
                    <a:pt x="18533" y="18603"/>
                    <a:pt x="18543" y="18477"/>
                    <a:pt x="18535" y="18477"/>
                  </a:cubicBezTo>
                  <a:cubicBezTo>
                    <a:pt x="18563" y="18452"/>
                    <a:pt x="18688" y="18411"/>
                    <a:pt x="18779" y="18380"/>
                  </a:cubicBezTo>
                  <a:cubicBezTo>
                    <a:pt x="18987" y="18311"/>
                    <a:pt x="19272" y="18218"/>
                    <a:pt x="19587" y="18009"/>
                  </a:cubicBezTo>
                  <a:cubicBezTo>
                    <a:pt x="20032" y="17714"/>
                    <a:pt x="20292" y="17143"/>
                    <a:pt x="20302" y="16442"/>
                  </a:cubicBezTo>
                  <a:cubicBezTo>
                    <a:pt x="20316" y="15565"/>
                    <a:pt x="19911" y="14332"/>
                    <a:pt x="18732" y="13497"/>
                  </a:cubicBezTo>
                  <a:cubicBezTo>
                    <a:pt x="18421" y="13277"/>
                    <a:pt x="18131" y="13166"/>
                    <a:pt x="17865" y="13166"/>
                  </a:cubicBezTo>
                  <a:cubicBezTo>
                    <a:pt x="17742" y="13166"/>
                    <a:pt x="17624" y="13190"/>
                    <a:pt x="17512" y="13237"/>
                  </a:cubicBezTo>
                  <a:cubicBezTo>
                    <a:pt x="16806" y="13534"/>
                    <a:pt x="16629" y="14628"/>
                    <a:pt x="16488" y="15508"/>
                  </a:cubicBezTo>
                  <a:cubicBezTo>
                    <a:pt x="16445" y="15772"/>
                    <a:pt x="16402" y="16045"/>
                    <a:pt x="16358" y="16154"/>
                  </a:cubicBezTo>
                  <a:cubicBezTo>
                    <a:pt x="16351" y="16179"/>
                    <a:pt x="16332" y="16198"/>
                    <a:pt x="16307" y="16204"/>
                  </a:cubicBezTo>
                  <a:cubicBezTo>
                    <a:pt x="16276" y="16214"/>
                    <a:pt x="16239" y="16219"/>
                    <a:pt x="16198" y="16219"/>
                  </a:cubicBezTo>
                  <a:cubicBezTo>
                    <a:pt x="15985" y="16219"/>
                    <a:pt x="15650" y="16094"/>
                    <a:pt x="15403" y="15970"/>
                  </a:cubicBezTo>
                  <a:lnTo>
                    <a:pt x="14908" y="13892"/>
                  </a:lnTo>
                  <a:cubicBezTo>
                    <a:pt x="14874" y="13746"/>
                    <a:pt x="14744" y="13647"/>
                    <a:pt x="14601" y="13647"/>
                  </a:cubicBezTo>
                  <a:cubicBezTo>
                    <a:pt x="14578" y="13647"/>
                    <a:pt x="14553" y="13650"/>
                    <a:pt x="14529" y="13656"/>
                  </a:cubicBezTo>
                  <a:cubicBezTo>
                    <a:pt x="14527" y="13656"/>
                    <a:pt x="14407" y="13681"/>
                    <a:pt x="14234" y="13681"/>
                  </a:cubicBezTo>
                  <a:cubicBezTo>
                    <a:pt x="14123" y="13681"/>
                    <a:pt x="13992" y="13670"/>
                    <a:pt x="13856" y="13637"/>
                  </a:cubicBezTo>
                  <a:cubicBezTo>
                    <a:pt x="13404" y="13525"/>
                    <a:pt x="13128" y="13216"/>
                    <a:pt x="13011" y="12692"/>
                  </a:cubicBezTo>
                  <a:cubicBezTo>
                    <a:pt x="12752" y="11539"/>
                    <a:pt x="13999" y="9554"/>
                    <a:pt x="14501" y="8885"/>
                  </a:cubicBezTo>
                  <a:cubicBezTo>
                    <a:pt x="14594" y="8762"/>
                    <a:pt x="14585" y="8589"/>
                    <a:pt x="14478" y="8477"/>
                  </a:cubicBezTo>
                  <a:cubicBezTo>
                    <a:pt x="14417" y="8411"/>
                    <a:pt x="14332" y="8377"/>
                    <a:pt x="14248" y="8377"/>
                  </a:cubicBezTo>
                  <a:cubicBezTo>
                    <a:pt x="14187" y="8377"/>
                    <a:pt x="14126" y="8394"/>
                    <a:pt x="14072" y="8430"/>
                  </a:cubicBezTo>
                  <a:cubicBezTo>
                    <a:pt x="11576" y="10085"/>
                    <a:pt x="6596" y="10291"/>
                    <a:pt x="6078" y="10308"/>
                  </a:cubicBezTo>
                  <a:cubicBezTo>
                    <a:pt x="5632" y="10189"/>
                    <a:pt x="1716" y="9093"/>
                    <a:pt x="1070" y="7158"/>
                  </a:cubicBezTo>
                  <a:cubicBezTo>
                    <a:pt x="661" y="5939"/>
                    <a:pt x="1019" y="4150"/>
                    <a:pt x="1938" y="2805"/>
                  </a:cubicBezTo>
                  <a:cubicBezTo>
                    <a:pt x="2578" y="1873"/>
                    <a:pt x="3762" y="741"/>
                    <a:pt x="5776" y="646"/>
                  </a:cubicBezTo>
                  <a:cubicBezTo>
                    <a:pt x="5949" y="638"/>
                    <a:pt x="6112" y="634"/>
                    <a:pt x="6264" y="634"/>
                  </a:cubicBezTo>
                  <a:close/>
                  <a:moveTo>
                    <a:pt x="6225" y="0"/>
                  </a:moveTo>
                  <a:cubicBezTo>
                    <a:pt x="6072" y="0"/>
                    <a:pt x="5913" y="4"/>
                    <a:pt x="5748" y="12"/>
                  </a:cubicBezTo>
                  <a:cubicBezTo>
                    <a:pt x="3971" y="95"/>
                    <a:pt x="2434" y="961"/>
                    <a:pt x="1414" y="2447"/>
                  </a:cubicBezTo>
                  <a:cubicBezTo>
                    <a:pt x="389" y="3943"/>
                    <a:pt x="0" y="5963"/>
                    <a:pt x="467" y="7360"/>
                  </a:cubicBezTo>
                  <a:cubicBezTo>
                    <a:pt x="1259" y="9728"/>
                    <a:pt x="5773" y="10887"/>
                    <a:pt x="5964" y="10934"/>
                  </a:cubicBezTo>
                  <a:cubicBezTo>
                    <a:pt x="5992" y="10940"/>
                    <a:pt x="6020" y="10943"/>
                    <a:pt x="6049" y="10944"/>
                  </a:cubicBezTo>
                  <a:cubicBezTo>
                    <a:pt x="6248" y="10939"/>
                    <a:pt x="10411" y="10832"/>
                    <a:pt x="13303" y="9561"/>
                  </a:cubicBezTo>
                  <a:lnTo>
                    <a:pt x="13303" y="9561"/>
                  </a:lnTo>
                  <a:cubicBezTo>
                    <a:pt x="12770" y="10479"/>
                    <a:pt x="12163" y="11814"/>
                    <a:pt x="12389" y="12831"/>
                  </a:cubicBezTo>
                  <a:cubicBezTo>
                    <a:pt x="12605" y="13790"/>
                    <a:pt x="13223" y="14134"/>
                    <a:pt x="13703" y="14253"/>
                  </a:cubicBezTo>
                  <a:cubicBezTo>
                    <a:pt x="13875" y="14295"/>
                    <a:pt x="14051" y="14316"/>
                    <a:pt x="14229" y="14316"/>
                  </a:cubicBezTo>
                  <a:cubicBezTo>
                    <a:pt x="14271" y="14316"/>
                    <a:pt x="14313" y="14315"/>
                    <a:pt x="14355" y="14313"/>
                  </a:cubicBezTo>
                  <a:lnTo>
                    <a:pt x="14818" y="16256"/>
                  </a:lnTo>
                  <a:cubicBezTo>
                    <a:pt x="14838" y="16341"/>
                    <a:pt x="14893" y="16414"/>
                    <a:pt x="14969" y="16458"/>
                  </a:cubicBezTo>
                  <a:cubicBezTo>
                    <a:pt x="15100" y="16534"/>
                    <a:pt x="15685" y="16852"/>
                    <a:pt x="16200" y="16852"/>
                  </a:cubicBezTo>
                  <a:cubicBezTo>
                    <a:pt x="16310" y="16852"/>
                    <a:pt x="16417" y="16837"/>
                    <a:pt x="16516" y="16803"/>
                  </a:cubicBezTo>
                  <a:cubicBezTo>
                    <a:pt x="16714" y="16737"/>
                    <a:pt x="16872" y="16585"/>
                    <a:pt x="16947" y="16389"/>
                  </a:cubicBezTo>
                  <a:cubicBezTo>
                    <a:pt x="17018" y="16214"/>
                    <a:pt x="17060" y="15946"/>
                    <a:pt x="17115" y="15609"/>
                  </a:cubicBezTo>
                  <a:cubicBezTo>
                    <a:pt x="17213" y="15000"/>
                    <a:pt x="17378" y="13982"/>
                    <a:pt x="17757" y="13821"/>
                  </a:cubicBezTo>
                  <a:cubicBezTo>
                    <a:pt x="17790" y="13807"/>
                    <a:pt x="17827" y="13801"/>
                    <a:pt x="17865" y="13801"/>
                  </a:cubicBezTo>
                  <a:cubicBezTo>
                    <a:pt x="18024" y="13801"/>
                    <a:pt x="18218" y="13911"/>
                    <a:pt x="18365" y="14015"/>
                  </a:cubicBezTo>
                  <a:cubicBezTo>
                    <a:pt x="19342" y="14706"/>
                    <a:pt x="19678" y="15717"/>
                    <a:pt x="19667" y="16430"/>
                  </a:cubicBezTo>
                  <a:cubicBezTo>
                    <a:pt x="19659" y="16912"/>
                    <a:pt x="19499" y="17304"/>
                    <a:pt x="19236" y="17479"/>
                  </a:cubicBezTo>
                  <a:cubicBezTo>
                    <a:pt x="18992" y="17640"/>
                    <a:pt x="18773" y="17713"/>
                    <a:pt x="18580" y="17777"/>
                  </a:cubicBezTo>
                  <a:cubicBezTo>
                    <a:pt x="18335" y="17858"/>
                    <a:pt x="18082" y="17942"/>
                    <a:pt x="17966" y="18201"/>
                  </a:cubicBezTo>
                  <a:cubicBezTo>
                    <a:pt x="17839" y="18483"/>
                    <a:pt x="17947" y="18848"/>
                    <a:pt x="18161" y="19345"/>
                  </a:cubicBezTo>
                  <a:cubicBezTo>
                    <a:pt x="18799" y="20832"/>
                    <a:pt x="20840" y="21195"/>
                    <a:pt x="20926" y="21210"/>
                  </a:cubicBezTo>
                  <a:cubicBezTo>
                    <a:pt x="20943" y="21212"/>
                    <a:pt x="20962" y="21215"/>
                    <a:pt x="20979" y="21215"/>
                  </a:cubicBezTo>
                  <a:lnTo>
                    <a:pt x="20979" y="21213"/>
                  </a:lnTo>
                  <a:cubicBezTo>
                    <a:pt x="20980" y="21213"/>
                    <a:pt x="20981" y="21213"/>
                    <a:pt x="20982" y="21213"/>
                  </a:cubicBezTo>
                  <a:cubicBezTo>
                    <a:pt x="21144" y="21213"/>
                    <a:pt x="21278" y="21092"/>
                    <a:pt x="21295" y="20931"/>
                  </a:cubicBezTo>
                  <a:cubicBezTo>
                    <a:pt x="21353" y="20405"/>
                    <a:pt x="22693" y="8029"/>
                    <a:pt x="22202" y="5146"/>
                  </a:cubicBezTo>
                  <a:cubicBezTo>
                    <a:pt x="21655" y="1946"/>
                    <a:pt x="19611" y="1249"/>
                    <a:pt x="15785" y="1027"/>
                  </a:cubicBezTo>
                  <a:cubicBezTo>
                    <a:pt x="15470" y="1009"/>
                    <a:pt x="15161" y="1001"/>
                    <a:pt x="14857" y="1001"/>
                  </a:cubicBezTo>
                  <a:cubicBezTo>
                    <a:pt x="12282" y="1001"/>
                    <a:pt x="10166" y="1607"/>
                    <a:pt x="9176" y="1949"/>
                  </a:cubicBezTo>
                  <a:cubicBezTo>
                    <a:pt x="9210" y="1652"/>
                    <a:pt x="9179" y="1295"/>
                    <a:pt x="8965" y="960"/>
                  </a:cubicBezTo>
                  <a:cubicBezTo>
                    <a:pt x="8559" y="320"/>
                    <a:pt x="7636" y="0"/>
                    <a:pt x="6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9"/>
            <p:cNvSpPr/>
            <p:nvPr/>
          </p:nvSpPr>
          <p:spPr>
            <a:xfrm>
              <a:off x="4789375" y="1663050"/>
              <a:ext cx="371500" cy="122150"/>
            </a:xfrm>
            <a:custGeom>
              <a:avLst/>
              <a:gdLst/>
              <a:ahLst/>
              <a:cxnLst/>
              <a:rect l="l" t="t" r="r" b="b"/>
              <a:pathLst>
                <a:path w="14860" h="4886" extrusionOk="0">
                  <a:moveTo>
                    <a:pt x="2005" y="0"/>
                  </a:moveTo>
                  <a:cubicBezTo>
                    <a:pt x="1916" y="0"/>
                    <a:pt x="1826" y="8"/>
                    <a:pt x="1736" y="25"/>
                  </a:cubicBezTo>
                  <a:cubicBezTo>
                    <a:pt x="1178" y="134"/>
                    <a:pt x="729" y="574"/>
                    <a:pt x="403" y="1339"/>
                  </a:cubicBezTo>
                  <a:cubicBezTo>
                    <a:pt x="0" y="2277"/>
                    <a:pt x="37" y="3099"/>
                    <a:pt x="511" y="3713"/>
                  </a:cubicBezTo>
                  <a:cubicBezTo>
                    <a:pt x="1106" y="4486"/>
                    <a:pt x="2347" y="4885"/>
                    <a:pt x="4091" y="4885"/>
                  </a:cubicBezTo>
                  <a:cubicBezTo>
                    <a:pt x="4767" y="4885"/>
                    <a:pt x="5520" y="4824"/>
                    <a:pt x="6338" y="4704"/>
                  </a:cubicBezTo>
                  <a:cubicBezTo>
                    <a:pt x="9599" y="4219"/>
                    <a:pt x="12156" y="3390"/>
                    <a:pt x="13530" y="2943"/>
                  </a:cubicBezTo>
                  <a:cubicBezTo>
                    <a:pt x="14106" y="2757"/>
                    <a:pt x="14563" y="2608"/>
                    <a:pt x="14701" y="2608"/>
                  </a:cubicBezTo>
                  <a:cubicBezTo>
                    <a:pt x="14788" y="2608"/>
                    <a:pt x="14859" y="2537"/>
                    <a:pt x="14859" y="2449"/>
                  </a:cubicBezTo>
                  <a:cubicBezTo>
                    <a:pt x="14859" y="2362"/>
                    <a:pt x="14788" y="2291"/>
                    <a:pt x="14701" y="2291"/>
                  </a:cubicBezTo>
                  <a:cubicBezTo>
                    <a:pt x="14512" y="2291"/>
                    <a:pt x="14129" y="2415"/>
                    <a:pt x="13432" y="2642"/>
                  </a:cubicBezTo>
                  <a:cubicBezTo>
                    <a:pt x="12067" y="3085"/>
                    <a:pt x="9526" y="3909"/>
                    <a:pt x="6291" y="4390"/>
                  </a:cubicBezTo>
                  <a:cubicBezTo>
                    <a:pt x="5498" y="4507"/>
                    <a:pt x="4767" y="4564"/>
                    <a:pt x="4110" y="4564"/>
                  </a:cubicBezTo>
                  <a:cubicBezTo>
                    <a:pt x="2471" y="4564"/>
                    <a:pt x="1292" y="4206"/>
                    <a:pt x="762" y="3518"/>
                  </a:cubicBezTo>
                  <a:cubicBezTo>
                    <a:pt x="358" y="2994"/>
                    <a:pt x="334" y="2302"/>
                    <a:pt x="694" y="1464"/>
                  </a:cubicBezTo>
                  <a:cubicBezTo>
                    <a:pt x="978" y="803"/>
                    <a:pt x="1347" y="425"/>
                    <a:pt x="1794" y="338"/>
                  </a:cubicBezTo>
                  <a:cubicBezTo>
                    <a:pt x="1864" y="324"/>
                    <a:pt x="1934" y="318"/>
                    <a:pt x="2003" y="318"/>
                  </a:cubicBezTo>
                  <a:cubicBezTo>
                    <a:pt x="2724" y="318"/>
                    <a:pt x="3398" y="982"/>
                    <a:pt x="3406" y="989"/>
                  </a:cubicBezTo>
                  <a:cubicBezTo>
                    <a:pt x="3438" y="1020"/>
                    <a:pt x="3478" y="1035"/>
                    <a:pt x="3518" y="1035"/>
                  </a:cubicBezTo>
                  <a:cubicBezTo>
                    <a:pt x="3559" y="1035"/>
                    <a:pt x="3599" y="1020"/>
                    <a:pt x="3631" y="989"/>
                  </a:cubicBezTo>
                  <a:cubicBezTo>
                    <a:pt x="3693" y="928"/>
                    <a:pt x="3693" y="827"/>
                    <a:pt x="3631" y="765"/>
                  </a:cubicBezTo>
                  <a:cubicBezTo>
                    <a:pt x="3597" y="731"/>
                    <a:pt x="2861" y="0"/>
                    <a:pt x="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9"/>
            <p:cNvSpPr/>
            <p:nvPr/>
          </p:nvSpPr>
          <p:spPr>
            <a:xfrm>
              <a:off x="4956250" y="1803325"/>
              <a:ext cx="226900" cy="29675"/>
            </a:xfrm>
            <a:custGeom>
              <a:avLst/>
              <a:gdLst/>
              <a:ahLst/>
              <a:cxnLst/>
              <a:rect l="l" t="t" r="r" b="b"/>
              <a:pathLst>
                <a:path w="9076" h="1187" extrusionOk="0">
                  <a:moveTo>
                    <a:pt x="8899" y="0"/>
                  </a:moveTo>
                  <a:cubicBezTo>
                    <a:pt x="8885" y="0"/>
                    <a:pt x="8871" y="2"/>
                    <a:pt x="8857" y="6"/>
                  </a:cubicBezTo>
                  <a:cubicBezTo>
                    <a:pt x="6347" y="699"/>
                    <a:pt x="4171" y="871"/>
                    <a:pt x="2628" y="871"/>
                  </a:cubicBezTo>
                  <a:cubicBezTo>
                    <a:pt x="1116" y="871"/>
                    <a:pt x="211" y="706"/>
                    <a:pt x="193" y="702"/>
                  </a:cubicBezTo>
                  <a:cubicBezTo>
                    <a:pt x="186" y="701"/>
                    <a:pt x="179" y="701"/>
                    <a:pt x="172" y="701"/>
                  </a:cubicBezTo>
                  <a:cubicBezTo>
                    <a:pt x="97" y="701"/>
                    <a:pt x="32" y="754"/>
                    <a:pt x="17" y="830"/>
                  </a:cubicBezTo>
                  <a:cubicBezTo>
                    <a:pt x="1" y="913"/>
                    <a:pt x="52" y="992"/>
                    <a:pt x="134" y="1013"/>
                  </a:cubicBezTo>
                  <a:cubicBezTo>
                    <a:pt x="152" y="1017"/>
                    <a:pt x="1080" y="1186"/>
                    <a:pt x="2627" y="1186"/>
                  </a:cubicBezTo>
                  <a:cubicBezTo>
                    <a:pt x="4196" y="1186"/>
                    <a:pt x="6403" y="1012"/>
                    <a:pt x="8941" y="313"/>
                  </a:cubicBezTo>
                  <a:cubicBezTo>
                    <a:pt x="9026" y="289"/>
                    <a:pt x="9076" y="202"/>
                    <a:pt x="9052" y="117"/>
                  </a:cubicBezTo>
                  <a:cubicBezTo>
                    <a:pt x="9033" y="47"/>
                    <a:pt x="8969" y="0"/>
                    <a:pt x="88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9"/>
            <p:cNvSpPr/>
            <p:nvPr/>
          </p:nvSpPr>
          <p:spPr>
            <a:xfrm>
              <a:off x="4851425" y="1904725"/>
              <a:ext cx="21375" cy="38950"/>
            </a:xfrm>
            <a:custGeom>
              <a:avLst/>
              <a:gdLst/>
              <a:ahLst/>
              <a:cxnLst/>
              <a:rect l="l" t="t" r="r" b="b"/>
              <a:pathLst>
                <a:path w="855" h="1558" extrusionOk="0">
                  <a:moveTo>
                    <a:pt x="337" y="0"/>
                  </a:moveTo>
                  <a:cubicBezTo>
                    <a:pt x="329" y="0"/>
                    <a:pt x="320" y="1"/>
                    <a:pt x="311" y="2"/>
                  </a:cubicBezTo>
                  <a:cubicBezTo>
                    <a:pt x="110" y="32"/>
                    <a:pt x="1" y="405"/>
                    <a:pt x="64" y="834"/>
                  </a:cubicBezTo>
                  <a:cubicBezTo>
                    <a:pt x="126" y="1244"/>
                    <a:pt x="326" y="1558"/>
                    <a:pt x="519" y="1558"/>
                  </a:cubicBezTo>
                  <a:cubicBezTo>
                    <a:pt x="528" y="1558"/>
                    <a:pt x="536" y="1557"/>
                    <a:pt x="545" y="1556"/>
                  </a:cubicBezTo>
                  <a:cubicBezTo>
                    <a:pt x="745" y="1526"/>
                    <a:pt x="855" y="1153"/>
                    <a:pt x="790" y="724"/>
                  </a:cubicBezTo>
                  <a:cubicBezTo>
                    <a:pt x="728" y="315"/>
                    <a:pt x="530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9"/>
            <p:cNvSpPr/>
            <p:nvPr/>
          </p:nvSpPr>
          <p:spPr>
            <a:xfrm>
              <a:off x="4884525" y="2060925"/>
              <a:ext cx="79075" cy="48725"/>
            </a:xfrm>
            <a:custGeom>
              <a:avLst/>
              <a:gdLst/>
              <a:ahLst/>
              <a:cxnLst/>
              <a:rect l="l" t="t" r="r" b="b"/>
              <a:pathLst>
                <a:path w="3163" h="1949" extrusionOk="0">
                  <a:moveTo>
                    <a:pt x="2802" y="0"/>
                  </a:moveTo>
                  <a:cubicBezTo>
                    <a:pt x="2693" y="0"/>
                    <a:pt x="2587" y="56"/>
                    <a:pt x="2528" y="157"/>
                  </a:cubicBezTo>
                  <a:cubicBezTo>
                    <a:pt x="1923" y="1292"/>
                    <a:pt x="334" y="1313"/>
                    <a:pt x="317" y="1313"/>
                  </a:cubicBezTo>
                  <a:cubicBezTo>
                    <a:pt x="142" y="1313"/>
                    <a:pt x="0" y="1457"/>
                    <a:pt x="1" y="1632"/>
                  </a:cubicBezTo>
                  <a:cubicBezTo>
                    <a:pt x="1" y="1807"/>
                    <a:pt x="142" y="1948"/>
                    <a:pt x="316" y="1948"/>
                  </a:cubicBezTo>
                  <a:cubicBezTo>
                    <a:pt x="317" y="1948"/>
                    <a:pt x="318" y="1948"/>
                    <a:pt x="319" y="1948"/>
                  </a:cubicBezTo>
                  <a:cubicBezTo>
                    <a:pt x="400" y="1948"/>
                    <a:pt x="2302" y="1930"/>
                    <a:pt x="3089" y="456"/>
                  </a:cubicBezTo>
                  <a:cubicBezTo>
                    <a:pt x="3162" y="303"/>
                    <a:pt x="3102" y="118"/>
                    <a:pt x="2952" y="37"/>
                  </a:cubicBezTo>
                  <a:cubicBezTo>
                    <a:pt x="2904" y="12"/>
                    <a:pt x="2853" y="0"/>
                    <a:pt x="28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9"/>
            <p:cNvSpPr/>
            <p:nvPr/>
          </p:nvSpPr>
          <p:spPr>
            <a:xfrm>
              <a:off x="4826950" y="1842450"/>
              <a:ext cx="61950" cy="25150"/>
            </a:xfrm>
            <a:custGeom>
              <a:avLst/>
              <a:gdLst/>
              <a:ahLst/>
              <a:cxnLst/>
              <a:rect l="l" t="t" r="r" b="b"/>
              <a:pathLst>
                <a:path w="2478" h="1006" extrusionOk="0">
                  <a:moveTo>
                    <a:pt x="1039" y="0"/>
                  </a:moveTo>
                  <a:cubicBezTo>
                    <a:pt x="538" y="0"/>
                    <a:pt x="213" y="199"/>
                    <a:pt x="190" y="213"/>
                  </a:cubicBezTo>
                  <a:cubicBezTo>
                    <a:pt x="45" y="305"/>
                    <a:pt x="0" y="499"/>
                    <a:pt x="91" y="646"/>
                  </a:cubicBezTo>
                  <a:cubicBezTo>
                    <a:pt x="151" y="743"/>
                    <a:pt x="256" y="797"/>
                    <a:pt x="363" y="797"/>
                  </a:cubicBezTo>
                  <a:cubicBezTo>
                    <a:pt x="419" y="797"/>
                    <a:pt x="475" y="783"/>
                    <a:pt x="527" y="752"/>
                  </a:cubicBezTo>
                  <a:cubicBezTo>
                    <a:pt x="540" y="744"/>
                    <a:pt x="729" y="636"/>
                    <a:pt x="1033" y="636"/>
                  </a:cubicBezTo>
                  <a:cubicBezTo>
                    <a:pt x="1276" y="636"/>
                    <a:pt x="1593" y="705"/>
                    <a:pt x="1954" y="951"/>
                  </a:cubicBezTo>
                  <a:cubicBezTo>
                    <a:pt x="2007" y="987"/>
                    <a:pt x="2069" y="1006"/>
                    <a:pt x="2133" y="1006"/>
                  </a:cubicBezTo>
                  <a:cubicBezTo>
                    <a:pt x="2272" y="1006"/>
                    <a:pt x="2395" y="915"/>
                    <a:pt x="2436" y="782"/>
                  </a:cubicBezTo>
                  <a:cubicBezTo>
                    <a:pt x="2477" y="648"/>
                    <a:pt x="2426" y="504"/>
                    <a:pt x="2311" y="427"/>
                  </a:cubicBezTo>
                  <a:cubicBezTo>
                    <a:pt x="1829" y="98"/>
                    <a:pt x="1390" y="0"/>
                    <a:pt x="1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9"/>
            <p:cNvSpPr/>
            <p:nvPr/>
          </p:nvSpPr>
          <p:spPr>
            <a:xfrm>
              <a:off x="4766025" y="2956200"/>
              <a:ext cx="1770750" cy="1678200"/>
            </a:xfrm>
            <a:custGeom>
              <a:avLst/>
              <a:gdLst/>
              <a:ahLst/>
              <a:cxnLst/>
              <a:rect l="l" t="t" r="r" b="b"/>
              <a:pathLst>
                <a:path w="70830" h="67128" extrusionOk="0">
                  <a:moveTo>
                    <a:pt x="42288" y="1"/>
                  </a:moveTo>
                  <a:lnTo>
                    <a:pt x="25790" y="9994"/>
                  </a:lnTo>
                  <a:lnTo>
                    <a:pt x="26658" y="12557"/>
                  </a:lnTo>
                  <a:cubicBezTo>
                    <a:pt x="26658" y="12557"/>
                    <a:pt x="11627" y="22607"/>
                    <a:pt x="7664" y="26607"/>
                  </a:cubicBezTo>
                  <a:cubicBezTo>
                    <a:pt x="3702" y="30606"/>
                    <a:pt x="1" y="34373"/>
                    <a:pt x="382" y="36385"/>
                  </a:cubicBezTo>
                  <a:cubicBezTo>
                    <a:pt x="763" y="38397"/>
                    <a:pt x="5326" y="67021"/>
                    <a:pt x="5326" y="67021"/>
                  </a:cubicBezTo>
                  <a:lnTo>
                    <a:pt x="11072" y="66606"/>
                  </a:lnTo>
                  <a:cubicBezTo>
                    <a:pt x="11072" y="66606"/>
                    <a:pt x="11439" y="38765"/>
                    <a:pt x="12226" y="38066"/>
                  </a:cubicBezTo>
                  <a:cubicBezTo>
                    <a:pt x="13012" y="37365"/>
                    <a:pt x="35776" y="22262"/>
                    <a:pt x="35776" y="22262"/>
                  </a:cubicBezTo>
                  <a:cubicBezTo>
                    <a:pt x="35776" y="22262"/>
                    <a:pt x="36452" y="22134"/>
                    <a:pt x="37208" y="22134"/>
                  </a:cubicBezTo>
                  <a:cubicBezTo>
                    <a:pt x="37757" y="22134"/>
                    <a:pt x="38347" y="22201"/>
                    <a:pt x="38752" y="22434"/>
                  </a:cubicBezTo>
                  <a:cubicBezTo>
                    <a:pt x="39715" y="22986"/>
                    <a:pt x="45028" y="42947"/>
                    <a:pt x="46459" y="44025"/>
                  </a:cubicBezTo>
                  <a:cubicBezTo>
                    <a:pt x="47889" y="45103"/>
                    <a:pt x="66033" y="67128"/>
                    <a:pt x="66033" y="67128"/>
                  </a:cubicBezTo>
                  <a:lnTo>
                    <a:pt x="70830" y="65913"/>
                  </a:lnTo>
                  <a:cubicBezTo>
                    <a:pt x="70830" y="65913"/>
                    <a:pt x="54823" y="37045"/>
                    <a:pt x="54866" y="36302"/>
                  </a:cubicBezTo>
                  <a:cubicBezTo>
                    <a:pt x="54890" y="35876"/>
                    <a:pt x="51441" y="20307"/>
                    <a:pt x="47913" y="10277"/>
                  </a:cubicBezTo>
                  <a:cubicBezTo>
                    <a:pt x="45267" y="2756"/>
                    <a:pt x="42288" y="1"/>
                    <a:pt x="42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9"/>
            <p:cNvSpPr/>
            <p:nvPr/>
          </p:nvSpPr>
          <p:spPr>
            <a:xfrm>
              <a:off x="4757350" y="2948250"/>
              <a:ext cx="1788900" cy="1694100"/>
            </a:xfrm>
            <a:custGeom>
              <a:avLst/>
              <a:gdLst/>
              <a:ahLst/>
              <a:cxnLst/>
              <a:rect l="l" t="t" r="r" b="b"/>
              <a:pathLst>
                <a:path w="71556" h="67764" extrusionOk="0">
                  <a:moveTo>
                    <a:pt x="42583" y="721"/>
                  </a:moveTo>
                  <a:cubicBezTo>
                    <a:pt x="43239" y="1422"/>
                    <a:pt x="45730" y="4361"/>
                    <a:pt x="47960" y="10700"/>
                  </a:cubicBezTo>
                  <a:cubicBezTo>
                    <a:pt x="51484" y="20720"/>
                    <a:pt x="54861" y="36065"/>
                    <a:pt x="54896" y="36602"/>
                  </a:cubicBezTo>
                  <a:cubicBezTo>
                    <a:pt x="54853" y="37344"/>
                    <a:pt x="65770" y="57133"/>
                    <a:pt x="70699" y="66024"/>
                  </a:cubicBezTo>
                  <a:lnTo>
                    <a:pt x="66497" y="67089"/>
                  </a:lnTo>
                  <a:cubicBezTo>
                    <a:pt x="64743" y="64960"/>
                    <a:pt x="48393" y="45141"/>
                    <a:pt x="46997" y="44089"/>
                  </a:cubicBezTo>
                  <a:cubicBezTo>
                    <a:pt x="46305" y="43568"/>
                    <a:pt x="44214" y="36879"/>
                    <a:pt x="42685" y="31995"/>
                  </a:cubicBezTo>
                  <a:cubicBezTo>
                    <a:pt x="40456" y="24866"/>
                    <a:pt x="39736" y="22752"/>
                    <a:pt x="39258" y="22477"/>
                  </a:cubicBezTo>
                  <a:cubicBezTo>
                    <a:pt x="38795" y="22211"/>
                    <a:pt x="38140" y="22136"/>
                    <a:pt x="37543" y="22136"/>
                  </a:cubicBezTo>
                  <a:cubicBezTo>
                    <a:pt x="37047" y="22138"/>
                    <a:pt x="36553" y="22183"/>
                    <a:pt x="36065" y="22269"/>
                  </a:cubicBezTo>
                  <a:cubicBezTo>
                    <a:pt x="36023" y="22276"/>
                    <a:pt x="35984" y="22292"/>
                    <a:pt x="35948" y="22315"/>
                  </a:cubicBezTo>
                  <a:cubicBezTo>
                    <a:pt x="35018" y="22932"/>
                    <a:pt x="13158" y="37436"/>
                    <a:pt x="12361" y="38145"/>
                  </a:cubicBezTo>
                  <a:cubicBezTo>
                    <a:pt x="11565" y="38854"/>
                    <a:pt x="11221" y="58062"/>
                    <a:pt x="11105" y="66628"/>
                  </a:cubicBezTo>
                  <a:lnTo>
                    <a:pt x="5941" y="67001"/>
                  </a:lnTo>
                  <a:cubicBezTo>
                    <a:pt x="5462" y="63991"/>
                    <a:pt x="1397" y="38529"/>
                    <a:pt x="1041" y="36645"/>
                  </a:cubicBezTo>
                  <a:cubicBezTo>
                    <a:pt x="685" y="34770"/>
                    <a:pt x="4697" y="30722"/>
                    <a:pt x="8237" y="27149"/>
                  </a:cubicBezTo>
                  <a:cubicBezTo>
                    <a:pt x="12131" y="23217"/>
                    <a:pt x="27031" y="13238"/>
                    <a:pt x="27181" y="13139"/>
                  </a:cubicBezTo>
                  <a:cubicBezTo>
                    <a:pt x="27301" y="13059"/>
                    <a:pt x="27352" y="12908"/>
                    <a:pt x="27306" y="12773"/>
                  </a:cubicBezTo>
                  <a:lnTo>
                    <a:pt x="26519" y="10451"/>
                  </a:lnTo>
                  <a:lnTo>
                    <a:pt x="42583" y="721"/>
                  </a:lnTo>
                  <a:close/>
                  <a:moveTo>
                    <a:pt x="42635" y="1"/>
                  </a:moveTo>
                  <a:cubicBezTo>
                    <a:pt x="42578" y="1"/>
                    <a:pt x="42521" y="16"/>
                    <a:pt x="42470" y="46"/>
                  </a:cubicBezTo>
                  <a:lnTo>
                    <a:pt x="25973" y="10039"/>
                  </a:lnTo>
                  <a:cubicBezTo>
                    <a:pt x="25844" y="10116"/>
                    <a:pt x="25787" y="10270"/>
                    <a:pt x="25836" y="10412"/>
                  </a:cubicBezTo>
                  <a:lnTo>
                    <a:pt x="26626" y="12745"/>
                  </a:lnTo>
                  <a:cubicBezTo>
                    <a:pt x="24749" y="14005"/>
                    <a:pt x="11523" y="22929"/>
                    <a:pt x="7786" y="26701"/>
                  </a:cubicBezTo>
                  <a:cubicBezTo>
                    <a:pt x="3781" y="30741"/>
                    <a:pt x="0" y="34560"/>
                    <a:pt x="417" y="36762"/>
                  </a:cubicBezTo>
                  <a:cubicBezTo>
                    <a:pt x="793" y="38746"/>
                    <a:pt x="5315" y="67101"/>
                    <a:pt x="5360" y="67387"/>
                  </a:cubicBezTo>
                  <a:cubicBezTo>
                    <a:pt x="5384" y="67541"/>
                    <a:pt x="5509" y="67656"/>
                    <a:pt x="5668" y="67656"/>
                  </a:cubicBezTo>
                  <a:cubicBezTo>
                    <a:pt x="5678" y="67656"/>
                    <a:pt x="5687" y="67656"/>
                    <a:pt x="5697" y="67655"/>
                  </a:cubicBezTo>
                  <a:lnTo>
                    <a:pt x="11442" y="67240"/>
                  </a:lnTo>
                  <a:cubicBezTo>
                    <a:pt x="11607" y="67228"/>
                    <a:pt x="11735" y="67092"/>
                    <a:pt x="11737" y="66928"/>
                  </a:cubicBezTo>
                  <a:cubicBezTo>
                    <a:pt x="11880" y="56080"/>
                    <a:pt x="12285" y="39578"/>
                    <a:pt x="12783" y="38619"/>
                  </a:cubicBezTo>
                  <a:cubicBezTo>
                    <a:pt x="13392" y="38079"/>
                    <a:pt x="28363" y="28110"/>
                    <a:pt x="36245" y="22880"/>
                  </a:cubicBezTo>
                  <a:cubicBezTo>
                    <a:pt x="36537" y="22829"/>
                    <a:pt x="37052" y="22767"/>
                    <a:pt x="37574" y="22767"/>
                  </a:cubicBezTo>
                  <a:cubicBezTo>
                    <a:pt x="38081" y="22767"/>
                    <a:pt x="38593" y="22826"/>
                    <a:pt x="38917" y="23009"/>
                  </a:cubicBezTo>
                  <a:cubicBezTo>
                    <a:pt x="39339" y="23420"/>
                    <a:pt x="40795" y="28076"/>
                    <a:pt x="42080" y="32184"/>
                  </a:cubicBezTo>
                  <a:cubicBezTo>
                    <a:pt x="44302" y="39293"/>
                    <a:pt x="45820" y="43997"/>
                    <a:pt x="46615" y="44596"/>
                  </a:cubicBezTo>
                  <a:cubicBezTo>
                    <a:pt x="47723" y="45431"/>
                    <a:pt x="59868" y="60039"/>
                    <a:pt x="66135" y="67647"/>
                  </a:cubicBezTo>
                  <a:cubicBezTo>
                    <a:pt x="66196" y="67720"/>
                    <a:pt x="66286" y="67763"/>
                    <a:pt x="66380" y="67763"/>
                  </a:cubicBezTo>
                  <a:cubicBezTo>
                    <a:pt x="66407" y="67763"/>
                    <a:pt x="66434" y="67760"/>
                    <a:pt x="66459" y="67752"/>
                  </a:cubicBezTo>
                  <a:lnTo>
                    <a:pt x="71255" y="66537"/>
                  </a:lnTo>
                  <a:cubicBezTo>
                    <a:pt x="71457" y="66486"/>
                    <a:pt x="71555" y="66258"/>
                    <a:pt x="71455" y="66076"/>
                  </a:cubicBezTo>
                  <a:cubicBezTo>
                    <a:pt x="65172" y="54744"/>
                    <a:pt x="55744" y="37539"/>
                    <a:pt x="55530" y="36637"/>
                  </a:cubicBezTo>
                  <a:cubicBezTo>
                    <a:pt x="55565" y="36042"/>
                    <a:pt x="52032" y="20362"/>
                    <a:pt x="48560" y="10488"/>
                  </a:cubicBezTo>
                  <a:cubicBezTo>
                    <a:pt x="45918" y="2979"/>
                    <a:pt x="42975" y="201"/>
                    <a:pt x="42851" y="85"/>
                  </a:cubicBezTo>
                  <a:cubicBezTo>
                    <a:pt x="42790" y="29"/>
                    <a:pt x="42713" y="1"/>
                    <a:pt x="42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9"/>
            <p:cNvSpPr/>
            <p:nvPr/>
          </p:nvSpPr>
          <p:spPr>
            <a:xfrm>
              <a:off x="5800475" y="3022725"/>
              <a:ext cx="715650" cy="1584175"/>
            </a:xfrm>
            <a:custGeom>
              <a:avLst/>
              <a:gdLst/>
              <a:ahLst/>
              <a:cxnLst/>
              <a:rect l="l" t="t" r="r" b="b"/>
              <a:pathLst>
                <a:path w="28626" h="63367" extrusionOk="0">
                  <a:moveTo>
                    <a:pt x="181" y="0"/>
                  </a:moveTo>
                  <a:cubicBezTo>
                    <a:pt x="155" y="0"/>
                    <a:pt x="129" y="7"/>
                    <a:pt x="105" y="20"/>
                  </a:cubicBezTo>
                  <a:cubicBezTo>
                    <a:pt x="28" y="64"/>
                    <a:pt x="0" y="161"/>
                    <a:pt x="43" y="238"/>
                  </a:cubicBezTo>
                  <a:cubicBezTo>
                    <a:pt x="74" y="290"/>
                    <a:pt x="3058" y="5635"/>
                    <a:pt x="4350" y="7583"/>
                  </a:cubicBezTo>
                  <a:cubicBezTo>
                    <a:pt x="5615" y="9486"/>
                    <a:pt x="5824" y="14155"/>
                    <a:pt x="5826" y="14202"/>
                  </a:cubicBezTo>
                  <a:cubicBezTo>
                    <a:pt x="5826" y="14218"/>
                    <a:pt x="5830" y="14233"/>
                    <a:pt x="5835" y="14248"/>
                  </a:cubicBezTo>
                  <a:cubicBezTo>
                    <a:pt x="5900" y="14431"/>
                    <a:pt x="12335" y="32599"/>
                    <a:pt x="12856" y="35651"/>
                  </a:cubicBezTo>
                  <a:cubicBezTo>
                    <a:pt x="13384" y="38746"/>
                    <a:pt x="27680" y="62289"/>
                    <a:pt x="28289" y="63289"/>
                  </a:cubicBezTo>
                  <a:cubicBezTo>
                    <a:pt x="28318" y="63336"/>
                    <a:pt x="28369" y="63366"/>
                    <a:pt x="28425" y="63366"/>
                  </a:cubicBezTo>
                  <a:cubicBezTo>
                    <a:pt x="28549" y="63366"/>
                    <a:pt x="28625" y="63231"/>
                    <a:pt x="28561" y="63125"/>
                  </a:cubicBezTo>
                  <a:cubicBezTo>
                    <a:pt x="28412" y="62880"/>
                    <a:pt x="13687" y="38633"/>
                    <a:pt x="13169" y="35598"/>
                  </a:cubicBezTo>
                  <a:cubicBezTo>
                    <a:pt x="12647" y="32544"/>
                    <a:pt x="6504" y="15184"/>
                    <a:pt x="6143" y="14163"/>
                  </a:cubicBezTo>
                  <a:cubicBezTo>
                    <a:pt x="6124" y="13755"/>
                    <a:pt x="5894" y="9333"/>
                    <a:pt x="4614" y="7406"/>
                  </a:cubicBezTo>
                  <a:cubicBezTo>
                    <a:pt x="3329" y="5469"/>
                    <a:pt x="351" y="136"/>
                    <a:pt x="322" y="82"/>
                  </a:cubicBezTo>
                  <a:cubicBezTo>
                    <a:pt x="292" y="3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9"/>
            <p:cNvSpPr/>
            <p:nvPr/>
          </p:nvSpPr>
          <p:spPr>
            <a:xfrm>
              <a:off x="5447100" y="3415675"/>
              <a:ext cx="218875" cy="101075"/>
            </a:xfrm>
            <a:custGeom>
              <a:avLst/>
              <a:gdLst/>
              <a:ahLst/>
              <a:cxnLst/>
              <a:rect l="l" t="t" r="r" b="b"/>
              <a:pathLst>
                <a:path w="8755" h="4043" extrusionOk="0">
                  <a:moveTo>
                    <a:pt x="181" y="0"/>
                  </a:moveTo>
                  <a:cubicBezTo>
                    <a:pt x="120" y="0"/>
                    <a:pt x="62" y="35"/>
                    <a:pt x="36" y="95"/>
                  </a:cubicBezTo>
                  <a:cubicBezTo>
                    <a:pt x="1" y="174"/>
                    <a:pt x="37" y="269"/>
                    <a:pt x="117" y="304"/>
                  </a:cubicBezTo>
                  <a:lnTo>
                    <a:pt x="7489" y="3590"/>
                  </a:lnTo>
                  <a:lnTo>
                    <a:pt x="2628" y="2977"/>
                  </a:lnTo>
                  <a:cubicBezTo>
                    <a:pt x="2621" y="2976"/>
                    <a:pt x="2614" y="2976"/>
                    <a:pt x="2607" y="2976"/>
                  </a:cubicBezTo>
                  <a:cubicBezTo>
                    <a:pt x="2521" y="2976"/>
                    <a:pt x="2459" y="3034"/>
                    <a:pt x="2450" y="3114"/>
                  </a:cubicBezTo>
                  <a:cubicBezTo>
                    <a:pt x="2438" y="3201"/>
                    <a:pt x="2501" y="3280"/>
                    <a:pt x="2588" y="3292"/>
                  </a:cubicBezTo>
                  <a:lnTo>
                    <a:pt x="8513" y="4041"/>
                  </a:lnTo>
                  <a:cubicBezTo>
                    <a:pt x="8521" y="4042"/>
                    <a:pt x="8527" y="4042"/>
                    <a:pt x="8533" y="4042"/>
                  </a:cubicBezTo>
                  <a:cubicBezTo>
                    <a:pt x="8705" y="4042"/>
                    <a:pt x="8755" y="3807"/>
                    <a:pt x="8598" y="3739"/>
                  </a:cubicBezTo>
                  <a:lnTo>
                    <a:pt x="246" y="14"/>
                  </a:lnTo>
                  <a:cubicBezTo>
                    <a:pt x="225" y="5"/>
                    <a:pt x="203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9"/>
            <p:cNvSpPr/>
            <p:nvPr/>
          </p:nvSpPr>
          <p:spPr>
            <a:xfrm>
              <a:off x="4913550" y="3741700"/>
              <a:ext cx="257900" cy="861150"/>
            </a:xfrm>
            <a:custGeom>
              <a:avLst/>
              <a:gdLst/>
              <a:ahLst/>
              <a:cxnLst/>
              <a:rect l="l" t="t" r="r" b="b"/>
              <a:pathLst>
                <a:path w="10316" h="34446" extrusionOk="0">
                  <a:moveTo>
                    <a:pt x="10140" y="1"/>
                  </a:moveTo>
                  <a:cubicBezTo>
                    <a:pt x="10098" y="1"/>
                    <a:pt x="10057" y="17"/>
                    <a:pt x="10026" y="49"/>
                  </a:cubicBezTo>
                  <a:lnTo>
                    <a:pt x="4041" y="6265"/>
                  </a:lnTo>
                  <a:cubicBezTo>
                    <a:pt x="3892" y="6263"/>
                    <a:pt x="3740" y="6262"/>
                    <a:pt x="3587" y="6262"/>
                  </a:cubicBezTo>
                  <a:cubicBezTo>
                    <a:pt x="1937" y="6262"/>
                    <a:pt x="172" y="6372"/>
                    <a:pt x="63" y="6824"/>
                  </a:cubicBezTo>
                  <a:cubicBezTo>
                    <a:pt x="1" y="7079"/>
                    <a:pt x="329" y="7242"/>
                    <a:pt x="452" y="7304"/>
                  </a:cubicBezTo>
                  <a:cubicBezTo>
                    <a:pt x="1867" y="8009"/>
                    <a:pt x="3456" y="9297"/>
                    <a:pt x="3773" y="9560"/>
                  </a:cubicBezTo>
                  <a:lnTo>
                    <a:pt x="3756" y="34286"/>
                  </a:lnTo>
                  <a:cubicBezTo>
                    <a:pt x="3756" y="34375"/>
                    <a:pt x="3827" y="34445"/>
                    <a:pt x="3914" y="34445"/>
                  </a:cubicBezTo>
                  <a:cubicBezTo>
                    <a:pt x="4003" y="34445"/>
                    <a:pt x="4074" y="34375"/>
                    <a:pt x="4074" y="34286"/>
                  </a:cubicBezTo>
                  <a:lnTo>
                    <a:pt x="4091" y="9485"/>
                  </a:lnTo>
                  <a:cubicBezTo>
                    <a:pt x="4091" y="9438"/>
                    <a:pt x="4070" y="9393"/>
                    <a:pt x="4034" y="9363"/>
                  </a:cubicBezTo>
                  <a:cubicBezTo>
                    <a:pt x="4017" y="9348"/>
                    <a:pt x="2200" y="7821"/>
                    <a:pt x="594" y="7021"/>
                  </a:cubicBezTo>
                  <a:cubicBezTo>
                    <a:pt x="471" y="6960"/>
                    <a:pt x="415" y="6915"/>
                    <a:pt x="389" y="6890"/>
                  </a:cubicBezTo>
                  <a:cubicBezTo>
                    <a:pt x="652" y="6689"/>
                    <a:pt x="2282" y="6582"/>
                    <a:pt x="3809" y="6582"/>
                  </a:cubicBezTo>
                  <a:cubicBezTo>
                    <a:pt x="3909" y="6582"/>
                    <a:pt x="4009" y="6583"/>
                    <a:pt x="4107" y="6584"/>
                  </a:cubicBezTo>
                  <a:cubicBezTo>
                    <a:pt x="4116" y="6585"/>
                    <a:pt x="4124" y="6586"/>
                    <a:pt x="4132" y="6586"/>
                  </a:cubicBezTo>
                  <a:cubicBezTo>
                    <a:pt x="4174" y="6586"/>
                    <a:pt x="4197" y="6561"/>
                    <a:pt x="4223" y="6535"/>
                  </a:cubicBezTo>
                  <a:lnTo>
                    <a:pt x="10255" y="270"/>
                  </a:lnTo>
                  <a:cubicBezTo>
                    <a:pt x="10316" y="207"/>
                    <a:pt x="10313" y="106"/>
                    <a:pt x="10251" y="45"/>
                  </a:cubicBezTo>
                  <a:cubicBezTo>
                    <a:pt x="10220" y="16"/>
                    <a:pt x="10180" y="1"/>
                    <a:pt x="1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9"/>
            <p:cNvSpPr/>
            <p:nvPr/>
          </p:nvSpPr>
          <p:spPr>
            <a:xfrm>
              <a:off x="5452550" y="2988450"/>
              <a:ext cx="376725" cy="246525"/>
            </a:xfrm>
            <a:custGeom>
              <a:avLst/>
              <a:gdLst/>
              <a:ahLst/>
              <a:cxnLst/>
              <a:rect l="l" t="t" r="r" b="b"/>
              <a:pathLst>
                <a:path w="15069" h="9861" extrusionOk="0">
                  <a:moveTo>
                    <a:pt x="14888" y="1"/>
                  </a:moveTo>
                  <a:cubicBezTo>
                    <a:pt x="14838" y="1"/>
                    <a:pt x="14789" y="24"/>
                    <a:pt x="14758" y="69"/>
                  </a:cubicBezTo>
                  <a:cubicBezTo>
                    <a:pt x="8939" y="8538"/>
                    <a:pt x="235" y="9534"/>
                    <a:pt x="148" y="9543"/>
                  </a:cubicBezTo>
                  <a:cubicBezTo>
                    <a:pt x="63" y="9551"/>
                    <a:pt x="1" y="9624"/>
                    <a:pt x="5" y="9708"/>
                  </a:cubicBezTo>
                  <a:cubicBezTo>
                    <a:pt x="8" y="9793"/>
                    <a:pt x="78" y="9860"/>
                    <a:pt x="163" y="9860"/>
                  </a:cubicBezTo>
                  <a:cubicBezTo>
                    <a:pt x="169" y="9860"/>
                    <a:pt x="174" y="9860"/>
                    <a:pt x="180" y="9859"/>
                  </a:cubicBezTo>
                  <a:cubicBezTo>
                    <a:pt x="268" y="9850"/>
                    <a:pt x="9113" y="8843"/>
                    <a:pt x="15019" y="248"/>
                  </a:cubicBezTo>
                  <a:cubicBezTo>
                    <a:pt x="15069" y="176"/>
                    <a:pt x="15051" y="78"/>
                    <a:pt x="14978" y="28"/>
                  </a:cubicBezTo>
                  <a:cubicBezTo>
                    <a:pt x="14951" y="9"/>
                    <a:pt x="14919" y="1"/>
                    <a:pt x="148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9"/>
            <p:cNvSpPr/>
            <p:nvPr/>
          </p:nvSpPr>
          <p:spPr>
            <a:xfrm>
              <a:off x="5568600" y="3150950"/>
              <a:ext cx="30225" cy="56525"/>
            </a:xfrm>
            <a:custGeom>
              <a:avLst/>
              <a:gdLst/>
              <a:ahLst/>
              <a:cxnLst/>
              <a:rect l="l" t="t" r="r" b="b"/>
              <a:pathLst>
                <a:path w="1209" h="2261" extrusionOk="0">
                  <a:moveTo>
                    <a:pt x="183" y="1"/>
                  </a:moveTo>
                  <a:cubicBezTo>
                    <a:pt x="162" y="1"/>
                    <a:pt x="141" y="5"/>
                    <a:pt x="120" y="14"/>
                  </a:cubicBezTo>
                  <a:cubicBezTo>
                    <a:pt x="38" y="49"/>
                    <a:pt x="1" y="146"/>
                    <a:pt x="40" y="227"/>
                  </a:cubicBezTo>
                  <a:lnTo>
                    <a:pt x="872" y="2164"/>
                  </a:lnTo>
                  <a:cubicBezTo>
                    <a:pt x="897" y="2222"/>
                    <a:pt x="955" y="2260"/>
                    <a:pt x="1018" y="2260"/>
                  </a:cubicBezTo>
                  <a:lnTo>
                    <a:pt x="1018" y="2261"/>
                  </a:lnTo>
                  <a:cubicBezTo>
                    <a:pt x="1131" y="2260"/>
                    <a:pt x="1209" y="2144"/>
                    <a:pt x="1164" y="2039"/>
                  </a:cubicBezTo>
                  <a:lnTo>
                    <a:pt x="331" y="101"/>
                  </a:lnTo>
                  <a:cubicBezTo>
                    <a:pt x="306" y="38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9"/>
            <p:cNvSpPr/>
            <p:nvPr/>
          </p:nvSpPr>
          <p:spPr>
            <a:xfrm>
              <a:off x="5697750" y="3064050"/>
              <a:ext cx="36075" cy="50850"/>
            </a:xfrm>
            <a:custGeom>
              <a:avLst/>
              <a:gdLst/>
              <a:ahLst/>
              <a:cxnLst/>
              <a:rect l="l" t="t" r="r" b="b"/>
              <a:pathLst>
                <a:path w="1443" h="2034" extrusionOk="0">
                  <a:moveTo>
                    <a:pt x="181" y="1"/>
                  </a:moveTo>
                  <a:cubicBezTo>
                    <a:pt x="153" y="1"/>
                    <a:pt x="123" y="9"/>
                    <a:pt x="97" y="25"/>
                  </a:cubicBezTo>
                  <a:cubicBezTo>
                    <a:pt x="24" y="73"/>
                    <a:pt x="0" y="170"/>
                    <a:pt x="46" y="243"/>
                  </a:cubicBezTo>
                  <a:lnTo>
                    <a:pt x="1128" y="1960"/>
                  </a:lnTo>
                  <a:cubicBezTo>
                    <a:pt x="1157" y="2006"/>
                    <a:pt x="1208" y="2033"/>
                    <a:pt x="1262" y="2033"/>
                  </a:cubicBezTo>
                  <a:cubicBezTo>
                    <a:pt x="1292" y="2033"/>
                    <a:pt x="1322" y="2025"/>
                    <a:pt x="1347" y="2010"/>
                  </a:cubicBezTo>
                  <a:cubicBezTo>
                    <a:pt x="1422" y="1962"/>
                    <a:pt x="1443" y="1864"/>
                    <a:pt x="1397" y="1789"/>
                  </a:cubicBezTo>
                  <a:lnTo>
                    <a:pt x="315" y="74"/>
                  </a:lnTo>
                  <a:cubicBezTo>
                    <a:pt x="285" y="27"/>
                    <a:pt x="23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9"/>
            <p:cNvSpPr/>
            <p:nvPr/>
          </p:nvSpPr>
          <p:spPr>
            <a:xfrm>
              <a:off x="5072675" y="2168500"/>
              <a:ext cx="750550" cy="1037525"/>
            </a:xfrm>
            <a:custGeom>
              <a:avLst/>
              <a:gdLst/>
              <a:ahLst/>
              <a:cxnLst/>
              <a:rect l="l" t="t" r="r" b="b"/>
              <a:pathLst>
                <a:path w="30022" h="41501" extrusionOk="0">
                  <a:moveTo>
                    <a:pt x="5644" y="1"/>
                  </a:moveTo>
                  <a:cubicBezTo>
                    <a:pt x="3886" y="1"/>
                    <a:pt x="567" y="3203"/>
                    <a:pt x="755" y="4195"/>
                  </a:cubicBezTo>
                  <a:cubicBezTo>
                    <a:pt x="755" y="4195"/>
                    <a:pt x="1" y="8628"/>
                    <a:pt x="1568" y="15933"/>
                  </a:cubicBezTo>
                  <a:cubicBezTo>
                    <a:pt x="3135" y="23238"/>
                    <a:pt x="13523" y="41500"/>
                    <a:pt x="13523" y="41500"/>
                  </a:cubicBezTo>
                  <a:lnTo>
                    <a:pt x="15183" y="41149"/>
                  </a:lnTo>
                  <a:cubicBezTo>
                    <a:pt x="19864" y="40158"/>
                    <a:pt x="24130" y="37762"/>
                    <a:pt x="27411" y="34280"/>
                  </a:cubicBezTo>
                  <a:lnTo>
                    <a:pt x="30021" y="31509"/>
                  </a:lnTo>
                  <a:cubicBezTo>
                    <a:pt x="30021" y="31509"/>
                    <a:pt x="20597" y="13799"/>
                    <a:pt x="17003" y="7123"/>
                  </a:cubicBezTo>
                  <a:cubicBezTo>
                    <a:pt x="13409" y="448"/>
                    <a:pt x="7459" y="104"/>
                    <a:pt x="5723" y="3"/>
                  </a:cubicBezTo>
                  <a:cubicBezTo>
                    <a:pt x="5697" y="2"/>
                    <a:pt x="5671" y="1"/>
                    <a:pt x="5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9"/>
            <p:cNvSpPr/>
            <p:nvPr/>
          </p:nvSpPr>
          <p:spPr>
            <a:xfrm>
              <a:off x="5066800" y="2160600"/>
              <a:ext cx="765025" cy="1053375"/>
            </a:xfrm>
            <a:custGeom>
              <a:avLst/>
              <a:gdLst/>
              <a:ahLst/>
              <a:cxnLst/>
              <a:rect l="l" t="t" r="r" b="b"/>
              <a:pathLst>
                <a:path w="30601" h="42135" extrusionOk="0">
                  <a:moveTo>
                    <a:pt x="5876" y="635"/>
                  </a:moveTo>
                  <a:cubicBezTo>
                    <a:pt x="5897" y="635"/>
                    <a:pt x="5920" y="635"/>
                    <a:pt x="5938" y="638"/>
                  </a:cubicBezTo>
                  <a:cubicBezTo>
                    <a:pt x="10922" y="925"/>
                    <a:pt x="14629" y="3265"/>
                    <a:pt x="16958" y="7591"/>
                  </a:cubicBezTo>
                  <a:cubicBezTo>
                    <a:pt x="20305" y="13806"/>
                    <a:pt x="28815" y="29792"/>
                    <a:pt x="29868" y="31773"/>
                  </a:cubicBezTo>
                  <a:lnTo>
                    <a:pt x="27414" y="34378"/>
                  </a:lnTo>
                  <a:cubicBezTo>
                    <a:pt x="24162" y="37830"/>
                    <a:pt x="19991" y="40174"/>
                    <a:pt x="15351" y="41155"/>
                  </a:cubicBezTo>
                  <a:lnTo>
                    <a:pt x="13919" y="41458"/>
                  </a:lnTo>
                  <a:cubicBezTo>
                    <a:pt x="12783" y="39441"/>
                    <a:pt x="3566" y="22946"/>
                    <a:pt x="2114" y="16183"/>
                  </a:cubicBezTo>
                  <a:cubicBezTo>
                    <a:pt x="579" y="9033"/>
                    <a:pt x="1295" y="4607"/>
                    <a:pt x="1303" y="4563"/>
                  </a:cubicBezTo>
                  <a:cubicBezTo>
                    <a:pt x="1309" y="4526"/>
                    <a:pt x="1309" y="4488"/>
                    <a:pt x="1301" y="4451"/>
                  </a:cubicBezTo>
                  <a:cubicBezTo>
                    <a:pt x="1278" y="4325"/>
                    <a:pt x="1415" y="3881"/>
                    <a:pt x="2104" y="3096"/>
                  </a:cubicBezTo>
                  <a:cubicBezTo>
                    <a:pt x="3160" y="1895"/>
                    <a:pt x="4880" y="635"/>
                    <a:pt x="5876" y="635"/>
                  </a:cubicBezTo>
                  <a:close/>
                  <a:moveTo>
                    <a:pt x="5883" y="0"/>
                  </a:moveTo>
                  <a:cubicBezTo>
                    <a:pt x="4633" y="0"/>
                    <a:pt x="2784" y="1360"/>
                    <a:pt x="1627" y="2677"/>
                  </a:cubicBezTo>
                  <a:cubicBezTo>
                    <a:pt x="1156" y="3215"/>
                    <a:pt x="615" y="3959"/>
                    <a:pt x="668" y="4506"/>
                  </a:cubicBezTo>
                  <a:cubicBezTo>
                    <a:pt x="587" y="5036"/>
                    <a:pt x="0" y="9358"/>
                    <a:pt x="1493" y="16316"/>
                  </a:cubicBezTo>
                  <a:cubicBezTo>
                    <a:pt x="3053" y="23585"/>
                    <a:pt x="13058" y="41226"/>
                    <a:pt x="13483" y="41973"/>
                  </a:cubicBezTo>
                  <a:cubicBezTo>
                    <a:pt x="13539" y="42073"/>
                    <a:pt x="13644" y="42134"/>
                    <a:pt x="13759" y="42135"/>
                  </a:cubicBezTo>
                  <a:cubicBezTo>
                    <a:pt x="13780" y="42135"/>
                    <a:pt x="13802" y="42132"/>
                    <a:pt x="13824" y="42129"/>
                  </a:cubicBezTo>
                  <a:lnTo>
                    <a:pt x="15484" y="41776"/>
                  </a:lnTo>
                  <a:cubicBezTo>
                    <a:pt x="20251" y="40769"/>
                    <a:pt x="24537" y="38362"/>
                    <a:pt x="27878" y="34815"/>
                  </a:cubicBezTo>
                  <a:lnTo>
                    <a:pt x="30488" y="32043"/>
                  </a:lnTo>
                  <a:cubicBezTo>
                    <a:pt x="30581" y="31943"/>
                    <a:pt x="30601" y="31796"/>
                    <a:pt x="30536" y="31675"/>
                  </a:cubicBezTo>
                  <a:cubicBezTo>
                    <a:pt x="30443" y="31499"/>
                    <a:pt x="21071" y="13890"/>
                    <a:pt x="17518" y="7289"/>
                  </a:cubicBezTo>
                  <a:cubicBezTo>
                    <a:pt x="15077" y="2755"/>
                    <a:pt x="11194" y="304"/>
                    <a:pt x="5977" y="3"/>
                  </a:cubicBezTo>
                  <a:cubicBezTo>
                    <a:pt x="5946" y="1"/>
                    <a:pt x="5914" y="0"/>
                    <a:pt x="58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9"/>
            <p:cNvSpPr/>
            <p:nvPr/>
          </p:nvSpPr>
          <p:spPr>
            <a:xfrm>
              <a:off x="5274650" y="2175825"/>
              <a:ext cx="548575" cy="944650"/>
            </a:xfrm>
            <a:custGeom>
              <a:avLst/>
              <a:gdLst/>
              <a:ahLst/>
              <a:cxnLst/>
              <a:rect l="l" t="t" r="r" b="b"/>
              <a:pathLst>
                <a:path w="21943" h="37786" extrusionOk="0">
                  <a:moveTo>
                    <a:pt x="1" y="0"/>
                  </a:moveTo>
                  <a:cubicBezTo>
                    <a:pt x="1139" y="560"/>
                    <a:pt x="4632" y="2499"/>
                    <a:pt x="6197" y="5869"/>
                  </a:cubicBezTo>
                  <a:cubicBezTo>
                    <a:pt x="8079" y="9922"/>
                    <a:pt x="5618" y="16002"/>
                    <a:pt x="5618" y="16002"/>
                  </a:cubicBezTo>
                  <a:cubicBezTo>
                    <a:pt x="5618" y="16002"/>
                    <a:pt x="5609" y="15653"/>
                    <a:pt x="5591" y="15134"/>
                  </a:cubicBezTo>
                  <a:cubicBezTo>
                    <a:pt x="4312" y="19779"/>
                    <a:pt x="2185" y="26794"/>
                    <a:pt x="665" y="31302"/>
                  </a:cubicBezTo>
                  <a:lnTo>
                    <a:pt x="2578" y="26425"/>
                  </a:lnTo>
                  <a:lnTo>
                    <a:pt x="3446" y="23241"/>
                  </a:lnTo>
                  <a:lnTo>
                    <a:pt x="9816" y="25702"/>
                  </a:lnTo>
                  <a:lnTo>
                    <a:pt x="6486" y="22372"/>
                  </a:lnTo>
                  <a:lnTo>
                    <a:pt x="6486" y="22372"/>
                  </a:lnTo>
                  <a:cubicBezTo>
                    <a:pt x="6486" y="22373"/>
                    <a:pt x="13435" y="26570"/>
                    <a:pt x="15317" y="28308"/>
                  </a:cubicBezTo>
                  <a:cubicBezTo>
                    <a:pt x="17199" y="30044"/>
                    <a:pt x="17778" y="32217"/>
                    <a:pt x="16765" y="34678"/>
                  </a:cubicBezTo>
                  <a:cubicBezTo>
                    <a:pt x="16371" y="35633"/>
                    <a:pt x="15542" y="36761"/>
                    <a:pt x="14674" y="37785"/>
                  </a:cubicBezTo>
                  <a:cubicBezTo>
                    <a:pt x="16371" y="36724"/>
                    <a:pt x="17944" y="35460"/>
                    <a:pt x="19332" y="33987"/>
                  </a:cubicBezTo>
                  <a:lnTo>
                    <a:pt x="21942" y="31216"/>
                  </a:lnTo>
                  <a:cubicBezTo>
                    <a:pt x="21942" y="31216"/>
                    <a:pt x="12520" y="13506"/>
                    <a:pt x="8924" y="6831"/>
                  </a:cubicBezTo>
                  <a:cubicBezTo>
                    <a:pt x="6352" y="2052"/>
                    <a:pt x="2578" y="52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9"/>
            <p:cNvSpPr/>
            <p:nvPr/>
          </p:nvSpPr>
          <p:spPr>
            <a:xfrm>
              <a:off x="5368050" y="2503250"/>
              <a:ext cx="155825" cy="143475"/>
            </a:xfrm>
            <a:custGeom>
              <a:avLst/>
              <a:gdLst/>
              <a:ahLst/>
              <a:cxnLst/>
              <a:rect l="l" t="t" r="r" b="b"/>
              <a:pathLst>
                <a:path w="6233" h="5739" extrusionOk="0">
                  <a:moveTo>
                    <a:pt x="6055" y="0"/>
                  </a:moveTo>
                  <a:cubicBezTo>
                    <a:pt x="6017" y="0"/>
                    <a:pt x="5980" y="14"/>
                    <a:pt x="5950" y="40"/>
                  </a:cubicBezTo>
                  <a:cubicBezTo>
                    <a:pt x="4028" y="1753"/>
                    <a:pt x="144" y="5427"/>
                    <a:pt x="105" y="5464"/>
                  </a:cubicBezTo>
                  <a:cubicBezTo>
                    <a:pt x="1" y="5563"/>
                    <a:pt x="71" y="5738"/>
                    <a:pt x="214" y="5738"/>
                  </a:cubicBezTo>
                  <a:cubicBezTo>
                    <a:pt x="255" y="5738"/>
                    <a:pt x="295" y="5723"/>
                    <a:pt x="323" y="5695"/>
                  </a:cubicBezTo>
                  <a:cubicBezTo>
                    <a:pt x="363" y="5657"/>
                    <a:pt x="4242" y="1986"/>
                    <a:pt x="6161" y="278"/>
                  </a:cubicBezTo>
                  <a:cubicBezTo>
                    <a:pt x="6227" y="220"/>
                    <a:pt x="6233" y="119"/>
                    <a:pt x="6174" y="54"/>
                  </a:cubicBezTo>
                  <a:cubicBezTo>
                    <a:pt x="6143" y="19"/>
                    <a:pt x="6099" y="0"/>
                    <a:pt x="6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9"/>
            <p:cNvSpPr/>
            <p:nvPr/>
          </p:nvSpPr>
          <p:spPr>
            <a:xfrm>
              <a:off x="5519875" y="2620350"/>
              <a:ext cx="37550" cy="16600"/>
            </a:xfrm>
            <a:custGeom>
              <a:avLst/>
              <a:gdLst/>
              <a:ahLst/>
              <a:cxnLst/>
              <a:rect l="l" t="t" r="r" b="b"/>
              <a:pathLst>
                <a:path w="1502" h="664" extrusionOk="0">
                  <a:moveTo>
                    <a:pt x="1323" y="0"/>
                  </a:moveTo>
                  <a:cubicBezTo>
                    <a:pt x="1305" y="0"/>
                    <a:pt x="1287" y="3"/>
                    <a:pt x="1269" y="10"/>
                  </a:cubicBezTo>
                  <a:cubicBezTo>
                    <a:pt x="896" y="143"/>
                    <a:pt x="516" y="258"/>
                    <a:pt x="130" y="350"/>
                  </a:cubicBezTo>
                  <a:cubicBezTo>
                    <a:pt x="52" y="370"/>
                    <a:pt x="0" y="443"/>
                    <a:pt x="9" y="524"/>
                  </a:cubicBezTo>
                  <a:cubicBezTo>
                    <a:pt x="19" y="604"/>
                    <a:pt x="88" y="663"/>
                    <a:pt x="167" y="663"/>
                  </a:cubicBezTo>
                  <a:cubicBezTo>
                    <a:pt x="180" y="663"/>
                    <a:pt x="193" y="661"/>
                    <a:pt x="206" y="658"/>
                  </a:cubicBezTo>
                  <a:cubicBezTo>
                    <a:pt x="602" y="563"/>
                    <a:pt x="993" y="446"/>
                    <a:pt x="1377" y="309"/>
                  </a:cubicBezTo>
                  <a:cubicBezTo>
                    <a:pt x="1459" y="279"/>
                    <a:pt x="1502" y="188"/>
                    <a:pt x="1472" y="106"/>
                  </a:cubicBezTo>
                  <a:cubicBezTo>
                    <a:pt x="1449" y="40"/>
                    <a:pt x="1388" y="0"/>
                    <a:pt x="1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9"/>
            <p:cNvSpPr/>
            <p:nvPr/>
          </p:nvSpPr>
          <p:spPr>
            <a:xfrm>
              <a:off x="5340275" y="2636275"/>
              <a:ext cx="150575" cy="15300"/>
            </a:xfrm>
            <a:custGeom>
              <a:avLst/>
              <a:gdLst/>
              <a:ahLst/>
              <a:cxnLst/>
              <a:rect l="l" t="t" r="r" b="b"/>
              <a:pathLst>
                <a:path w="6023" h="612" extrusionOk="0">
                  <a:moveTo>
                    <a:pt x="5854" y="1"/>
                  </a:moveTo>
                  <a:cubicBezTo>
                    <a:pt x="5845" y="1"/>
                    <a:pt x="5837" y="1"/>
                    <a:pt x="5829" y="3"/>
                  </a:cubicBezTo>
                  <a:cubicBezTo>
                    <a:pt x="4253" y="242"/>
                    <a:pt x="2651" y="294"/>
                    <a:pt x="1556" y="294"/>
                  </a:cubicBezTo>
                  <a:cubicBezTo>
                    <a:pt x="725" y="294"/>
                    <a:pt x="186" y="264"/>
                    <a:pt x="173" y="263"/>
                  </a:cubicBezTo>
                  <a:cubicBezTo>
                    <a:pt x="169" y="263"/>
                    <a:pt x="166" y="263"/>
                    <a:pt x="162" y="263"/>
                  </a:cubicBezTo>
                  <a:cubicBezTo>
                    <a:pt x="80" y="263"/>
                    <a:pt x="9" y="328"/>
                    <a:pt x="5" y="412"/>
                  </a:cubicBezTo>
                  <a:cubicBezTo>
                    <a:pt x="0" y="500"/>
                    <a:pt x="67" y="575"/>
                    <a:pt x="155" y="580"/>
                  </a:cubicBezTo>
                  <a:cubicBezTo>
                    <a:pt x="167" y="582"/>
                    <a:pt x="711" y="612"/>
                    <a:pt x="1550" y="612"/>
                  </a:cubicBezTo>
                  <a:cubicBezTo>
                    <a:pt x="2657" y="612"/>
                    <a:pt x="4280" y="559"/>
                    <a:pt x="5876" y="317"/>
                  </a:cubicBezTo>
                  <a:cubicBezTo>
                    <a:pt x="5963" y="304"/>
                    <a:pt x="6023" y="223"/>
                    <a:pt x="6009" y="136"/>
                  </a:cubicBezTo>
                  <a:cubicBezTo>
                    <a:pt x="5999" y="57"/>
                    <a:pt x="5931" y="1"/>
                    <a:pt x="58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9"/>
            <p:cNvSpPr/>
            <p:nvPr/>
          </p:nvSpPr>
          <p:spPr>
            <a:xfrm>
              <a:off x="5036825" y="2119350"/>
              <a:ext cx="228550" cy="197425"/>
            </a:xfrm>
            <a:custGeom>
              <a:avLst/>
              <a:gdLst/>
              <a:ahLst/>
              <a:cxnLst/>
              <a:rect l="l" t="t" r="r" b="b"/>
              <a:pathLst>
                <a:path w="9142" h="7897" extrusionOk="0">
                  <a:moveTo>
                    <a:pt x="7521" y="1"/>
                  </a:moveTo>
                  <a:lnTo>
                    <a:pt x="1" y="5287"/>
                  </a:lnTo>
                  <a:lnTo>
                    <a:pt x="2088" y="7896"/>
                  </a:lnTo>
                  <a:lnTo>
                    <a:pt x="9142" y="2085"/>
                  </a:lnTo>
                  <a:lnTo>
                    <a:pt x="7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9"/>
            <p:cNvSpPr/>
            <p:nvPr/>
          </p:nvSpPr>
          <p:spPr>
            <a:xfrm>
              <a:off x="5027775" y="2111400"/>
              <a:ext cx="246500" cy="213300"/>
            </a:xfrm>
            <a:custGeom>
              <a:avLst/>
              <a:gdLst/>
              <a:ahLst/>
              <a:cxnLst/>
              <a:rect l="l" t="t" r="r" b="b"/>
              <a:pathLst>
                <a:path w="9860" h="8532" extrusionOk="0">
                  <a:moveTo>
                    <a:pt x="7818" y="752"/>
                  </a:moveTo>
                  <a:lnTo>
                    <a:pt x="9063" y="2353"/>
                  </a:lnTo>
                  <a:lnTo>
                    <a:pt x="2496" y="7763"/>
                  </a:lnTo>
                  <a:lnTo>
                    <a:pt x="822" y="5671"/>
                  </a:lnTo>
                  <a:lnTo>
                    <a:pt x="7818" y="752"/>
                  </a:lnTo>
                  <a:close/>
                  <a:moveTo>
                    <a:pt x="7882" y="0"/>
                  </a:moveTo>
                  <a:cubicBezTo>
                    <a:pt x="7819" y="0"/>
                    <a:pt x="7755" y="19"/>
                    <a:pt x="7700" y="59"/>
                  </a:cubicBezTo>
                  <a:lnTo>
                    <a:pt x="180" y="5346"/>
                  </a:lnTo>
                  <a:cubicBezTo>
                    <a:pt x="30" y="5450"/>
                    <a:pt x="0" y="5661"/>
                    <a:pt x="115" y="5804"/>
                  </a:cubicBezTo>
                  <a:lnTo>
                    <a:pt x="2202" y="8412"/>
                  </a:lnTo>
                  <a:cubicBezTo>
                    <a:pt x="2256" y="8478"/>
                    <a:pt x="2333" y="8520"/>
                    <a:pt x="2418" y="8529"/>
                  </a:cubicBezTo>
                  <a:cubicBezTo>
                    <a:pt x="2429" y="8531"/>
                    <a:pt x="2439" y="8531"/>
                    <a:pt x="2450" y="8531"/>
                  </a:cubicBezTo>
                  <a:cubicBezTo>
                    <a:pt x="2524" y="8530"/>
                    <a:pt x="2596" y="8505"/>
                    <a:pt x="2653" y="8458"/>
                  </a:cubicBezTo>
                  <a:lnTo>
                    <a:pt x="9705" y="2647"/>
                  </a:lnTo>
                  <a:cubicBezTo>
                    <a:pt x="9837" y="2537"/>
                    <a:pt x="9860" y="2342"/>
                    <a:pt x="9754" y="2206"/>
                  </a:cubicBezTo>
                  <a:lnTo>
                    <a:pt x="8133" y="123"/>
                  </a:lnTo>
                  <a:cubicBezTo>
                    <a:pt x="8070" y="43"/>
                    <a:pt x="7977" y="0"/>
                    <a:pt x="7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9"/>
            <p:cNvSpPr/>
            <p:nvPr/>
          </p:nvSpPr>
          <p:spPr>
            <a:xfrm>
              <a:off x="4511100" y="2350700"/>
              <a:ext cx="930525" cy="912425"/>
            </a:xfrm>
            <a:custGeom>
              <a:avLst/>
              <a:gdLst/>
              <a:ahLst/>
              <a:cxnLst/>
              <a:rect l="l" t="t" r="r" b="b"/>
              <a:pathLst>
                <a:path w="37221" h="36497" extrusionOk="0">
                  <a:moveTo>
                    <a:pt x="28376" y="0"/>
                  </a:moveTo>
                  <a:lnTo>
                    <a:pt x="23346" y="22714"/>
                  </a:lnTo>
                  <a:lnTo>
                    <a:pt x="1" y="34311"/>
                  </a:lnTo>
                  <a:lnTo>
                    <a:pt x="1476" y="36497"/>
                  </a:lnTo>
                  <a:cubicBezTo>
                    <a:pt x="1476" y="36497"/>
                    <a:pt x="28656" y="29291"/>
                    <a:pt x="29506" y="28644"/>
                  </a:cubicBezTo>
                  <a:cubicBezTo>
                    <a:pt x="30356" y="27997"/>
                    <a:pt x="36958" y="6186"/>
                    <a:pt x="37221" y="3648"/>
                  </a:cubicBezTo>
                  <a:lnTo>
                    <a:pt x="283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9"/>
            <p:cNvSpPr/>
            <p:nvPr/>
          </p:nvSpPr>
          <p:spPr>
            <a:xfrm>
              <a:off x="4502825" y="2342750"/>
              <a:ext cx="947225" cy="928325"/>
            </a:xfrm>
            <a:custGeom>
              <a:avLst/>
              <a:gdLst/>
              <a:ahLst/>
              <a:cxnLst/>
              <a:rect l="l" t="t" r="r" b="b"/>
              <a:pathLst>
                <a:path w="37889" h="37133" extrusionOk="0">
                  <a:moveTo>
                    <a:pt x="28706" y="1"/>
                  </a:moveTo>
                  <a:cubicBezTo>
                    <a:pt x="28560" y="1"/>
                    <a:pt x="28429" y="101"/>
                    <a:pt x="28397" y="250"/>
                  </a:cubicBezTo>
                  <a:lnTo>
                    <a:pt x="23400" y="22816"/>
                  </a:lnTo>
                  <a:lnTo>
                    <a:pt x="190" y="34344"/>
                  </a:lnTo>
                  <a:cubicBezTo>
                    <a:pt x="108" y="34383"/>
                    <a:pt x="48" y="34458"/>
                    <a:pt x="24" y="34546"/>
                  </a:cubicBezTo>
                  <a:cubicBezTo>
                    <a:pt x="1" y="34635"/>
                    <a:pt x="17" y="34729"/>
                    <a:pt x="68" y="34805"/>
                  </a:cubicBezTo>
                  <a:lnTo>
                    <a:pt x="1544" y="36993"/>
                  </a:lnTo>
                  <a:cubicBezTo>
                    <a:pt x="1603" y="37080"/>
                    <a:pt x="1702" y="37132"/>
                    <a:pt x="1807" y="37132"/>
                  </a:cubicBezTo>
                  <a:cubicBezTo>
                    <a:pt x="1834" y="37132"/>
                    <a:pt x="1863" y="37128"/>
                    <a:pt x="1889" y="37122"/>
                  </a:cubicBezTo>
                  <a:cubicBezTo>
                    <a:pt x="6438" y="35916"/>
                    <a:pt x="29173" y="29868"/>
                    <a:pt x="30029" y="29215"/>
                  </a:cubicBezTo>
                  <a:cubicBezTo>
                    <a:pt x="31054" y="28434"/>
                    <a:pt x="37619" y="6396"/>
                    <a:pt x="37868" y="3998"/>
                  </a:cubicBezTo>
                  <a:cubicBezTo>
                    <a:pt x="37889" y="3821"/>
                    <a:pt x="37762" y="3662"/>
                    <a:pt x="37585" y="3645"/>
                  </a:cubicBezTo>
                  <a:cubicBezTo>
                    <a:pt x="37574" y="3643"/>
                    <a:pt x="37562" y="3643"/>
                    <a:pt x="37551" y="3643"/>
                  </a:cubicBezTo>
                  <a:cubicBezTo>
                    <a:pt x="37389" y="3643"/>
                    <a:pt x="37251" y="3767"/>
                    <a:pt x="37237" y="3932"/>
                  </a:cubicBezTo>
                  <a:cubicBezTo>
                    <a:pt x="36950" y="6698"/>
                    <a:pt x="30479" y="27783"/>
                    <a:pt x="29650" y="28704"/>
                  </a:cubicBezTo>
                  <a:cubicBezTo>
                    <a:pt x="28861" y="29206"/>
                    <a:pt x="12735" y="33588"/>
                    <a:pt x="1945" y="36450"/>
                  </a:cubicBezTo>
                  <a:lnTo>
                    <a:pt x="799" y="34751"/>
                  </a:lnTo>
                  <a:lnTo>
                    <a:pt x="23819" y="23318"/>
                  </a:lnTo>
                  <a:cubicBezTo>
                    <a:pt x="23904" y="23274"/>
                    <a:pt x="23966" y="23196"/>
                    <a:pt x="23987" y="23101"/>
                  </a:cubicBezTo>
                  <a:lnTo>
                    <a:pt x="29017" y="387"/>
                  </a:lnTo>
                  <a:cubicBezTo>
                    <a:pt x="29054" y="216"/>
                    <a:pt x="28946" y="46"/>
                    <a:pt x="28775" y="8"/>
                  </a:cubicBezTo>
                  <a:cubicBezTo>
                    <a:pt x="28752" y="3"/>
                    <a:pt x="28729" y="1"/>
                    <a:pt x="28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9"/>
            <p:cNvSpPr/>
            <p:nvPr/>
          </p:nvSpPr>
          <p:spPr>
            <a:xfrm>
              <a:off x="4563075" y="2436300"/>
              <a:ext cx="851350" cy="822825"/>
            </a:xfrm>
            <a:custGeom>
              <a:avLst/>
              <a:gdLst/>
              <a:ahLst/>
              <a:cxnLst/>
              <a:rect l="l" t="t" r="r" b="b"/>
              <a:pathLst>
                <a:path w="34054" h="32913" extrusionOk="0">
                  <a:moveTo>
                    <a:pt x="33462" y="0"/>
                  </a:moveTo>
                  <a:cubicBezTo>
                    <a:pt x="33429" y="0"/>
                    <a:pt x="33393" y="26"/>
                    <a:pt x="33356" y="82"/>
                  </a:cubicBezTo>
                  <a:cubicBezTo>
                    <a:pt x="32778" y="951"/>
                    <a:pt x="31620" y="7900"/>
                    <a:pt x="29738" y="12966"/>
                  </a:cubicBezTo>
                  <a:cubicBezTo>
                    <a:pt x="27855" y="18033"/>
                    <a:pt x="24236" y="20205"/>
                    <a:pt x="24960" y="20350"/>
                  </a:cubicBezTo>
                  <a:cubicBezTo>
                    <a:pt x="25684" y="20496"/>
                    <a:pt x="26263" y="22811"/>
                    <a:pt x="26263" y="22811"/>
                  </a:cubicBezTo>
                  <a:lnTo>
                    <a:pt x="1" y="32912"/>
                  </a:lnTo>
                  <a:cubicBezTo>
                    <a:pt x="1470" y="32522"/>
                    <a:pt x="5476" y="31454"/>
                    <a:pt x="9995" y="30231"/>
                  </a:cubicBezTo>
                  <a:lnTo>
                    <a:pt x="27427" y="25220"/>
                  </a:lnTo>
                  <a:lnTo>
                    <a:pt x="29128" y="20884"/>
                  </a:lnTo>
                  <a:cubicBezTo>
                    <a:pt x="30648" y="16375"/>
                    <a:pt x="32775" y="9360"/>
                    <a:pt x="34054" y="4715"/>
                  </a:cubicBezTo>
                  <a:cubicBezTo>
                    <a:pt x="33994" y="3147"/>
                    <a:pt x="33831" y="0"/>
                    <a:pt x="3346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9"/>
            <p:cNvSpPr/>
            <p:nvPr/>
          </p:nvSpPr>
          <p:spPr>
            <a:xfrm>
              <a:off x="4243200" y="3169975"/>
              <a:ext cx="307950" cy="243775"/>
            </a:xfrm>
            <a:custGeom>
              <a:avLst/>
              <a:gdLst/>
              <a:ahLst/>
              <a:cxnLst/>
              <a:rect l="l" t="t" r="r" b="b"/>
              <a:pathLst>
                <a:path w="12318" h="9751" extrusionOk="0">
                  <a:moveTo>
                    <a:pt x="2853" y="0"/>
                  </a:moveTo>
                  <a:cubicBezTo>
                    <a:pt x="2634" y="0"/>
                    <a:pt x="2437" y="147"/>
                    <a:pt x="2379" y="363"/>
                  </a:cubicBezTo>
                  <a:cubicBezTo>
                    <a:pt x="2314" y="602"/>
                    <a:pt x="2437" y="852"/>
                    <a:pt x="2665" y="947"/>
                  </a:cubicBezTo>
                  <a:lnTo>
                    <a:pt x="5522" y="2136"/>
                  </a:lnTo>
                  <a:lnTo>
                    <a:pt x="3463" y="3820"/>
                  </a:lnTo>
                  <a:cubicBezTo>
                    <a:pt x="2878" y="4278"/>
                    <a:pt x="330" y="5806"/>
                    <a:pt x="138" y="6393"/>
                  </a:cubicBezTo>
                  <a:cubicBezTo>
                    <a:pt x="1" y="6814"/>
                    <a:pt x="122" y="6952"/>
                    <a:pt x="349" y="6952"/>
                  </a:cubicBezTo>
                  <a:cubicBezTo>
                    <a:pt x="738" y="6952"/>
                    <a:pt x="1439" y="6545"/>
                    <a:pt x="1678" y="6458"/>
                  </a:cubicBezTo>
                  <a:cubicBezTo>
                    <a:pt x="2507" y="6156"/>
                    <a:pt x="3033" y="5780"/>
                    <a:pt x="4434" y="5238"/>
                  </a:cubicBezTo>
                  <a:lnTo>
                    <a:pt x="4434" y="5238"/>
                  </a:lnTo>
                  <a:cubicBezTo>
                    <a:pt x="4707" y="5607"/>
                    <a:pt x="1543" y="7376"/>
                    <a:pt x="1180" y="7662"/>
                  </a:cubicBezTo>
                  <a:cubicBezTo>
                    <a:pt x="1027" y="7782"/>
                    <a:pt x="783" y="7931"/>
                    <a:pt x="770" y="8154"/>
                  </a:cubicBezTo>
                  <a:cubicBezTo>
                    <a:pt x="755" y="8436"/>
                    <a:pt x="895" y="8535"/>
                    <a:pt x="1103" y="8535"/>
                  </a:cubicBezTo>
                  <a:cubicBezTo>
                    <a:pt x="1546" y="8535"/>
                    <a:pt x="2300" y="8085"/>
                    <a:pt x="2534" y="7987"/>
                  </a:cubicBezTo>
                  <a:cubicBezTo>
                    <a:pt x="3520" y="7572"/>
                    <a:pt x="4489" y="7119"/>
                    <a:pt x="5473" y="6701"/>
                  </a:cubicBezTo>
                  <a:lnTo>
                    <a:pt x="5473" y="6701"/>
                  </a:lnTo>
                  <a:cubicBezTo>
                    <a:pt x="4785" y="7215"/>
                    <a:pt x="3631" y="7796"/>
                    <a:pt x="2943" y="8311"/>
                  </a:cubicBezTo>
                  <a:cubicBezTo>
                    <a:pt x="2655" y="8525"/>
                    <a:pt x="2288" y="8663"/>
                    <a:pt x="2028" y="8923"/>
                  </a:cubicBezTo>
                  <a:cubicBezTo>
                    <a:pt x="1732" y="9232"/>
                    <a:pt x="1895" y="9565"/>
                    <a:pt x="2267" y="9565"/>
                  </a:cubicBezTo>
                  <a:cubicBezTo>
                    <a:pt x="2335" y="9565"/>
                    <a:pt x="2411" y="9554"/>
                    <a:pt x="2492" y="9529"/>
                  </a:cubicBezTo>
                  <a:cubicBezTo>
                    <a:pt x="2979" y="9380"/>
                    <a:pt x="3667" y="8934"/>
                    <a:pt x="4115" y="8693"/>
                  </a:cubicBezTo>
                  <a:cubicBezTo>
                    <a:pt x="4907" y="8263"/>
                    <a:pt x="5344" y="7874"/>
                    <a:pt x="6137" y="7445"/>
                  </a:cubicBezTo>
                  <a:lnTo>
                    <a:pt x="6137" y="7445"/>
                  </a:lnTo>
                  <a:cubicBezTo>
                    <a:pt x="5561" y="7892"/>
                    <a:pt x="5284" y="8221"/>
                    <a:pt x="4705" y="8664"/>
                  </a:cubicBezTo>
                  <a:cubicBezTo>
                    <a:pt x="4481" y="8836"/>
                    <a:pt x="3973" y="9136"/>
                    <a:pt x="3869" y="9409"/>
                  </a:cubicBezTo>
                  <a:cubicBezTo>
                    <a:pt x="3773" y="9657"/>
                    <a:pt x="3845" y="9751"/>
                    <a:pt x="4008" y="9751"/>
                  </a:cubicBezTo>
                  <a:cubicBezTo>
                    <a:pt x="4467" y="9751"/>
                    <a:pt x="5648" y="9002"/>
                    <a:pt x="5823" y="8876"/>
                  </a:cubicBezTo>
                  <a:cubicBezTo>
                    <a:pt x="6640" y="8287"/>
                    <a:pt x="7598" y="7806"/>
                    <a:pt x="8369" y="7181"/>
                  </a:cubicBezTo>
                  <a:cubicBezTo>
                    <a:pt x="8477" y="7095"/>
                    <a:pt x="9605" y="5960"/>
                    <a:pt x="9629" y="5960"/>
                  </a:cubicBezTo>
                  <a:cubicBezTo>
                    <a:pt x="9629" y="5960"/>
                    <a:pt x="9629" y="5960"/>
                    <a:pt x="9629" y="5960"/>
                  </a:cubicBezTo>
                  <a:lnTo>
                    <a:pt x="12318" y="3879"/>
                  </a:lnTo>
                  <a:lnTo>
                    <a:pt x="10717" y="1540"/>
                  </a:lnTo>
                  <a:lnTo>
                    <a:pt x="2920" y="5"/>
                  </a:lnTo>
                  <a:cubicBezTo>
                    <a:pt x="2898" y="2"/>
                    <a:pt x="2875" y="0"/>
                    <a:pt x="28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9"/>
            <p:cNvSpPr/>
            <p:nvPr/>
          </p:nvSpPr>
          <p:spPr>
            <a:xfrm>
              <a:off x="4238950" y="3165975"/>
              <a:ext cx="316700" cy="251575"/>
            </a:xfrm>
            <a:custGeom>
              <a:avLst/>
              <a:gdLst/>
              <a:ahLst/>
              <a:cxnLst/>
              <a:rect l="l" t="t" r="r" b="b"/>
              <a:pathLst>
                <a:path w="12668" h="10063" extrusionOk="0">
                  <a:moveTo>
                    <a:pt x="3025" y="319"/>
                  </a:moveTo>
                  <a:cubicBezTo>
                    <a:pt x="3036" y="319"/>
                    <a:pt x="3048" y="319"/>
                    <a:pt x="3059" y="320"/>
                  </a:cubicBezTo>
                  <a:lnTo>
                    <a:pt x="10791" y="1842"/>
                  </a:lnTo>
                  <a:lnTo>
                    <a:pt x="12271" y="4004"/>
                  </a:lnTo>
                  <a:lnTo>
                    <a:pt x="9702" y="5996"/>
                  </a:lnTo>
                  <a:lnTo>
                    <a:pt x="9708" y="6003"/>
                  </a:lnTo>
                  <a:cubicBezTo>
                    <a:pt x="9598" y="6083"/>
                    <a:pt x="9412" y="6267"/>
                    <a:pt x="9046" y="6628"/>
                  </a:cubicBezTo>
                  <a:cubicBezTo>
                    <a:pt x="8795" y="6875"/>
                    <a:pt x="8484" y="7182"/>
                    <a:pt x="8439" y="7219"/>
                  </a:cubicBezTo>
                  <a:cubicBezTo>
                    <a:pt x="8007" y="7569"/>
                    <a:pt x="7501" y="7882"/>
                    <a:pt x="7013" y="8184"/>
                  </a:cubicBezTo>
                  <a:cubicBezTo>
                    <a:pt x="6641" y="8415"/>
                    <a:pt x="6255" y="8651"/>
                    <a:pt x="5901" y="8908"/>
                  </a:cubicBezTo>
                  <a:cubicBezTo>
                    <a:pt x="5517" y="9183"/>
                    <a:pt x="4462" y="9773"/>
                    <a:pt x="4194" y="9773"/>
                  </a:cubicBezTo>
                  <a:cubicBezTo>
                    <a:pt x="4179" y="9773"/>
                    <a:pt x="4167" y="9771"/>
                    <a:pt x="4157" y="9768"/>
                  </a:cubicBezTo>
                  <a:cubicBezTo>
                    <a:pt x="4157" y="9767"/>
                    <a:pt x="4147" y="9730"/>
                    <a:pt x="4188" y="9627"/>
                  </a:cubicBezTo>
                  <a:cubicBezTo>
                    <a:pt x="4252" y="9458"/>
                    <a:pt x="4574" y="9232"/>
                    <a:pt x="4787" y="9084"/>
                  </a:cubicBezTo>
                  <a:cubicBezTo>
                    <a:pt x="4858" y="9035"/>
                    <a:pt x="4921" y="8990"/>
                    <a:pt x="4972" y="8951"/>
                  </a:cubicBezTo>
                  <a:cubicBezTo>
                    <a:pt x="5271" y="8722"/>
                    <a:pt x="5494" y="8519"/>
                    <a:pt x="5709" y="8324"/>
                  </a:cubicBezTo>
                  <a:cubicBezTo>
                    <a:pt x="5915" y="8138"/>
                    <a:pt x="6126" y="7947"/>
                    <a:pt x="6404" y="7731"/>
                  </a:cubicBezTo>
                  <a:cubicBezTo>
                    <a:pt x="6522" y="7638"/>
                    <a:pt x="6458" y="7447"/>
                    <a:pt x="6307" y="7447"/>
                  </a:cubicBezTo>
                  <a:cubicBezTo>
                    <a:pt x="6280" y="7447"/>
                    <a:pt x="6253" y="7454"/>
                    <a:pt x="6231" y="7466"/>
                  </a:cubicBezTo>
                  <a:cubicBezTo>
                    <a:pt x="5829" y="7684"/>
                    <a:pt x="5514" y="7894"/>
                    <a:pt x="5209" y="8097"/>
                  </a:cubicBezTo>
                  <a:cubicBezTo>
                    <a:pt x="4909" y="8295"/>
                    <a:pt x="4599" y="8502"/>
                    <a:pt x="4208" y="8713"/>
                  </a:cubicBezTo>
                  <a:cubicBezTo>
                    <a:pt x="4089" y="8778"/>
                    <a:pt x="3953" y="8857"/>
                    <a:pt x="3807" y="8941"/>
                  </a:cubicBezTo>
                  <a:cubicBezTo>
                    <a:pt x="3408" y="9171"/>
                    <a:pt x="2956" y="9434"/>
                    <a:pt x="2615" y="9537"/>
                  </a:cubicBezTo>
                  <a:cubicBezTo>
                    <a:pt x="2548" y="9558"/>
                    <a:pt x="2488" y="9567"/>
                    <a:pt x="2436" y="9567"/>
                  </a:cubicBezTo>
                  <a:cubicBezTo>
                    <a:pt x="2328" y="9567"/>
                    <a:pt x="2254" y="9528"/>
                    <a:pt x="2222" y="9478"/>
                  </a:cubicBezTo>
                  <a:cubicBezTo>
                    <a:pt x="2179" y="9406"/>
                    <a:pt x="2212" y="9297"/>
                    <a:pt x="2310" y="9195"/>
                  </a:cubicBezTo>
                  <a:cubicBezTo>
                    <a:pt x="2450" y="9054"/>
                    <a:pt x="2630" y="8951"/>
                    <a:pt x="2820" y="8840"/>
                  </a:cubicBezTo>
                  <a:cubicBezTo>
                    <a:pt x="2951" y="8767"/>
                    <a:pt x="3085" y="8688"/>
                    <a:pt x="3207" y="8598"/>
                  </a:cubicBezTo>
                  <a:cubicBezTo>
                    <a:pt x="3545" y="8346"/>
                    <a:pt x="4010" y="8070"/>
                    <a:pt x="4460" y="7802"/>
                  </a:cubicBezTo>
                  <a:cubicBezTo>
                    <a:pt x="4915" y="7531"/>
                    <a:pt x="5387" y="7249"/>
                    <a:pt x="5738" y="6988"/>
                  </a:cubicBezTo>
                  <a:cubicBezTo>
                    <a:pt x="5803" y="6941"/>
                    <a:pt x="5821" y="6852"/>
                    <a:pt x="5782" y="6783"/>
                  </a:cubicBezTo>
                  <a:cubicBezTo>
                    <a:pt x="5751" y="6731"/>
                    <a:pt x="5698" y="6702"/>
                    <a:pt x="5642" y="6702"/>
                  </a:cubicBezTo>
                  <a:cubicBezTo>
                    <a:pt x="5622" y="6702"/>
                    <a:pt x="5601" y="6706"/>
                    <a:pt x="5581" y="6714"/>
                  </a:cubicBezTo>
                  <a:cubicBezTo>
                    <a:pt x="5112" y="6914"/>
                    <a:pt x="4645" y="7121"/>
                    <a:pt x="4179" y="7329"/>
                  </a:cubicBezTo>
                  <a:cubicBezTo>
                    <a:pt x="3668" y="7557"/>
                    <a:pt x="3157" y="7783"/>
                    <a:pt x="2641" y="8000"/>
                  </a:cubicBezTo>
                  <a:cubicBezTo>
                    <a:pt x="2586" y="8024"/>
                    <a:pt x="2501" y="8067"/>
                    <a:pt x="2399" y="8118"/>
                  </a:cubicBezTo>
                  <a:cubicBezTo>
                    <a:pt x="2156" y="8242"/>
                    <a:pt x="1573" y="8539"/>
                    <a:pt x="1275" y="8539"/>
                  </a:cubicBezTo>
                  <a:cubicBezTo>
                    <a:pt x="1224" y="8539"/>
                    <a:pt x="1181" y="8530"/>
                    <a:pt x="1149" y="8510"/>
                  </a:cubicBezTo>
                  <a:cubicBezTo>
                    <a:pt x="1111" y="8484"/>
                    <a:pt x="1093" y="8422"/>
                    <a:pt x="1098" y="8322"/>
                  </a:cubicBezTo>
                  <a:cubicBezTo>
                    <a:pt x="1105" y="8204"/>
                    <a:pt x="1256" y="8091"/>
                    <a:pt x="1377" y="8000"/>
                  </a:cubicBezTo>
                  <a:lnTo>
                    <a:pt x="1448" y="7947"/>
                  </a:lnTo>
                  <a:cubicBezTo>
                    <a:pt x="1533" y="7881"/>
                    <a:pt x="1817" y="7705"/>
                    <a:pt x="2145" y="7502"/>
                  </a:cubicBezTo>
                  <a:cubicBezTo>
                    <a:pt x="3796" y="6484"/>
                    <a:pt x="4705" y="5864"/>
                    <a:pt x="4773" y="5504"/>
                  </a:cubicBezTo>
                  <a:cubicBezTo>
                    <a:pt x="4789" y="5434"/>
                    <a:pt x="4774" y="5361"/>
                    <a:pt x="4731" y="5304"/>
                  </a:cubicBezTo>
                  <a:cubicBezTo>
                    <a:pt x="4700" y="5263"/>
                    <a:pt x="4652" y="5240"/>
                    <a:pt x="4603" y="5240"/>
                  </a:cubicBezTo>
                  <a:cubicBezTo>
                    <a:pt x="4584" y="5240"/>
                    <a:pt x="4565" y="5243"/>
                    <a:pt x="4547" y="5250"/>
                  </a:cubicBezTo>
                  <a:cubicBezTo>
                    <a:pt x="3784" y="5545"/>
                    <a:pt x="3284" y="5788"/>
                    <a:pt x="2845" y="6002"/>
                  </a:cubicBezTo>
                  <a:cubicBezTo>
                    <a:pt x="2480" y="6179"/>
                    <a:pt x="2166" y="6333"/>
                    <a:pt x="1794" y="6469"/>
                  </a:cubicBezTo>
                  <a:cubicBezTo>
                    <a:pt x="1723" y="6494"/>
                    <a:pt x="1615" y="6545"/>
                    <a:pt x="1488" y="6607"/>
                  </a:cubicBezTo>
                  <a:cubicBezTo>
                    <a:pt x="1292" y="6699"/>
                    <a:pt x="758" y="6960"/>
                    <a:pt x="521" y="6960"/>
                  </a:cubicBezTo>
                  <a:cubicBezTo>
                    <a:pt x="480" y="6960"/>
                    <a:pt x="448" y="6952"/>
                    <a:pt x="429" y="6934"/>
                  </a:cubicBezTo>
                  <a:cubicBezTo>
                    <a:pt x="407" y="6916"/>
                    <a:pt x="386" y="6824"/>
                    <a:pt x="458" y="6602"/>
                  </a:cubicBezTo>
                  <a:cubicBezTo>
                    <a:pt x="579" y="6229"/>
                    <a:pt x="2077" y="5229"/>
                    <a:pt x="2882" y="4691"/>
                  </a:cubicBezTo>
                  <a:cubicBezTo>
                    <a:pt x="3248" y="4445"/>
                    <a:pt x="3564" y="4234"/>
                    <a:pt x="3734" y="4102"/>
                  </a:cubicBezTo>
                  <a:lnTo>
                    <a:pt x="5790" y="2419"/>
                  </a:lnTo>
                  <a:cubicBezTo>
                    <a:pt x="5884" y="2343"/>
                    <a:pt x="5861" y="2195"/>
                    <a:pt x="5752" y="2149"/>
                  </a:cubicBezTo>
                  <a:lnTo>
                    <a:pt x="2896" y="961"/>
                  </a:lnTo>
                  <a:cubicBezTo>
                    <a:pt x="2765" y="905"/>
                    <a:pt x="2683" y="775"/>
                    <a:pt x="2691" y="633"/>
                  </a:cubicBezTo>
                  <a:cubicBezTo>
                    <a:pt x="2696" y="539"/>
                    <a:pt x="2739" y="454"/>
                    <a:pt x="2811" y="395"/>
                  </a:cubicBezTo>
                  <a:cubicBezTo>
                    <a:pt x="2872" y="345"/>
                    <a:pt x="2947" y="319"/>
                    <a:pt x="3025" y="319"/>
                  </a:cubicBezTo>
                  <a:close/>
                  <a:moveTo>
                    <a:pt x="3023" y="1"/>
                  </a:moveTo>
                  <a:cubicBezTo>
                    <a:pt x="2733" y="1"/>
                    <a:pt x="2472" y="196"/>
                    <a:pt x="2394" y="482"/>
                  </a:cubicBezTo>
                  <a:cubicBezTo>
                    <a:pt x="2310" y="798"/>
                    <a:pt x="2471" y="1128"/>
                    <a:pt x="2774" y="1254"/>
                  </a:cubicBezTo>
                  <a:lnTo>
                    <a:pt x="5384" y="2341"/>
                  </a:lnTo>
                  <a:lnTo>
                    <a:pt x="3535" y="3855"/>
                  </a:lnTo>
                  <a:cubicBezTo>
                    <a:pt x="3378" y="3977"/>
                    <a:pt x="3066" y="4186"/>
                    <a:pt x="2705" y="4426"/>
                  </a:cubicBezTo>
                  <a:cubicBezTo>
                    <a:pt x="1396" y="5301"/>
                    <a:pt x="299" y="6062"/>
                    <a:pt x="156" y="6505"/>
                  </a:cubicBezTo>
                  <a:cubicBezTo>
                    <a:pt x="117" y="6622"/>
                    <a:pt x="0" y="6983"/>
                    <a:pt x="218" y="7173"/>
                  </a:cubicBezTo>
                  <a:cubicBezTo>
                    <a:pt x="297" y="7242"/>
                    <a:pt x="398" y="7272"/>
                    <a:pt x="517" y="7272"/>
                  </a:cubicBezTo>
                  <a:cubicBezTo>
                    <a:pt x="803" y="7272"/>
                    <a:pt x="1193" y="7100"/>
                    <a:pt x="1625" y="6893"/>
                  </a:cubicBezTo>
                  <a:cubicBezTo>
                    <a:pt x="1741" y="6837"/>
                    <a:pt x="1838" y="6790"/>
                    <a:pt x="1903" y="6768"/>
                  </a:cubicBezTo>
                  <a:cubicBezTo>
                    <a:pt x="2291" y="6626"/>
                    <a:pt x="2612" y="6469"/>
                    <a:pt x="2983" y="6288"/>
                  </a:cubicBezTo>
                  <a:cubicBezTo>
                    <a:pt x="3327" y="6120"/>
                    <a:pt x="3708" y="5935"/>
                    <a:pt x="4223" y="5721"/>
                  </a:cubicBezTo>
                  <a:lnTo>
                    <a:pt x="4223" y="5721"/>
                  </a:lnTo>
                  <a:cubicBezTo>
                    <a:pt x="3708" y="6165"/>
                    <a:pt x="2501" y="6911"/>
                    <a:pt x="1978" y="7233"/>
                  </a:cubicBezTo>
                  <a:cubicBezTo>
                    <a:pt x="1614" y="7457"/>
                    <a:pt x="1350" y="7619"/>
                    <a:pt x="1251" y="7696"/>
                  </a:cubicBezTo>
                  <a:lnTo>
                    <a:pt x="1188" y="7746"/>
                  </a:lnTo>
                  <a:cubicBezTo>
                    <a:pt x="1022" y="7871"/>
                    <a:pt x="795" y="8039"/>
                    <a:pt x="781" y="8306"/>
                  </a:cubicBezTo>
                  <a:cubicBezTo>
                    <a:pt x="766" y="8580"/>
                    <a:pt x="879" y="8713"/>
                    <a:pt x="975" y="8777"/>
                  </a:cubicBezTo>
                  <a:cubicBezTo>
                    <a:pt x="1058" y="8831"/>
                    <a:pt x="1159" y="8854"/>
                    <a:pt x="1272" y="8854"/>
                  </a:cubicBezTo>
                  <a:cubicBezTo>
                    <a:pt x="1618" y="8854"/>
                    <a:pt x="2083" y="8636"/>
                    <a:pt x="2541" y="8402"/>
                  </a:cubicBezTo>
                  <a:cubicBezTo>
                    <a:pt x="2636" y="8354"/>
                    <a:pt x="2713" y="8315"/>
                    <a:pt x="2764" y="8293"/>
                  </a:cubicBezTo>
                  <a:cubicBezTo>
                    <a:pt x="3076" y="8162"/>
                    <a:pt x="3386" y="8027"/>
                    <a:pt x="3696" y="7890"/>
                  </a:cubicBezTo>
                  <a:lnTo>
                    <a:pt x="3696" y="7890"/>
                  </a:lnTo>
                  <a:cubicBezTo>
                    <a:pt x="3447" y="8044"/>
                    <a:pt x="3215" y="8197"/>
                    <a:pt x="3018" y="8342"/>
                  </a:cubicBezTo>
                  <a:cubicBezTo>
                    <a:pt x="2907" y="8425"/>
                    <a:pt x="2785" y="8494"/>
                    <a:pt x="2662" y="8566"/>
                  </a:cubicBezTo>
                  <a:cubicBezTo>
                    <a:pt x="2463" y="8681"/>
                    <a:pt x="2256" y="8801"/>
                    <a:pt x="2082" y="8974"/>
                  </a:cubicBezTo>
                  <a:cubicBezTo>
                    <a:pt x="1838" y="9229"/>
                    <a:pt x="1855" y="9488"/>
                    <a:pt x="1952" y="9645"/>
                  </a:cubicBezTo>
                  <a:cubicBezTo>
                    <a:pt x="2048" y="9801"/>
                    <a:pt x="2225" y="9884"/>
                    <a:pt x="2437" y="9884"/>
                  </a:cubicBezTo>
                  <a:cubicBezTo>
                    <a:pt x="2522" y="9884"/>
                    <a:pt x="2613" y="9870"/>
                    <a:pt x="2707" y="9842"/>
                  </a:cubicBezTo>
                  <a:cubicBezTo>
                    <a:pt x="3083" y="9727"/>
                    <a:pt x="3552" y="9455"/>
                    <a:pt x="3967" y="9215"/>
                  </a:cubicBezTo>
                  <a:cubicBezTo>
                    <a:pt x="4108" y="9133"/>
                    <a:pt x="4243" y="9056"/>
                    <a:pt x="4360" y="8992"/>
                  </a:cubicBezTo>
                  <a:cubicBezTo>
                    <a:pt x="4371" y="8986"/>
                    <a:pt x="4384" y="8980"/>
                    <a:pt x="4396" y="8972"/>
                  </a:cubicBezTo>
                  <a:lnTo>
                    <a:pt x="4396" y="8972"/>
                  </a:lnTo>
                  <a:cubicBezTo>
                    <a:pt x="4178" y="9133"/>
                    <a:pt x="3965" y="9317"/>
                    <a:pt x="3891" y="9513"/>
                  </a:cubicBezTo>
                  <a:cubicBezTo>
                    <a:pt x="3803" y="9739"/>
                    <a:pt x="3823" y="9905"/>
                    <a:pt x="3950" y="10002"/>
                  </a:cubicBezTo>
                  <a:cubicBezTo>
                    <a:pt x="4005" y="10044"/>
                    <a:pt x="4079" y="10063"/>
                    <a:pt x="4168" y="10063"/>
                  </a:cubicBezTo>
                  <a:cubicBezTo>
                    <a:pt x="4782" y="10063"/>
                    <a:pt x="6072" y="9175"/>
                    <a:pt x="6087" y="9165"/>
                  </a:cubicBezTo>
                  <a:cubicBezTo>
                    <a:pt x="6433" y="8916"/>
                    <a:pt x="6812" y="8681"/>
                    <a:pt x="7180" y="8454"/>
                  </a:cubicBezTo>
                  <a:cubicBezTo>
                    <a:pt x="7678" y="8147"/>
                    <a:pt x="8192" y="7829"/>
                    <a:pt x="8640" y="7466"/>
                  </a:cubicBezTo>
                  <a:cubicBezTo>
                    <a:pt x="8695" y="7421"/>
                    <a:pt x="8915" y="7205"/>
                    <a:pt x="9271" y="6853"/>
                  </a:cubicBezTo>
                  <a:cubicBezTo>
                    <a:pt x="9517" y="6609"/>
                    <a:pt x="9822" y="6308"/>
                    <a:pt x="9885" y="6255"/>
                  </a:cubicBezTo>
                  <a:cubicBezTo>
                    <a:pt x="9888" y="6252"/>
                    <a:pt x="9893" y="6250"/>
                    <a:pt x="9897" y="6246"/>
                  </a:cubicBezTo>
                  <a:lnTo>
                    <a:pt x="12585" y="4165"/>
                  </a:lnTo>
                  <a:cubicBezTo>
                    <a:pt x="12652" y="4112"/>
                    <a:pt x="12667" y="4018"/>
                    <a:pt x="12619" y="3949"/>
                  </a:cubicBezTo>
                  <a:lnTo>
                    <a:pt x="11018" y="1609"/>
                  </a:lnTo>
                  <a:cubicBezTo>
                    <a:pt x="10994" y="1575"/>
                    <a:pt x="10958" y="1551"/>
                    <a:pt x="10918" y="1544"/>
                  </a:cubicBezTo>
                  <a:lnTo>
                    <a:pt x="3110" y="7"/>
                  </a:lnTo>
                  <a:cubicBezTo>
                    <a:pt x="3081" y="3"/>
                    <a:pt x="3052" y="1"/>
                    <a:pt x="3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9"/>
            <p:cNvSpPr/>
            <p:nvPr/>
          </p:nvSpPr>
          <p:spPr>
            <a:xfrm>
              <a:off x="4975325" y="2276375"/>
              <a:ext cx="114900" cy="163600"/>
            </a:xfrm>
            <a:custGeom>
              <a:avLst/>
              <a:gdLst/>
              <a:ahLst/>
              <a:cxnLst/>
              <a:rect l="l" t="t" r="r" b="b"/>
              <a:pathLst>
                <a:path w="4596" h="6544" extrusionOk="0">
                  <a:moveTo>
                    <a:pt x="180" y="0"/>
                  </a:moveTo>
                  <a:cubicBezTo>
                    <a:pt x="150" y="0"/>
                    <a:pt x="119" y="9"/>
                    <a:pt x="92" y="28"/>
                  </a:cubicBezTo>
                  <a:cubicBezTo>
                    <a:pt x="21" y="76"/>
                    <a:pt x="1" y="172"/>
                    <a:pt x="47" y="244"/>
                  </a:cubicBezTo>
                  <a:lnTo>
                    <a:pt x="4283" y="6475"/>
                  </a:lnTo>
                  <a:cubicBezTo>
                    <a:pt x="4313" y="6517"/>
                    <a:pt x="4363" y="6544"/>
                    <a:pt x="4415" y="6544"/>
                  </a:cubicBezTo>
                  <a:cubicBezTo>
                    <a:pt x="4447" y="6544"/>
                    <a:pt x="4479" y="6535"/>
                    <a:pt x="4505" y="6516"/>
                  </a:cubicBezTo>
                  <a:cubicBezTo>
                    <a:pt x="4577" y="6468"/>
                    <a:pt x="4596" y="6368"/>
                    <a:pt x="4547" y="6296"/>
                  </a:cubicBezTo>
                  <a:lnTo>
                    <a:pt x="309" y="66"/>
                  </a:lnTo>
                  <a:cubicBezTo>
                    <a:pt x="279" y="23"/>
                    <a:pt x="230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9"/>
            <p:cNvSpPr/>
            <p:nvPr/>
          </p:nvSpPr>
          <p:spPr>
            <a:xfrm>
              <a:off x="4952225" y="2327775"/>
              <a:ext cx="127925" cy="107075"/>
            </a:xfrm>
            <a:custGeom>
              <a:avLst/>
              <a:gdLst/>
              <a:ahLst/>
              <a:cxnLst/>
              <a:rect l="l" t="t" r="r" b="b"/>
              <a:pathLst>
                <a:path w="5117" h="4283" extrusionOk="0">
                  <a:moveTo>
                    <a:pt x="179" y="1"/>
                  </a:moveTo>
                  <a:cubicBezTo>
                    <a:pt x="134" y="1"/>
                    <a:pt x="88" y="20"/>
                    <a:pt x="57" y="57"/>
                  </a:cubicBezTo>
                  <a:cubicBezTo>
                    <a:pt x="1" y="124"/>
                    <a:pt x="10" y="223"/>
                    <a:pt x="74" y="280"/>
                  </a:cubicBezTo>
                  <a:lnTo>
                    <a:pt x="4799" y="4246"/>
                  </a:lnTo>
                  <a:cubicBezTo>
                    <a:pt x="4827" y="4270"/>
                    <a:pt x="4863" y="4282"/>
                    <a:pt x="4901" y="4282"/>
                  </a:cubicBezTo>
                  <a:cubicBezTo>
                    <a:pt x="5049" y="4282"/>
                    <a:pt x="5116" y="4098"/>
                    <a:pt x="5003" y="4002"/>
                  </a:cubicBezTo>
                  <a:lnTo>
                    <a:pt x="280" y="37"/>
                  </a:lnTo>
                  <a:cubicBezTo>
                    <a:pt x="250" y="12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9"/>
            <p:cNvSpPr/>
            <p:nvPr/>
          </p:nvSpPr>
          <p:spPr>
            <a:xfrm>
              <a:off x="4643575" y="4621350"/>
              <a:ext cx="448425" cy="199375"/>
            </a:xfrm>
            <a:custGeom>
              <a:avLst/>
              <a:gdLst/>
              <a:ahLst/>
              <a:cxnLst/>
              <a:rect l="l" t="t" r="r" b="b"/>
              <a:pathLst>
                <a:path w="17937" h="7975" extrusionOk="0">
                  <a:moveTo>
                    <a:pt x="15972" y="0"/>
                  </a:moveTo>
                  <a:lnTo>
                    <a:pt x="10226" y="414"/>
                  </a:lnTo>
                  <a:lnTo>
                    <a:pt x="9800" y="868"/>
                  </a:lnTo>
                  <a:lnTo>
                    <a:pt x="6808" y="4059"/>
                  </a:lnTo>
                  <a:cubicBezTo>
                    <a:pt x="6808" y="4059"/>
                    <a:pt x="79" y="6494"/>
                    <a:pt x="24" y="7431"/>
                  </a:cubicBezTo>
                  <a:cubicBezTo>
                    <a:pt x="0" y="7845"/>
                    <a:pt x="1394" y="7974"/>
                    <a:pt x="3149" y="7974"/>
                  </a:cubicBezTo>
                  <a:cubicBezTo>
                    <a:pt x="5377" y="7974"/>
                    <a:pt x="8189" y="7765"/>
                    <a:pt x="9424" y="7661"/>
                  </a:cubicBezTo>
                  <a:cubicBezTo>
                    <a:pt x="11631" y="7475"/>
                    <a:pt x="14260" y="5430"/>
                    <a:pt x="14260" y="5430"/>
                  </a:cubicBezTo>
                  <a:cubicBezTo>
                    <a:pt x="14260" y="5430"/>
                    <a:pt x="14520" y="5475"/>
                    <a:pt x="14893" y="5475"/>
                  </a:cubicBezTo>
                  <a:cubicBezTo>
                    <a:pt x="15745" y="5475"/>
                    <a:pt x="17191" y="5245"/>
                    <a:pt x="17497" y="3735"/>
                  </a:cubicBezTo>
                  <a:cubicBezTo>
                    <a:pt x="17936" y="1563"/>
                    <a:pt x="15972" y="0"/>
                    <a:pt x="15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9"/>
            <p:cNvSpPr/>
            <p:nvPr/>
          </p:nvSpPr>
          <p:spPr>
            <a:xfrm>
              <a:off x="4636025" y="4613375"/>
              <a:ext cx="464575" cy="215300"/>
            </a:xfrm>
            <a:custGeom>
              <a:avLst/>
              <a:gdLst/>
              <a:ahLst/>
              <a:cxnLst/>
              <a:rect l="l" t="t" r="r" b="b"/>
              <a:pathLst>
                <a:path w="18583" h="8612" extrusionOk="0">
                  <a:moveTo>
                    <a:pt x="16164" y="645"/>
                  </a:moveTo>
                  <a:cubicBezTo>
                    <a:pt x="16526" y="972"/>
                    <a:pt x="17831" y="2290"/>
                    <a:pt x="17488" y="3990"/>
                  </a:cubicBezTo>
                  <a:cubicBezTo>
                    <a:pt x="17228" y="5275"/>
                    <a:pt x="15984" y="5479"/>
                    <a:pt x="15219" y="5479"/>
                  </a:cubicBezTo>
                  <a:cubicBezTo>
                    <a:pt x="14888" y="5479"/>
                    <a:pt x="14647" y="5441"/>
                    <a:pt x="14616" y="5436"/>
                  </a:cubicBezTo>
                  <a:cubicBezTo>
                    <a:pt x="14598" y="5433"/>
                    <a:pt x="14580" y="5431"/>
                    <a:pt x="14562" y="5431"/>
                  </a:cubicBezTo>
                  <a:cubicBezTo>
                    <a:pt x="14492" y="5431"/>
                    <a:pt x="14424" y="5454"/>
                    <a:pt x="14368" y="5498"/>
                  </a:cubicBezTo>
                  <a:cubicBezTo>
                    <a:pt x="14342" y="5518"/>
                    <a:pt x="11786" y="7487"/>
                    <a:pt x="9700" y="7664"/>
                  </a:cubicBezTo>
                  <a:cubicBezTo>
                    <a:pt x="7099" y="7882"/>
                    <a:pt x="5006" y="7974"/>
                    <a:pt x="3484" y="7974"/>
                  </a:cubicBezTo>
                  <a:cubicBezTo>
                    <a:pt x="1925" y="7974"/>
                    <a:pt x="966" y="7878"/>
                    <a:pt x="678" y="7721"/>
                  </a:cubicBezTo>
                  <a:cubicBezTo>
                    <a:pt x="1101" y="7147"/>
                    <a:pt x="4326" y="5722"/>
                    <a:pt x="7219" y="4675"/>
                  </a:cubicBezTo>
                  <a:cubicBezTo>
                    <a:pt x="7266" y="4659"/>
                    <a:pt x="7308" y="4630"/>
                    <a:pt x="7343" y="4594"/>
                  </a:cubicBezTo>
                  <a:lnTo>
                    <a:pt x="10675" y="1041"/>
                  </a:lnTo>
                  <a:lnTo>
                    <a:pt x="16164" y="645"/>
                  </a:lnTo>
                  <a:close/>
                  <a:moveTo>
                    <a:pt x="16274" y="1"/>
                  </a:moveTo>
                  <a:cubicBezTo>
                    <a:pt x="16266" y="1"/>
                    <a:pt x="16258" y="1"/>
                    <a:pt x="16250" y="2"/>
                  </a:cubicBezTo>
                  <a:lnTo>
                    <a:pt x="10504" y="416"/>
                  </a:lnTo>
                  <a:cubicBezTo>
                    <a:pt x="10424" y="423"/>
                    <a:pt x="10350" y="457"/>
                    <a:pt x="10296" y="516"/>
                  </a:cubicBezTo>
                  <a:lnTo>
                    <a:pt x="6931" y="4104"/>
                  </a:lnTo>
                  <a:cubicBezTo>
                    <a:pt x="4337" y="5046"/>
                    <a:pt x="67" y="6742"/>
                    <a:pt x="10" y="7733"/>
                  </a:cubicBezTo>
                  <a:cubicBezTo>
                    <a:pt x="1" y="7879"/>
                    <a:pt x="59" y="8021"/>
                    <a:pt x="174" y="8132"/>
                  </a:cubicBezTo>
                  <a:cubicBezTo>
                    <a:pt x="540" y="8491"/>
                    <a:pt x="1911" y="8611"/>
                    <a:pt x="3597" y="8611"/>
                  </a:cubicBezTo>
                  <a:cubicBezTo>
                    <a:pt x="5582" y="8611"/>
                    <a:pt x="8005" y="8445"/>
                    <a:pt x="9753" y="8295"/>
                  </a:cubicBezTo>
                  <a:cubicBezTo>
                    <a:pt x="11796" y="8123"/>
                    <a:pt x="14114" y="6479"/>
                    <a:pt x="14648" y="6082"/>
                  </a:cubicBezTo>
                  <a:cubicBezTo>
                    <a:pt x="14818" y="6104"/>
                    <a:pt x="15009" y="6118"/>
                    <a:pt x="15210" y="6118"/>
                  </a:cubicBezTo>
                  <a:cubicBezTo>
                    <a:pt x="16325" y="6118"/>
                    <a:pt x="17789" y="5703"/>
                    <a:pt x="18110" y="4116"/>
                  </a:cubicBezTo>
                  <a:cubicBezTo>
                    <a:pt x="18582" y="1782"/>
                    <a:pt x="16557" y="139"/>
                    <a:pt x="16471" y="70"/>
                  </a:cubicBezTo>
                  <a:cubicBezTo>
                    <a:pt x="16415" y="25"/>
                    <a:pt x="16346" y="1"/>
                    <a:pt x="16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9"/>
            <p:cNvSpPr/>
            <p:nvPr/>
          </p:nvSpPr>
          <p:spPr>
            <a:xfrm>
              <a:off x="6277725" y="4604000"/>
              <a:ext cx="309350" cy="299825"/>
            </a:xfrm>
            <a:custGeom>
              <a:avLst/>
              <a:gdLst/>
              <a:ahLst/>
              <a:cxnLst/>
              <a:rect l="l" t="t" r="r" b="b"/>
              <a:pathLst>
                <a:path w="12374" h="11993" extrusionOk="0">
                  <a:moveTo>
                    <a:pt x="10363" y="1"/>
                  </a:moveTo>
                  <a:lnTo>
                    <a:pt x="5565" y="1216"/>
                  </a:lnTo>
                  <a:cubicBezTo>
                    <a:pt x="5565" y="1216"/>
                    <a:pt x="4098" y="4322"/>
                    <a:pt x="3327" y="6788"/>
                  </a:cubicBezTo>
                  <a:cubicBezTo>
                    <a:pt x="2557" y="9254"/>
                    <a:pt x="1" y="10047"/>
                    <a:pt x="1180" y="11370"/>
                  </a:cubicBezTo>
                  <a:cubicBezTo>
                    <a:pt x="1548" y="11784"/>
                    <a:pt x="2081" y="11992"/>
                    <a:pt x="2712" y="11992"/>
                  </a:cubicBezTo>
                  <a:cubicBezTo>
                    <a:pt x="4102" y="11992"/>
                    <a:pt x="5967" y="10981"/>
                    <a:pt x="7597" y="8918"/>
                  </a:cubicBezTo>
                  <a:cubicBezTo>
                    <a:pt x="9967" y="5917"/>
                    <a:pt x="12229" y="4792"/>
                    <a:pt x="12302" y="3541"/>
                  </a:cubicBezTo>
                  <a:cubicBezTo>
                    <a:pt x="12374" y="2290"/>
                    <a:pt x="10363" y="1"/>
                    <a:pt x="10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9"/>
            <p:cNvSpPr/>
            <p:nvPr/>
          </p:nvSpPr>
          <p:spPr>
            <a:xfrm>
              <a:off x="6280000" y="4596075"/>
              <a:ext cx="315150" cy="315700"/>
            </a:xfrm>
            <a:custGeom>
              <a:avLst/>
              <a:gdLst/>
              <a:ahLst/>
              <a:cxnLst/>
              <a:rect l="l" t="t" r="r" b="b"/>
              <a:pathLst>
                <a:path w="12606" h="12628" extrusionOk="0">
                  <a:moveTo>
                    <a:pt x="10159" y="674"/>
                  </a:moveTo>
                  <a:cubicBezTo>
                    <a:pt x="10756" y="1386"/>
                    <a:pt x="11943" y="2986"/>
                    <a:pt x="11893" y="3841"/>
                  </a:cubicBezTo>
                  <a:cubicBezTo>
                    <a:pt x="11861" y="4399"/>
                    <a:pt x="11181" y="5030"/>
                    <a:pt x="10242" y="5901"/>
                  </a:cubicBezTo>
                  <a:cubicBezTo>
                    <a:pt x="9396" y="6687"/>
                    <a:pt x="8343" y="7664"/>
                    <a:pt x="7257" y="9037"/>
                  </a:cubicBezTo>
                  <a:cubicBezTo>
                    <a:pt x="5852" y="10817"/>
                    <a:pt x="4104" y="11949"/>
                    <a:pt x="2698" y="11991"/>
                  </a:cubicBezTo>
                  <a:cubicBezTo>
                    <a:pt x="2684" y="11991"/>
                    <a:pt x="2669" y="11991"/>
                    <a:pt x="2655" y="11991"/>
                  </a:cubicBezTo>
                  <a:cubicBezTo>
                    <a:pt x="2083" y="11991"/>
                    <a:pt x="1634" y="11822"/>
                    <a:pt x="1325" y="11476"/>
                  </a:cubicBezTo>
                  <a:cubicBezTo>
                    <a:pt x="898" y="10996"/>
                    <a:pt x="1064" y="10709"/>
                    <a:pt x="1895" y="9780"/>
                  </a:cubicBezTo>
                  <a:cubicBezTo>
                    <a:pt x="2468" y="9142"/>
                    <a:pt x="3181" y="8346"/>
                    <a:pt x="3540" y="7200"/>
                  </a:cubicBezTo>
                  <a:cubicBezTo>
                    <a:pt x="4203" y="5072"/>
                    <a:pt x="5410" y="2425"/>
                    <a:pt x="5698" y="1803"/>
                  </a:cubicBezTo>
                  <a:lnTo>
                    <a:pt x="10159" y="674"/>
                  </a:lnTo>
                  <a:close/>
                  <a:moveTo>
                    <a:pt x="10272" y="0"/>
                  </a:moveTo>
                  <a:cubicBezTo>
                    <a:pt x="10246" y="0"/>
                    <a:pt x="10219" y="4"/>
                    <a:pt x="10193" y="10"/>
                  </a:cubicBezTo>
                  <a:lnTo>
                    <a:pt x="5396" y="1225"/>
                  </a:lnTo>
                  <a:cubicBezTo>
                    <a:pt x="5305" y="1248"/>
                    <a:pt x="5228" y="1311"/>
                    <a:pt x="5187" y="1397"/>
                  </a:cubicBezTo>
                  <a:cubicBezTo>
                    <a:pt x="5172" y="1428"/>
                    <a:pt x="3702" y="4552"/>
                    <a:pt x="2932" y="7010"/>
                  </a:cubicBezTo>
                  <a:cubicBezTo>
                    <a:pt x="2616" y="8025"/>
                    <a:pt x="1983" y="8732"/>
                    <a:pt x="1422" y="9357"/>
                  </a:cubicBezTo>
                  <a:cubicBezTo>
                    <a:pt x="724" y="10136"/>
                    <a:pt x="1" y="10944"/>
                    <a:pt x="851" y="11899"/>
                  </a:cubicBezTo>
                  <a:cubicBezTo>
                    <a:pt x="1277" y="12376"/>
                    <a:pt x="1887" y="12627"/>
                    <a:pt x="2620" y="12627"/>
                  </a:cubicBezTo>
                  <a:cubicBezTo>
                    <a:pt x="2652" y="12627"/>
                    <a:pt x="2685" y="12626"/>
                    <a:pt x="2716" y="12626"/>
                  </a:cubicBezTo>
                  <a:cubicBezTo>
                    <a:pt x="4329" y="12579"/>
                    <a:pt x="6214" y="11385"/>
                    <a:pt x="7755" y="9432"/>
                  </a:cubicBezTo>
                  <a:cubicBezTo>
                    <a:pt x="8809" y="8097"/>
                    <a:pt x="9843" y="7137"/>
                    <a:pt x="10674" y="6367"/>
                  </a:cubicBezTo>
                  <a:cubicBezTo>
                    <a:pt x="11761" y="5357"/>
                    <a:pt x="12479" y="4691"/>
                    <a:pt x="12527" y="3878"/>
                  </a:cubicBezTo>
                  <a:cubicBezTo>
                    <a:pt x="12605" y="2535"/>
                    <a:pt x="10724" y="353"/>
                    <a:pt x="10510" y="109"/>
                  </a:cubicBezTo>
                  <a:cubicBezTo>
                    <a:pt x="10449" y="38"/>
                    <a:pt x="10362" y="0"/>
                    <a:pt x="10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9"/>
            <p:cNvSpPr/>
            <p:nvPr/>
          </p:nvSpPr>
          <p:spPr>
            <a:xfrm>
              <a:off x="6303325" y="4676200"/>
              <a:ext cx="273300" cy="216025"/>
            </a:xfrm>
            <a:custGeom>
              <a:avLst/>
              <a:gdLst/>
              <a:ahLst/>
              <a:cxnLst/>
              <a:rect l="l" t="t" r="r" b="b"/>
              <a:pathLst>
                <a:path w="10932" h="8641" extrusionOk="0">
                  <a:moveTo>
                    <a:pt x="10751" y="0"/>
                  </a:moveTo>
                  <a:cubicBezTo>
                    <a:pt x="10718" y="0"/>
                    <a:pt x="10685" y="11"/>
                    <a:pt x="10656" y="32"/>
                  </a:cubicBezTo>
                  <a:lnTo>
                    <a:pt x="9489" y="866"/>
                  </a:lnTo>
                  <a:cubicBezTo>
                    <a:pt x="8933" y="1262"/>
                    <a:pt x="8296" y="2165"/>
                    <a:pt x="7557" y="3210"/>
                  </a:cubicBezTo>
                  <a:cubicBezTo>
                    <a:pt x="6694" y="4432"/>
                    <a:pt x="5714" y="5817"/>
                    <a:pt x="4641" y="6711"/>
                  </a:cubicBezTo>
                  <a:cubicBezTo>
                    <a:pt x="2725" y="8308"/>
                    <a:pt x="223" y="8323"/>
                    <a:pt x="158" y="8323"/>
                  </a:cubicBezTo>
                  <a:lnTo>
                    <a:pt x="156" y="8323"/>
                  </a:lnTo>
                  <a:cubicBezTo>
                    <a:pt x="70" y="8326"/>
                    <a:pt x="1" y="8395"/>
                    <a:pt x="0" y="8481"/>
                  </a:cubicBezTo>
                  <a:cubicBezTo>
                    <a:pt x="0" y="8567"/>
                    <a:pt x="69" y="8638"/>
                    <a:pt x="154" y="8640"/>
                  </a:cubicBezTo>
                  <a:lnTo>
                    <a:pt x="164" y="8640"/>
                  </a:lnTo>
                  <a:cubicBezTo>
                    <a:pt x="370" y="8640"/>
                    <a:pt x="2865" y="8606"/>
                    <a:pt x="4844" y="6957"/>
                  </a:cubicBezTo>
                  <a:cubicBezTo>
                    <a:pt x="5949" y="6035"/>
                    <a:pt x="6942" y="4632"/>
                    <a:pt x="7817" y="3393"/>
                  </a:cubicBezTo>
                  <a:cubicBezTo>
                    <a:pt x="8539" y="2371"/>
                    <a:pt x="9162" y="1489"/>
                    <a:pt x="9673" y="1124"/>
                  </a:cubicBezTo>
                  <a:lnTo>
                    <a:pt x="10841" y="290"/>
                  </a:lnTo>
                  <a:cubicBezTo>
                    <a:pt x="10914" y="240"/>
                    <a:pt x="10931" y="139"/>
                    <a:pt x="10880" y="67"/>
                  </a:cubicBezTo>
                  <a:cubicBezTo>
                    <a:pt x="10849" y="24"/>
                    <a:pt x="10800" y="0"/>
                    <a:pt x="10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9"/>
            <p:cNvSpPr/>
            <p:nvPr/>
          </p:nvSpPr>
          <p:spPr>
            <a:xfrm>
              <a:off x="4657825" y="4692950"/>
              <a:ext cx="412975" cy="112200"/>
            </a:xfrm>
            <a:custGeom>
              <a:avLst/>
              <a:gdLst/>
              <a:ahLst/>
              <a:cxnLst/>
              <a:rect l="l" t="t" r="r" b="b"/>
              <a:pathLst>
                <a:path w="16519" h="4488" extrusionOk="0">
                  <a:moveTo>
                    <a:pt x="16340" y="0"/>
                  </a:moveTo>
                  <a:cubicBezTo>
                    <a:pt x="16324" y="0"/>
                    <a:pt x="16307" y="3"/>
                    <a:pt x="16291" y="8"/>
                  </a:cubicBezTo>
                  <a:cubicBezTo>
                    <a:pt x="16273" y="14"/>
                    <a:pt x="14458" y="673"/>
                    <a:pt x="13646" y="836"/>
                  </a:cubicBezTo>
                  <a:cubicBezTo>
                    <a:pt x="13314" y="902"/>
                    <a:pt x="13011" y="1173"/>
                    <a:pt x="12626" y="1517"/>
                  </a:cubicBezTo>
                  <a:cubicBezTo>
                    <a:pt x="11945" y="2126"/>
                    <a:pt x="11014" y="2959"/>
                    <a:pt x="9320" y="3170"/>
                  </a:cubicBezTo>
                  <a:cubicBezTo>
                    <a:pt x="6682" y="3499"/>
                    <a:pt x="213" y="4164"/>
                    <a:pt x="147" y="4170"/>
                  </a:cubicBezTo>
                  <a:cubicBezTo>
                    <a:pt x="64" y="4179"/>
                    <a:pt x="0" y="4251"/>
                    <a:pt x="5" y="4335"/>
                  </a:cubicBezTo>
                  <a:cubicBezTo>
                    <a:pt x="9" y="4420"/>
                    <a:pt x="79" y="4487"/>
                    <a:pt x="163" y="4487"/>
                  </a:cubicBezTo>
                  <a:cubicBezTo>
                    <a:pt x="168" y="4487"/>
                    <a:pt x="175" y="4487"/>
                    <a:pt x="180" y="4486"/>
                  </a:cubicBezTo>
                  <a:cubicBezTo>
                    <a:pt x="246" y="4480"/>
                    <a:pt x="6718" y="3815"/>
                    <a:pt x="9359" y="3485"/>
                  </a:cubicBezTo>
                  <a:cubicBezTo>
                    <a:pt x="11151" y="3261"/>
                    <a:pt x="12127" y="2390"/>
                    <a:pt x="12838" y="1754"/>
                  </a:cubicBezTo>
                  <a:cubicBezTo>
                    <a:pt x="13186" y="1444"/>
                    <a:pt x="13461" y="1197"/>
                    <a:pt x="13708" y="1147"/>
                  </a:cubicBezTo>
                  <a:cubicBezTo>
                    <a:pt x="14544" y="980"/>
                    <a:pt x="16325" y="334"/>
                    <a:pt x="16400" y="307"/>
                  </a:cubicBezTo>
                  <a:cubicBezTo>
                    <a:pt x="16479" y="275"/>
                    <a:pt x="16519" y="186"/>
                    <a:pt x="16490" y="105"/>
                  </a:cubicBezTo>
                  <a:cubicBezTo>
                    <a:pt x="16466" y="40"/>
                    <a:pt x="16406" y="0"/>
                    <a:pt x="16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9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9"/>
            <p:cNvSpPr/>
            <p:nvPr/>
          </p:nvSpPr>
          <p:spPr>
            <a:xfrm>
              <a:off x="813050" y="3765150"/>
              <a:ext cx="677525" cy="1035300"/>
            </a:xfrm>
            <a:custGeom>
              <a:avLst/>
              <a:gdLst/>
              <a:ahLst/>
              <a:cxnLst/>
              <a:rect l="l" t="t" r="r" b="b"/>
              <a:pathLst>
                <a:path w="27101" h="41412" extrusionOk="0">
                  <a:moveTo>
                    <a:pt x="24203" y="728"/>
                  </a:moveTo>
                  <a:cubicBezTo>
                    <a:pt x="20430" y="8200"/>
                    <a:pt x="25391" y="14225"/>
                    <a:pt x="26371" y="15305"/>
                  </a:cubicBezTo>
                  <a:lnTo>
                    <a:pt x="13415" y="40663"/>
                  </a:lnTo>
                  <a:cubicBezTo>
                    <a:pt x="11733" y="39747"/>
                    <a:pt x="2941" y="34548"/>
                    <a:pt x="1859" y="25569"/>
                  </a:cubicBezTo>
                  <a:cubicBezTo>
                    <a:pt x="690" y="15859"/>
                    <a:pt x="6644" y="8666"/>
                    <a:pt x="6939" y="8317"/>
                  </a:cubicBezTo>
                  <a:cubicBezTo>
                    <a:pt x="12836" y="2928"/>
                    <a:pt x="21789" y="1128"/>
                    <a:pt x="24203" y="728"/>
                  </a:cubicBezTo>
                  <a:close/>
                  <a:moveTo>
                    <a:pt x="24783" y="1"/>
                  </a:moveTo>
                  <a:cubicBezTo>
                    <a:pt x="24769" y="1"/>
                    <a:pt x="24755" y="2"/>
                    <a:pt x="24741" y="4"/>
                  </a:cubicBezTo>
                  <a:cubicBezTo>
                    <a:pt x="24629" y="17"/>
                    <a:pt x="13481" y="1468"/>
                    <a:pt x="6497" y="7860"/>
                  </a:cubicBezTo>
                  <a:cubicBezTo>
                    <a:pt x="6487" y="7869"/>
                    <a:pt x="6480" y="7878"/>
                    <a:pt x="6472" y="7886"/>
                  </a:cubicBezTo>
                  <a:cubicBezTo>
                    <a:pt x="6406" y="7961"/>
                    <a:pt x="0" y="15450"/>
                    <a:pt x="1229" y="25645"/>
                  </a:cubicBezTo>
                  <a:cubicBezTo>
                    <a:pt x="2461" y="35868"/>
                    <a:pt x="13303" y="41325"/>
                    <a:pt x="13413" y="41379"/>
                  </a:cubicBezTo>
                  <a:cubicBezTo>
                    <a:pt x="13455" y="41400"/>
                    <a:pt x="13503" y="41411"/>
                    <a:pt x="13552" y="41411"/>
                  </a:cubicBezTo>
                  <a:cubicBezTo>
                    <a:pt x="13672" y="41411"/>
                    <a:pt x="13780" y="41344"/>
                    <a:pt x="13835" y="41238"/>
                  </a:cubicBezTo>
                  <a:lnTo>
                    <a:pt x="27038" y="15394"/>
                  </a:lnTo>
                  <a:cubicBezTo>
                    <a:pt x="27100" y="15271"/>
                    <a:pt x="27076" y="15120"/>
                    <a:pt x="26977" y="15023"/>
                  </a:cubicBezTo>
                  <a:cubicBezTo>
                    <a:pt x="26912" y="14960"/>
                    <a:pt x="20547" y="8537"/>
                    <a:pt x="25057" y="473"/>
                  </a:cubicBezTo>
                  <a:cubicBezTo>
                    <a:pt x="25115" y="368"/>
                    <a:pt x="25110" y="240"/>
                    <a:pt x="25044" y="141"/>
                  </a:cubicBezTo>
                  <a:cubicBezTo>
                    <a:pt x="24984" y="53"/>
                    <a:pt x="24886" y="1"/>
                    <a:pt x="24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9"/>
            <p:cNvSpPr/>
            <p:nvPr/>
          </p:nvSpPr>
          <p:spPr>
            <a:xfrm>
              <a:off x="821000" y="3773075"/>
              <a:ext cx="660950" cy="1019425"/>
            </a:xfrm>
            <a:custGeom>
              <a:avLst/>
              <a:gdLst/>
              <a:ahLst/>
              <a:cxnLst/>
              <a:rect l="l" t="t" r="r" b="b"/>
              <a:pathLst>
                <a:path w="26438" h="40777" extrusionOk="0">
                  <a:moveTo>
                    <a:pt x="24463" y="0"/>
                  </a:moveTo>
                  <a:lnTo>
                    <a:pt x="24463" y="0"/>
                  </a:lnTo>
                  <a:cubicBezTo>
                    <a:pt x="24462" y="2"/>
                    <a:pt x="13383" y="1380"/>
                    <a:pt x="6392" y="7777"/>
                  </a:cubicBezTo>
                  <a:cubicBezTo>
                    <a:pt x="6392" y="7777"/>
                    <a:pt x="1" y="15118"/>
                    <a:pt x="1226" y="25289"/>
                  </a:cubicBezTo>
                  <a:cubicBezTo>
                    <a:pt x="2452" y="35461"/>
                    <a:pt x="13234" y="40777"/>
                    <a:pt x="13234" y="40777"/>
                  </a:cubicBezTo>
                  <a:lnTo>
                    <a:pt x="26437" y="14932"/>
                  </a:lnTo>
                  <a:cubicBezTo>
                    <a:pt x="26437" y="14932"/>
                    <a:pt x="19782" y="8370"/>
                    <a:pt x="24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9"/>
            <p:cNvSpPr/>
            <p:nvPr/>
          </p:nvSpPr>
          <p:spPr>
            <a:xfrm>
              <a:off x="1116150" y="3490450"/>
              <a:ext cx="4578025" cy="1867650"/>
            </a:xfrm>
            <a:custGeom>
              <a:avLst/>
              <a:gdLst/>
              <a:ahLst/>
              <a:cxnLst/>
              <a:rect l="l" t="t" r="r" b="b"/>
              <a:pathLst>
                <a:path w="183121" h="74706" extrusionOk="0">
                  <a:moveTo>
                    <a:pt x="51735" y="0"/>
                  </a:moveTo>
                  <a:cubicBezTo>
                    <a:pt x="51689" y="0"/>
                    <a:pt x="51644" y="0"/>
                    <a:pt x="51600" y="1"/>
                  </a:cubicBezTo>
                  <a:cubicBezTo>
                    <a:pt x="51600" y="1"/>
                    <a:pt x="43295" y="251"/>
                    <a:pt x="40504" y="1602"/>
                  </a:cubicBezTo>
                  <a:cubicBezTo>
                    <a:pt x="37712" y="2952"/>
                    <a:pt x="19678" y="15792"/>
                    <a:pt x="9354" y="30754"/>
                  </a:cubicBezTo>
                  <a:cubicBezTo>
                    <a:pt x="5850" y="35831"/>
                    <a:pt x="4576" y="38645"/>
                    <a:pt x="4114" y="40008"/>
                  </a:cubicBezTo>
                  <a:cubicBezTo>
                    <a:pt x="3807" y="40905"/>
                    <a:pt x="3452" y="41788"/>
                    <a:pt x="3054" y="42649"/>
                  </a:cubicBezTo>
                  <a:cubicBezTo>
                    <a:pt x="1907" y="45145"/>
                    <a:pt x="0" y="50276"/>
                    <a:pt x="706" y="55609"/>
                  </a:cubicBezTo>
                  <a:cubicBezTo>
                    <a:pt x="1693" y="63074"/>
                    <a:pt x="6054" y="70354"/>
                    <a:pt x="22831" y="73449"/>
                  </a:cubicBezTo>
                  <a:cubicBezTo>
                    <a:pt x="24638" y="73782"/>
                    <a:pt x="26324" y="73935"/>
                    <a:pt x="27894" y="73935"/>
                  </a:cubicBezTo>
                  <a:cubicBezTo>
                    <a:pt x="40906" y="73935"/>
                    <a:pt x="45997" y="63475"/>
                    <a:pt x="46367" y="58707"/>
                  </a:cubicBezTo>
                  <a:cubicBezTo>
                    <a:pt x="46367" y="58707"/>
                    <a:pt x="87115" y="61649"/>
                    <a:pt x="112419" y="64510"/>
                  </a:cubicBezTo>
                  <a:cubicBezTo>
                    <a:pt x="137723" y="67372"/>
                    <a:pt x="146131" y="65786"/>
                    <a:pt x="154604" y="69131"/>
                  </a:cubicBezTo>
                  <a:cubicBezTo>
                    <a:pt x="163077" y="72474"/>
                    <a:pt x="165147" y="74652"/>
                    <a:pt x="168725" y="74705"/>
                  </a:cubicBezTo>
                  <a:cubicBezTo>
                    <a:pt x="168733" y="74705"/>
                    <a:pt x="168742" y="74705"/>
                    <a:pt x="168751" y="74705"/>
                  </a:cubicBezTo>
                  <a:cubicBezTo>
                    <a:pt x="172353" y="74705"/>
                    <a:pt x="182602" y="63237"/>
                    <a:pt x="182862" y="59906"/>
                  </a:cubicBezTo>
                  <a:cubicBezTo>
                    <a:pt x="183121" y="56567"/>
                    <a:pt x="179684" y="51822"/>
                    <a:pt x="178588" y="51513"/>
                  </a:cubicBezTo>
                  <a:cubicBezTo>
                    <a:pt x="177493" y="51204"/>
                    <a:pt x="164237" y="31590"/>
                    <a:pt x="164237" y="31590"/>
                  </a:cubicBezTo>
                  <a:cubicBezTo>
                    <a:pt x="164237" y="31590"/>
                    <a:pt x="163641" y="27737"/>
                    <a:pt x="157840" y="24600"/>
                  </a:cubicBezTo>
                  <a:cubicBezTo>
                    <a:pt x="152037" y="21461"/>
                    <a:pt x="123160" y="12725"/>
                    <a:pt x="107376" y="8364"/>
                  </a:cubicBezTo>
                  <a:cubicBezTo>
                    <a:pt x="91680" y="4027"/>
                    <a:pt x="60014" y="0"/>
                    <a:pt x="51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9"/>
            <p:cNvSpPr/>
            <p:nvPr/>
          </p:nvSpPr>
          <p:spPr>
            <a:xfrm>
              <a:off x="1108100" y="3482475"/>
              <a:ext cx="4594325" cy="1883575"/>
            </a:xfrm>
            <a:custGeom>
              <a:avLst/>
              <a:gdLst/>
              <a:ahLst/>
              <a:cxnLst/>
              <a:rect l="l" t="t" r="r" b="b"/>
              <a:pathLst>
                <a:path w="183773" h="75343" extrusionOk="0">
                  <a:moveTo>
                    <a:pt x="52052" y="637"/>
                  </a:moveTo>
                  <a:cubicBezTo>
                    <a:pt x="60066" y="637"/>
                    <a:pt x="91824" y="4627"/>
                    <a:pt x="107613" y="8989"/>
                  </a:cubicBezTo>
                  <a:cubicBezTo>
                    <a:pt x="124682" y="13705"/>
                    <a:pt x="152450" y="22191"/>
                    <a:pt x="158010" y="25197"/>
                  </a:cubicBezTo>
                  <a:cubicBezTo>
                    <a:pt x="163583" y="28211"/>
                    <a:pt x="164239" y="31921"/>
                    <a:pt x="164245" y="31959"/>
                  </a:cubicBezTo>
                  <a:cubicBezTo>
                    <a:pt x="164253" y="32005"/>
                    <a:pt x="164270" y="32048"/>
                    <a:pt x="164296" y="32087"/>
                  </a:cubicBezTo>
                  <a:cubicBezTo>
                    <a:pt x="167421" y="36711"/>
                    <a:pt x="177703" y="51822"/>
                    <a:pt x="178823" y="52138"/>
                  </a:cubicBezTo>
                  <a:cubicBezTo>
                    <a:pt x="179763" y="52403"/>
                    <a:pt x="183119" y="56955"/>
                    <a:pt x="182868" y="60200"/>
                  </a:cubicBezTo>
                  <a:cubicBezTo>
                    <a:pt x="182620" y="63382"/>
                    <a:pt x="172490" y="74708"/>
                    <a:pt x="169076" y="74708"/>
                  </a:cubicBezTo>
                  <a:lnTo>
                    <a:pt x="169052" y="74708"/>
                  </a:lnTo>
                  <a:cubicBezTo>
                    <a:pt x="167000" y="74677"/>
                    <a:pt x="165495" y="73940"/>
                    <a:pt x="162762" y="72604"/>
                  </a:cubicBezTo>
                  <a:cubicBezTo>
                    <a:pt x="160864" y="71676"/>
                    <a:pt x="158503" y="70520"/>
                    <a:pt x="155042" y="69155"/>
                  </a:cubicBezTo>
                  <a:cubicBezTo>
                    <a:pt x="150049" y="67183"/>
                    <a:pt x="145059" y="66906"/>
                    <a:pt x="136797" y="66449"/>
                  </a:cubicBezTo>
                  <a:cubicBezTo>
                    <a:pt x="130783" y="66117"/>
                    <a:pt x="123300" y="65704"/>
                    <a:pt x="112777" y="64514"/>
                  </a:cubicBezTo>
                  <a:cubicBezTo>
                    <a:pt x="87756" y="61684"/>
                    <a:pt x="47120" y="58739"/>
                    <a:pt x="46713" y="58709"/>
                  </a:cubicBezTo>
                  <a:lnTo>
                    <a:pt x="46689" y="58709"/>
                  </a:lnTo>
                  <a:cubicBezTo>
                    <a:pt x="46524" y="58710"/>
                    <a:pt x="46387" y="58837"/>
                    <a:pt x="46373" y="59001"/>
                  </a:cubicBezTo>
                  <a:cubicBezTo>
                    <a:pt x="46129" y="62151"/>
                    <a:pt x="43947" y="67016"/>
                    <a:pt x="39735" y="70254"/>
                  </a:cubicBezTo>
                  <a:cubicBezTo>
                    <a:pt x="36542" y="72709"/>
                    <a:pt x="32696" y="73942"/>
                    <a:pt x="28260" y="73942"/>
                  </a:cubicBezTo>
                  <a:cubicBezTo>
                    <a:pt x="26654" y="73942"/>
                    <a:pt x="24969" y="73780"/>
                    <a:pt x="23211" y="73456"/>
                  </a:cubicBezTo>
                  <a:cubicBezTo>
                    <a:pt x="13884" y="71735"/>
                    <a:pt x="2969" y="68184"/>
                    <a:pt x="1343" y="55885"/>
                  </a:cubicBezTo>
                  <a:cubicBezTo>
                    <a:pt x="652" y="50662"/>
                    <a:pt x="2501" y="45634"/>
                    <a:pt x="3665" y="43102"/>
                  </a:cubicBezTo>
                  <a:cubicBezTo>
                    <a:pt x="4089" y="42177"/>
                    <a:pt x="4440" y="41303"/>
                    <a:pt x="4737" y="40429"/>
                  </a:cubicBezTo>
                  <a:cubicBezTo>
                    <a:pt x="5146" y="39222"/>
                    <a:pt x="6367" y="36428"/>
                    <a:pt x="9938" y="31253"/>
                  </a:cubicBezTo>
                  <a:cubicBezTo>
                    <a:pt x="20469" y="15989"/>
                    <a:pt x="38518" y="3388"/>
                    <a:pt x="40964" y="2206"/>
                  </a:cubicBezTo>
                  <a:cubicBezTo>
                    <a:pt x="43639" y="912"/>
                    <a:pt x="51706" y="643"/>
                    <a:pt x="51928" y="637"/>
                  </a:cubicBezTo>
                  <a:close/>
                  <a:moveTo>
                    <a:pt x="51912" y="1"/>
                  </a:moveTo>
                  <a:cubicBezTo>
                    <a:pt x="51570" y="12"/>
                    <a:pt x="43507" y="270"/>
                    <a:pt x="40686" y="1634"/>
                  </a:cubicBezTo>
                  <a:cubicBezTo>
                    <a:pt x="38219" y="2828"/>
                    <a:pt x="20016" y="15528"/>
                    <a:pt x="9415" y="30892"/>
                  </a:cubicBezTo>
                  <a:cubicBezTo>
                    <a:pt x="5981" y="35867"/>
                    <a:pt x="4648" y="38713"/>
                    <a:pt x="4135" y="40223"/>
                  </a:cubicBezTo>
                  <a:cubicBezTo>
                    <a:pt x="3845" y="41077"/>
                    <a:pt x="3503" y="41931"/>
                    <a:pt x="3087" y="42835"/>
                  </a:cubicBezTo>
                  <a:cubicBezTo>
                    <a:pt x="1896" y="45431"/>
                    <a:pt x="1" y="50587"/>
                    <a:pt x="713" y="55969"/>
                  </a:cubicBezTo>
                  <a:cubicBezTo>
                    <a:pt x="1527" y="62122"/>
                    <a:pt x="4733" y="70693"/>
                    <a:pt x="23095" y="74079"/>
                  </a:cubicBezTo>
                  <a:cubicBezTo>
                    <a:pt x="24845" y="74403"/>
                    <a:pt x="26540" y="74563"/>
                    <a:pt x="28169" y="74563"/>
                  </a:cubicBezTo>
                  <a:cubicBezTo>
                    <a:pt x="32775" y="74563"/>
                    <a:pt x="36845" y="73278"/>
                    <a:pt x="40121" y="70758"/>
                  </a:cubicBezTo>
                  <a:cubicBezTo>
                    <a:pt x="44350" y="67508"/>
                    <a:pt x="46607" y="62654"/>
                    <a:pt x="46976" y="59366"/>
                  </a:cubicBezTo>
                  <a:cubicBezTo>
                    <a:pt x="50800" y="59645"/>
                    <a:pt x="88854" y="62448"/>
                    <a:pt x="112705" y="65145"/>
                  </a:cubicBezTo>
                  <a:cubicBezTo>
                    <a:pt x="123246" y="66337"/>
                    <a:pt x="130740" y="66751"/>
                    <a:pt x="136761" y="67084"/>
                  </a:cubicBezTo>
                  <a:cubicBezTo>
                    <a:pt x="144962" y="67537"/>
                    <a:pt x="149912" y="67811"/>
                    <a:pt x="154809" y="69745"/>
                  </a:cubicBezTo>
                  <a:cubicBezTo>
                    <a:pt x="158245" y="71102"/>
                    <a:pt x="160595" y="72251"/>
                    <a:pt x="162483" y="73173"/>
                  </a:cubicBezTo>
                  <a:cubicBezTo>
                    <a:pt x="165205" y="74506"/>
                    <a:pt x="166850" y="75309"/>
                    <a:pt x="169042" y="75343"/>
                  </a:cubicBezTo>
                  <a:lnTo>
                    <a:pt x="169069" y="75343"/>
                  </a:lnTo>
                  <a:cubicBezTo>
                    <a:pt x="172787" y="75343"/>
                    <a:pt x="183234" y="63681"/>
                    <a:pt x="183501" y="60250"/>
                  </a:cubicBezTo>
                  <a:cubicBezTo>
                    <a:pt x="183773" y="56748"/>
                    <a:pt x="180265" y="51884"/>
                    <a:pt x="179020" y="51536"/>
                  </a:cubicBezTo>
                  <a:cubicBezTo>
                    <a:pt x="178096" y="51045"/>
                    <a:pt x="169861" y="39186"/>
                    <a:pt x="164859" y="31787"/>
                  </a:cubicBezTo>
                  <a:cubicBezTo>
                    <a:pt x="164743" y="31209"/>
                    <a:pt x="163815" y="27615"/>
                    <a:pt x="158312" y="24640"/>
                  </a:cubicBezTo>
                  <a:cubicBezTo>
                    <a:pt x="152240" y="21356"/>
                    <a:pt x="121913" y="12281"/>
                    <a:pt x="107783" y="8377"/>
                  </a:cubicBezTo>
                  <a:cubicBezTo>
                    <a:pt x="91947" y="4002"/>
                    <a:pt x="60088" y="1"/>
                    <a:pt x="52049" y="1"/>
                  </a:cubicBezTo>
                  <a:cubicBezTo>
                    <a:pt x="52019" y="1"/>
                    <a:pt x="51989" y="2"/>
                    <a:pt x="51958" y="2"/>
                  </a:cubicBezTo>
                  <a:cubicBezTo>
                    <a:pt x="51943" y="2"/>
                    <a:pt x="51927" y="2"/>
                    <a:pt x="51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9"/>
            <p:cNvSpPr/>
            <p:nvPr/>
          </p:nvSpPr>
          <p:spPr>
            <a:xfrm>
              <a:off x="1129325" y="4111100"/>
              <a:ext cx="4561625" cy="1247025"/>
            </a:xfrm>
            <a:custGeom>
              <a:avLst/>
              <a:gdLst/>
              <a:ahLst/>
              <a:cxnLst/>
              <a:rect l="l" t="t" r="r" b="b"/>
              <a:pathLst>
                <a:path w="182465" h="49881" extrusionOk="0">
                  <a:moveTo>
                    <a:pt x="39413" y="0"/>
                  </a:moveTo>
                  <a:cubicBezTo>
                    <a:pt x="32706" y="0"/>
                    <a:pt x="25716" y="679"/>
                    <a:pt x="21046" y="2943"/>
                  </a:cubicBezTo>
                  <a:cubicBezTo>
                    <a:pt x="12742" y="6969"/>
                    <a:pt x="4263" y="20119"/>
                    <a:pt x="59" y="27377"/>
                  </a:cubicBezTo>
                  <a:cubicBezTo>
                    <a:pt x="1" y="28487"/>
                    <a:pt x="26" y="29629"/>
                    <a:pt x="179" y="30783"/>
                  </a:cubicBezTo>
                  <a:cubicBezTo>
                    <a:pt x="1166" y="38248"/>
                    <a:pt x="5527" y="45528"/>
                    <a:pt x="22304" y="48623"/>
                  </a:cubicBezTo>
                  <a:cubicBezTo>
                    <a:pt x="24112" y="48957"/>
                    <a:pt x="25798" y="49109"/>
                    <a:pt x="27369" y="49109"/>
                  </a:cubicBezTo>
                  <a:cubicBezTo>
                    <a:pt x="40379" y="49109"/>
                    <a:pt x="45470" y="38649"/>
                    <a:pt x="45840" y="33881"/>
                  </a:cubicBezTo>
                  <a:cubicBezTo>
                    <a:pt x="45840" y="33881"/>
                    <a:pt x="86588" y="36823"/>
                    <a:pt x="111892" y="39685"/>
                  </a:cubicBezTo>
                  <a:cubicBezTo>
                    <a:pt x="137196" y="42546"/>
                    <a:pt x="145604" y="40961"/>
                    <a:pt x="154077" y="44305"/>
                  </a:cubicBezTo>
                  <a:cubicBezTo>
                    <a:pt x="162550" y="47650"/>
                    <a:pt x="164620" y="49826"/>
                    <a:pt x="168198" y="49881"/>
                  </a:cubicBezTo>
                  <a:cubicBezTo>
                    <a:pt x="168206" y="49881"/>
                    <a:pt x="168215" y="49881"/>
                    <a:pt x="168223" y="49881"/>
                  </a:cubicBezTo>
                  <a:cubicBezTo>
                    <a:pt x="171825" y="49881"/>
                    <a:pt x="182075" y="38411"/>
                    <a:pt x="182335" y="35080"/>
                  </a:cubicBezTo>
                  <a:cubicBezTo>
                    <a:pt x="182464" y="33417"/>
                    <a:pt x="181675" y="31404"/>
                    <a:pt x="180715" y="29764"/>
                  </a:cubicBezTo>
                  <a:cubicBezTo>
                    <a:pt x="175327" y="26956"/>
                    <a:pt x="169610" y="25581"/>
                    <a:pt x="169610" y="25581"/>
                  </a:cubicBezTo>
                  <a:lnTo>
                    <a:pt x="121858" y="12494"/>
                  </a:lnTo>
                  <a:lnTo>
                    <a:pt x="58894" y="1528"/>
                  </a:lnTo>
                  <a:cubicBezTo>
                    <a:pt x="58894" y="1528"/>
                    <a:pt x="49472" y="0"/>
                    <a:pt x="3941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9"/>
            <p:cNvSpPr/>
            <p:nvPr/>
          </p:nvSpPr>
          <p:spPr>
            <a:xfrm>
              <a:off x="1216425" y="4098750"/>
              <a:ext cx="1869250" cy="533950"/>
            </a:xfrm>
            <a:custGeom>
              <a:avLst/>
              <a:gdLst/>
              <a:ahLst/>
              <a:cxnLst/>
              <a:rect l="l" t="t" r="r" b="b"/>
              <a:pathLst>
                <a:path w="74770" h="21358" extrusionOk="0">
                  <a:moveTo>
                    <a:pt x="28837" y="1"/>
                  </a:moveTo>
                  <a:cubicBezTo>
                    <a:pt x="27107" y="1"/>
                    <a:pt x="25588" y="61"/>
                    <a:pt x="24351" y="197"/>
                  </a:cubicBezTo>
                  <a:cubicBezTo>
                    <a:pt x="19308" y="748"/>
                    <a:pt x="13696" y="4401"/>
                    <a:pt x="7670" y="11055"/>
                  </a:cubicBezTo>
                  <a:cubicBezTo>
                    <a:pt x="3202" y="15986"/>
                    <a:pt x="162" y="20823"/>
                    <a:pt x="132" y="20872"/>
                  </a:cubicBezTo>
                  <a:cubicBezTo>
                    <a:pt x="0" y="21083"/>
                    <a:pt x="152" y="21357"/>
                    <a:pt x="401" y="21357"/>
                  </a:cubicBezTo>
                  <a:cubicBezTo>
                    <a:pt x="509" y="21357"/>
                    <a:pt x="611" y="21301"/>
                    <a:pt x="669" y="21208"/>
                  </a:cubicBezTo>
                  <a:cubicBezTo>
                    <a:pt x="788" y="21017"/>
                    <a:pt x="12743" y="2105"/>
                    <a:pt x="24420" y="828"/>
                  </a:cubicBezTo>
                  <a:cubicBezTo>
                    <a:pt x="25644" y="694"/>
                    <a:pt x="27149" y="634"/>
                    <a:pt x="28862" y="634"/>
                  </a:cubicBezTo>
                  <a:cubicBezTo>
                    <a:pt x="43655" y="634"/>
                    <a:pt x="74042" y="5111"/>
                    <a:pt x="74384" y="5161"/>
                  </a:cubicBezTo>
                  <a:cubicBezTo>
                    <a:pt x="74400" y="5164"/>
                    <a:pt x="74415" y="5165"/>
                    <a:pt x="74431" y="5165"/>
                  </a:cubicBezTo>
                  <a:cubicBezTo>
                    <a:pt x="74585" y="5165"/>
                    <a:pt x="74721" y="5052"/>
                    <a:pt x="74743" y="4894"/>
                  </a:cubicBezTo>
                  <a:cubicBezTo>
                    <a:pt x="74769" y="4721"/>
                    <a:pt x="74650" y="4560"/>
                    <a:pt x="74477" y="4534"/>
                  </a:cubicBezTo>
                  <a:cubicBezTo>
                    <a:pt x="74136" y="4484"/>
                    <a:pt x="43709" y="1"/>
                    <a:pt x="28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9"/>
            <p:cNvSpPr/>
            <p:nvPr/>
          </p:nvSpPr>
          <p:spPr>
            <a:xfrm>
              <a:off x="3168000" y="4230925"/>
              <a:ext cx="2495900" cy="633700"/>
            </a:xfrm>
            <a:custGeom>
              <a:avLst/>
              <a:gdLst/>
              <a:ahLst/>
              <a:cxnLst/>
              <a:rect l="l" t="t" r="r" b="b"/>
              <a:pathLst>
                <a:path w="99836" h="25348" extrusionOk="0">
                  <a:moveTo>
                    <a:pt x="348" y="1"/>
                  </a:moveTo>
                  <a:cubicBezTo>
                    <a:pt x="191" y="1"/>
                    <a:pt x="50" y="111"/>
                    <a:pt x="25" y="271"/>
                  </a:cubicBezTo>
                  <a:cubicBezTo>
                    <a:pt x="0" y="444"/>
                    <a:pt x="121" y="606"/>
                    <a:pt x="294" y="631"/>
                  </a:cubicBezTo>
                  <a:cubicBezTo>
                    <a:pt x="528" y="665"/>
                    <a:pt x="24100" y="4108"/>
                    <a:pt x="54478" y="11777"/>
                  </a:cubicBezTo>
                  <a:cubicBezTo>
                    <a:pt x="84891" y="19456"/>
                    <a:pt x="97575" y="23843"/>
                    <a:pt x="99196" y="25269"/>
                  </a:cubicBezTo>
                  <a:cubicBezTo>
                    <a:pt x="99253" y="25320"/>
                    <a:pt x="99328" y="25347"/>
                    <a:pt x="99405" y="25347"/>
                  </a:cubicBezTo>
                  <a:lnTo>
                    <a:pt x="99406" y="25347"/>
                  </a:lnTo>
                  <a:cubicBezTo>
                    <a:pt x="99699" y="25347"/>
                    <a:pt x="99836" y="24984"/>
                    <a:pt x="99615" y="24791"/>
                  </a:cubicBezTo>
                  <a:cubicBezTo>
                    <a:pt x="97860" y="23250"/>
                    <a:pt x="85123" y="18859"/>
                    <a:pt x="54634" y="11162"/>
                  </a:cubicBezTo>
                  <a:cubicBezTo>
                    <a:pt x="24225" y="3484"/>
                    <a:pt x="620" y="36"/>
                    <a:pt x="385" y="3"/>
                  </a:cubicBezTo>
                  <a:cubicBezTo>
                    <a:pt x="373" y="1"/>
                    <a:pt x="361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9"/>
            <p:cNvSpPr/>
            <p:nvPr/>
          </p:nvSpPr>
          <p:spPr>
            <a:xfrm>
              <a:off x="3749125" y="3821875"/>
              <a:ext cx="1454000" cy="446375"/>
            </a:xfrm>
            <a:custGeom>
              <a:avLst/>
              <a:gdLst/>
              <a:ahLst/>
              <a:cxnLst/>
              <a:rect l="l" t="t" r="r" b="b"/>
              <a:pathLst>
                <a:path w="58160" h="17855" extrusionOk="0">
                  <a:moveTo>
                    <a:pt x="0" y="0"/>
                  </a:moveTo>
                  <a:lnTo>
                    <a:pt x="58160" y="17855"/>
                  </a:lnTo>
                  <a:cubicBezTo>
                    <a:pt x="58160" y="17855"/>
                    <a:pt x="56578" y="15626"/>
                    <a:pt x="53403" y="14327"/>
                  </a:cubicBezTo>
                  <a:cubicBezTo>
                    <a:pt x="50229" y="13027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9"/>
            <p:cNvSpPr/>
            <p:nvPr/>
          </p:nvSpPr>
          <p:spPr>
            <a:xfrm>
              <a:off x="3740300" y="3813900"/>
              <a:ext cx="1473025" cy="462300"/>
            </a:xfrm>
            <a:custGeom>
              <a:avLst/>
              <a:gdLst/>
              <a:ahLst/>
              <a:cxnLst/>
              <a:rect l="l" t="t" r="r" b="b"/>
              <a:pathLst>
                <a:path w="58921" h="18492" extrusionOk="0">
                  <a:moveTo>
                    <a:pt x="353" y="1"/>
                  </a:moveTo>
                  <a:cubicBezTo>
                    <a:pt x="211" y="1"/>
                    <a:pt x="82" y="96"/>
                    <a:pt x="46" y="240"/>
                  </a:cubicBezTo>
                  <a:cubicBezTo>
                    <a:pt x="1" y="409"/>
                    <a:pt x="103" y="582"/>
                    <a:pt x="273" y="627"/>
                  </a:cubicBezTo>
                  <a:cubicBezTo>
                    <a:pt x="775" y="756"/>
                    <a:pt x="50517" y="13663"/>
                    <a:pt x="53636" y="14939"/>
                  </a:cubicBezTo>
                  <a:cubicBezTo>
                    <a:pt x="56679" y="16186"/>
                    <a:pt x="58238" y="18337"/>
                    <a:pt x="58254" y="18358"/>
                  </a:cubicBezTo>
                  <a:cubicBezTo>
                    <a:pt x="58314" y="18441"/>
                    <a:pt x="58410" y="18491"/>
                    <a:pt x="58513" y="18491"/>
                  </a:cubicBezTo>
                  <a:cubicBezTo>
                    <a:pt x="58771" y="18491"/>
                    <a:pt x="58920" y="18201"/>
                    <a:pt x="58772" y="17991"/>
                  </a:cubicBezTo>
                  <a:cubicBezTo>
                    <a:pt x="58705" y="17896"/>
                    <a:pt x="57100" y="15671"/>
                    <a:pt x="53877" y="14351"/>
                  </a:cubicBezTo>
                  <a:cubicBezTo>
                    <a:pt x="50719" y="13058"/>
                    <a:pt x="2484" y="544"/>
                    <a:pt x="433" y="11"/>
                  </a:cubicBezTo>
                  <a:cubicBezTo>
                    <a:pt x="406" y="4"/>
                    <a:pt x="379" y="1"/>
                    <a:pt x="3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9"/>
            <p:cNvSpPr/>
            <p:nvPr/>
          </p:nvSpPr>
          <p:spPr>
            <a:xfrm>
              <a:off x="1855275" y="3556625"/>
              <a:ext cx="1681550" cy="652100"/>
            </a:xfrm>
            <a:custGeom>
              <a:avLst/>
              <a:gdLst/>
              <a:ahLst/>
              <a:cxnLst/>
              <a:rect l="l" t="t" r="r" b="b"/>
              <a:pathLst>
                <a:path w="67262" h="26084" extrusionOk="0">
                  <a:moveTo>
                    <a:pt x="12872" y="0"/>
                  </a:moveTo>
                  <a:lnTo>
                    <a:pt x="0" y="18705"/>
                  </a:lnTo>
                  <a:cubicBezTo>
                    <a:pt x="0" y="18705"/>
                    <a:pt x="144" y="18702"/>
                    <a:pt x="441" y="18702"/>
                  </a:cubicBezTo>
                  <a:cubicBezTo>
                    <a:pt x="3476" y="18702"/>
                    <a:pt x="22445" y="19017"/>
                    <a:pt x="66153" y="26083"/>
                  </a:cubicBezTo>
                  <a:lnTo>
                    <a:pt x="67261" y="8929"/>
                  </a:lnTo>
                  <a:cubicBezTo>
                    <a:pt x="67261" y="8929"/>
                    <a:pt x="44084" y="1756"/>
                    <a:pt x="34513" y="1011"/>
                  </a:cubicBezTo>
                  <a:cubicBezTo>
                    <a:pt x="24943" y="267"/>
                    <a:pt x="12872" y="0"/>
                    <a:pt x="1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9"/>
            <p:cNvSpPr/>
            <p:nvPr/>
          </p:nvSpPr>
          <p:spPr>
            <a:xfrm>
              <a:off x="1846850" y="3548675"/>
              <a:ext cx="1698125" cy="667975"/>
            </a:xfrm>
            <a:custGeom>
              <a:avLst/>
              <a:gdLst/>
              <a:ahLst/>
              <a:cxnLst/>
              <a:rect l="l" t="t" r="r" b="b"/>
              <a:pathLst>
                <a:path w="67925" h="26719" extrusionOk="0">
                  <a:moveTo>
                    <a:pt x="13373" y="639"/>
                  </a:moveTo>
                  <a:cubicBezTo>
                    <a:pt x="14881" y="676"/>
                    <a:pt x="25989" y="958"/>
                    <a:pt x="34825" y="1644"/>
                  </a:cubicBezTo>
                  <a:cubicBezTo>
                    <a:pt x="43733" y="2336"/>
                    <a:pt x="64780" y="8715"/>
                    <a:pt x="67266" y="9476"/>
                  </a:cubicBezTo>
                  <a:lnTo>
                    <a:pt x="66195" y="26031"/>
                  </a:lnTo>
                  <a:cubicBezTo>
                    <a:pt x="23697" y="19175"/>
                    <a:pt x="4485" y="18724"/>
                    <a:pt x="942" y="18704"/>
                  </a:cubicBezTo>
                  <a:lnTo>
                    <a:pt x="13373" y="639"/>
                  </a:lnTo>
                  <a:close/>
                  <a:moveTo>
                    <a:pt x="13202" y="0"/>
                  </a:moveTo>
                  <a:cubicBezTo>
                    <a:pt x="13099" y="0"/>
                    <a:pt x="13004" y="52"/>
                    <a:pt x="12948" y="139"/>
                  </a:cubicBezTo>
                  <a:lnTo>
                    <a:pt x="74" y="18843"/>
                  </a:lnTo>
                  <a:cubicBezTo>
                    <a:pt x="7" y="18942"/>
                    <a:pt x="1" y="19069"/>
                    <a:pt x="57" y="19173"/>
                  </a:cubicBezTo>
                  <a:cubicBezTo>
                    <a:pt x="114" y="19278"/>
                    <a:pt x="230" y="19331"/>
                    <a:pt x="343" y="19340"/>
                  </a:cubicBezTo>
                  <a:cubicBezTo>
                    <a:pt x="358" y="19339"/>
                    <a:pt x="492" y="19337"/>
                    <a:pt x="752" y="19337"/>
                  </a:cubicBezTo>
                  <a:cubicBezTo>
                    <a:pt x="3704" y="19337"/>
                    <a:pt x="22860" y="19669"/>
                    <a:pt x="66439" y="26714"/>
                  </a:cubicBezTo>
                  <a:cubicBezTo>
                    <a:pt x="66457" y="26717"/>
                    <a:pt x="66473" y="26719"/>
                    <a:pt x="66490" y="26719"/>
                  </a:cubicBezTo>
                  <a:cubicBezTo>
                    <a:pt x="66657" y="26719"/>
                    <a:pt x="66795" y="26588"/>
                    <a:pt x="66807" y="26421"/>
                  </a:cubicBezTo>
                  <a:lnTo>
                    <a:pt x="67916" y="9267"/>
                  </a:lnTo>
                  <a:cubicBezTo>
                    <a:pt x="67925" y="9121"/>
                    <a:pt x="67832" y="8986"/>
                    <a:pt x="67693" y="8943"/>
                  </a:cubicBezTo>
                  <a:cubicBezTo>
                    <a:pt x="67460" y="8871"/>
                    <a:pt x="44371" y="1750"/>
                    <a:pt x="34875" y="1013"/>
                  </a:cubicBezTo>
                  <a:cubicBezTo>
                    <a:pt x="25405" y="276"/>
                    <a:pt x="13337" y="3"/>
                    <a:pt x="13217" y="1"/>
                  </a:cubicBezTo>
                  <a:cubicBezTo>
                    <a:pt x="13212" y="1"/>
                    <a:pt x="13207" y="0"/>
                    <a:pt x="13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9"/>
            <p:cNvSpPr/>
            <p:nvPr/>
          </p:nvSpPr>
          <p:spPr>
            <a:xfrm>
              <a:off x="1860775" y="3841600"/>
              <a:ext cx="343850" cy="199900"/>
            </a:xfrm>
            <a:custGeom>
              <a:avLst/>
              <a:gdLst/>
              <a:ahLst/>
              <a:cxnLst/>
              <a:rect l="l" t="t" r="r" b="b"/>
              <a:pathLst>
                <a:path w="13754" h="7996" extrusionOk="0">
                  <a:moveTo>
                    <a:pt x="4807" y="1"/>
                  </a:moveTo>
                  <a:lnTo>
                    <a:pt x="4219" y="855"/>
                  </a:lnTo>
                  <a:lnTo>
                    <a:pt x="0" y="7303"/>
                  </a:lnTo>
                  <a:cubicBezTo>
                    <a:pt x="56" y="7303"/>
                    <a:pt x="122" y="7303"/>
                    <a:pt x="199" y="7303"/>
                  </a:cubicBezTo>
                  <a:cubicBezTo>
                    <a:pt x="1483" y="7303"/>
                    <a:pt x="5762" y="7358"/>
                    <a:pt x="13754" y="7995"/>
                  </a:cubicBezTo>
                  <a:lnTo>
                    <a:pt x="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9"/>
            <p:cNvSpPr/>
            <p:nvPr/>
          </p:nvSpPr>
          <p:spPr>
            <a:xfrm>
              <a:off x="1850700" y="3833650"/>
              <a:ext cx="364675" cy="215825"/>
            </a:xfrm>
            <a:custGeom>
              <a:avLst/>
              <a:gdLst/>
              <a:ahLst/>
              <a:cxnLst/>
              <a:rect l="l" t="t" r="r" b="b"/>
              <a:pathLst>
                <a:path w="14587" h="8633" extrusionOk="0">
                  <a:moveTo>
                    <a:pt x="5267" y="797"/>
                  </a:moveTo>
                  <a:lnTo>
                    <a:pt x="13244" y="7924"/>
                  </a:lnTo>
                  <a:cubicBezTo>
                    <a:pt x="6517" y="7406"/>
                    <a:pt x="2611" y="7316"/>
                    <a:pt x="991" y="7305"/>
                  </a:cubicBezTo>
                  <a:lnTo>
                    <a:pt x="4884" y="1353"/>
                  </a:lnTo>
                  <a:lnTo>
                    <a:pt x="5267" y="797"/>
                  </a:lnTo>
                  <a:close/>
                  <a:moveTo>
                    <a:pt x="5214" y="1"/>
                  </a:moveTo>
                  <a:cubicBezTo>
                    <a:pt x="5200" y="1"/>
                    <a:pt x="5186" y="2"/>
                    <a:pt x="5173" y="4"/>
                  </a:cubicBezTo>
                  <a:cubicBezTo>
                    <a:pt x="5082" y="15"/>
                    <a:pt x="5001" y="65"/>
                    <a:pt x="4948" y="139"/>
                  </a:cubicBezTo>
                  <a:lnTo>
                    <a:pt x="138" y="7448"/>
                  </a:lnTo>
                  <a:cubicBezTo>
                    <a:pt x="0" y="7659"/>
                    <a:pt x="152" y="7939"/>
                    <a:pt x="403" y="7939"/>
                  </a:cubicBezTo>
                  <a:lnTo>
                    <a:pt x="406" y="7939"/>
                  </a:lnTo>
                  <a:cubicBezTo>
                    <a:pt x="476" y="7938"/>
                    <a:pt x="559" y="7938"/>
                    <a:pt x="656" y="7938"/>
                  </a:cubicBezTo>
                  <a:cubicBezTo>
                    <a:pt x="2072" y="7938"/>
                    <a:pt x="6307" y="8006"/>
                    <a:pt x="14132" y="8631"/>
                  </a:cubicBezTo>
                  <a:cubicBezTo>
                    <a:pt x="14141" y="8632"/>
                    <a:pt x="14149" y="8632"/>
                    <a:pt x="14157" y="8632"/>
                  </a:cubicBezTo>
                  <a:lnTo>
                    <a:pt x="14157" y="8631"/>
                  </a:lnTo>
                  <a:cubicBezTo>
                    <a:pt x="14449" y="8631"/>
                    <a:pt x="14586" y="8271"/>
                    <a:pt x="14369" y="8077"/>
                  </a:cubicBezTo>
                  <a:lnTo>
                    <a:pt x="5421" y="82"/>
                  </a:lnTo>
                  <a:cubicBezTo>
                    <a:pt x="5365" y="29"/>
                    <a:pt x="5291" y="1"/>
                    <a:pt x="52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9"/>
            <p:cNvSpPr/>
            <p:nvPr/>
          </p:nvSpPr>
          <p:spPr>
            <a:xfrm>
              <a:off x="2115775" y="3556625"/>
              <a:ext cx="1192950" cy="614350"/>
            </a:xfrm>
            <a:custGeom>
              <a:avLst/>
              <a:gdLst/>
              <a:ahLst/>
              <a:cxnLst/>
              <a:rect l="l" t="t" r="r" b="b"/>
              <a:pathLst>
                <a:path w="47718" h="24574" extrusionOk="0">
                  <a:moveTo>
                    <a:pt x="2452" y="0"/>
                  </a:moveTo>
                  <a:lnTo>
                    <a:pt x="1" y="3562"/>
                  </a:lnTo>
                  <a:lnTo>
                    <a:pt x="21289" y="21187"/>
                  </a:lnTo>
                  <a:cubicBezTo>
                    <a:pt x="26713" y="21831"/>
                    <a:pt x="32912" y="22641"/>
                    <a:pt x="39943" y="23659"/>
                  </a:cubicBezTo>
                  <a:cubicBezTo>
                    <a:pt x="42434" y="23942"/>
                    <a:pt x="45019" y="24244"/>
                    <a:pt x="47718" y="24573"/>
                  </a:cubicBezTo>
                  <a:lnTo>
                    <a:pt x="18331" y="629"/>
                  </a:lnTo>
                  <a:cubicBezTo>
                    <a:pt x="10284" y="173"/>
                    <a:pt x="2452" y="0"/>
                    <a:pt x="2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9"/>
            <p:cNvSpPr/>
            <p:nvPr/>
          </p:nvSpPr>
          <p:spPr>
            <a:xfrm>
              <a:off x="2106925" y="3548675"/>
              <a:ext cx="1210400" cy="630225"/>
            </a:xfrm>
            <a:custGeom>
              <a:avLst/>
              <a:gdLst/>
              <a:ahLst/>
              <a:cxnLst/>
              <a:rect l="l" t="t" r="r" b="b"/>
              <a:pathLst>
                <a:path w="48416" h="25209" extrusionOk="0">
                  <a:moveTo>
                    <a:pt x="2970" y="639"/>
                  </a:moveTo>
                  <a:cubicBezTo>
                    <a:pt x="4157" y="668"/>
                    <a:pt x="11300" y="850"/>
                    <a:pt x="18564" y="1258"/>
                  </a:cubicBezTo>
                  <a:lnTo>
                    <a:pt x="47018" y="24444"/>
                  </a:lnTo>
                  <a:cubicBezTo>
                    <a:pt x="44714" y="24167"/>
                    <a:pt x="42488" y="23906"/>
                    <a:pt x="40342" y="23662"/>
                  </a:cubicBezTo>
                  <a:cubicBezTo>
                    <a:pt x="33813" y="22718"/>
                    <a:pt x="27566" y="21888"/>
                    <a:pt x="21772" y="21201"/>
                  </a:cubicBezTo>
                  <a:lnTo>
                    <a:pt x="781" y="3820"/>
                  </a:lnTo>
                  <a:lnTo>
                    <a:pt x="2970" y="639"/>
                  </a:lnTo>
                  <a:close/>
                  <a:moveTo>
                    <a:pt x="2799" y="0"/>
                  </a:moveTo>
                  <a:cubicBezTo>
                    <a:pt x="2696" y="0"/>
                    <a:pt x="2601" y="52"/>
                    <a:pt x="2543" y="139"/>
                  </a:cubicBezTo>
                  <a:lnTo>
                    <a:pt x="94" y="3701"/>
                  </a:lnTo>
                  <a:cubicBezTo>
                    <a:pt x="0" y="3835"/>
                    <a:pt x="26" y="4019"/>
                    <a:pt x="152" y="4124"/>
                  </a:cubicBezTo>
                  <a:lnTo>
                    <a:pt x="21440" y="21750"/>
                  </a:lnTo>
                  <a:cubicBezTo>
                    <a:pt x="21487" y="21789"/>
                    <a:pt x="21544" y="21814"/>
                    <a:pt x="21605" y="21820"/>
                  </a:cubicBezTo>
                  <a:cubicBezTo>
                    <a:pt x="27419" y="22510"/>
                    <a:pt x="33693" y="23341"/>
                    <a:pt x="40261" y="24292"/>
                  </a:cubicBezTo>
                  <a:cubicBezTo>
                    <a:pt x="42751" y="24576"/>
                    <a:pt x="45334" y="24877"/>
                    <a:pt x="48032" y="25206"/>
                  </a:cubicBezTo>
                  <a:cubicBezTo>
                    <a:pt x="48045" y="25209"/>
                    <a:pt x="48058" y="25209"/>
                    <a:pt x="48070" y="25209"/>
                  </a:cubicBezTo>
                  <a:cubicBezTo>
                    <a:pt x="48205" y="25209"/>
                    <a:pt x="48324" y="25124"/>
                    <a:pt x="48370" y="24998"/>
                  </a:cubicBezTo>
                  <a:cubicBezTo>
                    <a:pt x="48415" y="24871"/>
                    <a:pt x="48375" y="24729"/>
                    <a:pt x="48271" y="24645"/>
                  </a:cubicBezTo>
                  <a:lnTo>
                    <a:pt x="18885" y="700"/>
                  </a:lnTo>
                  <a:cubicBezTo>
                    <a:pt x="18834" y="658"/>
                    <a:pt x="18769" y="633"/>
                    <a:pt x="18703" y="629"/>
                  </a:cubicBezTo>
                  <a:cubicBezTo>
                    <a:pt x="10741" y="180"/>
                    <a:pt x="2891" y="3"/>
                    <a:pt x="2814" y="1"/>
                  </a:cubicBezTo>
                  <a:cubicBezTo>
                    <a:pt x="2809" y="1"/>
                    <a:pt x="2804" y="0"/>
                    <a:pt x="2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9"/>
            <p:cNvSpPr/>
            <p:nvPr/>
          </p:nvSpPr>
          <p:spPr>
            <a:xfrm>
              <a:off x="3554075" y="3869950"/>
              <a:ext cx="235275" cy="288250"/>
            </a:xfrm>
            <a:custGeom>
              <a:avLst/>
              <a:gdLst/>
              <a:ahLst/>
              <a:cxnLst/>
              <a:rect l="l" t="t" r="r" b="b"/>
              <a:pathLst>
                <a:path w="9411" h="11530" extrusionOk="0">
                  <a:moveTo>
                    <a:pt x="168" y="1"/>
                  </a:moveTo>
                  <a:lnTo>
                    <a:pt x="0" y="10133"/>
                  </a:lnTo>
                  <a:cubicBezTo>
                    <a:pt x="502" y="10106"/>
                    <a:pt x="1060" y="10088"/>
                    <a:pt x="1654" y="10088"/>
                  </a:cubicBezTo>
                  <a:cubicBezTo>
                    <a:pt x="4024" y="10088"/>
                    <a:pt x="6972" y="10375"/>
                    <a:pt x="9225" y="11530"/>
                  </a:cubicBezTo>
                  <a:cubicBezTo>
                    <a:pt x="9410" y="8830"/>
                    <a:pt x="9227" y="5125"/>
                    <a:pt x="7684" y="1348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9"/>
            <p:cNvSpPr/>
            <p:nvPr/>
          </p:nvSpPr>
          <p:spPr>
            <a:xfrm>
              <a:off x="3545975" y="3860500"/>
              <a:ext cx="251025" cy="310275"/>
            </a:xfrm>
            <a:custGeom>
              <a:avLst/>
              <a:gdLst/>
              <a:ahLst/>
              <a:cxnLst/>
              <a:rect l="l" t="t" r="r" b="b"/>
              <a:pathLst>
                <a:path w="10041" h="12411" extrusionOk="0">
                  <a:moveTo>
                    <a:pt x="804" y="757"/>
                  </a:moveTo>
                  <a:lnTo>
                    <a:pt x="7780" y="2006"/>
                  </a:lnTo>
                  <a:cubicBezTo>
                    <a:pt x="9187" y="5541"/>
                    <a:pt x="9380" y="8993"/>
                    <a:pt x="9260" y="11416"/>
                  </a:cubicBezTo>
                  <a:cubicBezTo>
                    <a:pt x="7053" y="10420"/>
                    <a:pt x="4325" y="10147"/>
                    <a:pt x="2000" y="10147"/>
                  </a:cubicBezTo>
                  <a:cubicBezTo>
                    <a:pt x="1531" y="10147"/>
                    <a:pt x="1076" y="10159"/>
                    <a:pt x="647" y="10177"/>
                  </a:cubicBezTo>
                  <a:lnTo>
                    <a:pt x="804" y="757"/>
                  </a:lnTo>
                  <a:close/>
                  <a:moveTo>
                    <a:pt x="181" y="0"/>
                  </a:moveTo>
                  <a:lnTo>
                    <a:pt x="1" y="10847"/>
                  </a:lnTo>
                  <a:lnTo>
                    <a:pt x="340" y="10828"/>
                  </a:lnTo>
                  <a:cubicBezTo>
                    <a:pt x="861" y="10800"/>
                    <a:pt x="1423" y="10782"/>
                    <a:pt x="2011" y="10782"/>
                  </a:cubicBezTo>
                  <a:cubicBezTo>
                    <a:pt x="4412" y="10782"/>
                    <a:pt x="7238" y="11080"/>
                    <a:pt x="9405" y="12190"/>
                  </a:cubicBezTo>
                  <a:lnTo>
                    <a:pt x="9833" y="12411"/>
                  </a:lnTo>
                  <a:lnTo>
                    <a:pt x="9866" y="11930"/>
                  </a:lnTo>
                  <a:cubicBezTo>
                    <a:pt x="10041" y="9394"/>
                    <a:pt x="9911" y="5544"/>
                    <a:pt x="8303" y="1605"/>
                  </a:cubicBezTo>
                  <a:lnTo>
                    <a:pt x="8237" y="144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9"/>
            <p:cNvSpPr/>
            <p:nvPr/>
          </p:nvSpPr>
          <p:spPr>
            <a:xfrm>
              <a:off x="3558625" y="3770400"/>
              <a:ext cx="175800" cy="106500"/>
            </a:xfrm>
            <a:custGeom>
              <a:avLst/>
              <a:gdLst/>
              <a:ahLst/>
              <a:cxnLst/>
              <a:rect l="l" t="t" r="r" b="b"/>
              <a:pathLst>
                <a:path w="7032" h="4260" extrusionOk="0">
                  <a:moveTo>
                    <a:pt x="52" y="0"/>
                  </a:moveTo>
                  <a:lnTo>
                    <a:pt x="0" y="3180"/>
                  </a:lnTo>
                  <a:lnTo>
                    <a:pt x="7031" y="4259"/>
                  </a:lnTo>
                  <a:cubicBezTo>
                    <a:pt x="6496" y="3138"/>
                    <a:pt x="5856" y="2068"/>
                    <a:pt x="5120" y="1066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9"/>
            <p:cNvSpPr/>
            <p:nvPr/>
          </p:nvSpPr>
          <p:spPr>
            <a:xfrm>
              <a:off x="3550550" y="3760650"/>
              <a:ext cx="197500" cy="126375"/>
            </a:xfrm>
            <a:custGeom>
              <a:avLst/>
              <a:gdLst/>
              <a:ahLst/>
              <a:cxnLst/>
              <a:rect l="l" t="t" r="r" b="b"/>
              <a:pathLst>
                <a:path w="7900" h="5055" extrusionOk="0">
                  <a:moveTo>
                    <a:pt x="687" y="781"/>
                  </a:moveTo>
                  <a:lnTo>
                    <a:pt x="5258" y="1742"/>
                  </a:lnTo>
                  <a:cubicBezTo>
                    <a:pt x="5833" y="2535"/>
                    <a:pt x="6347" y="3372"/>
                    <a:pt x="6798" y="4243"/>
                  </a:cubicBezTo>
                  <a:lnTo>
                    <a:pt x="644" y="3298"/>
                  </a:lnTo>
                  <a:lnTo>
                    <a:pt x="687" y="781"/>
                  </a:lnTo>
                  <a:close/>
                  <a:moveTo>
                    <a:pt x="64" y="1"/>
                  </a:moveTo>
                  <a:lnTo>
                    <a:pt x="1" y="3841"/>
                  </a:lnTo>
                  <a:lnTo>
                    <a:pt x="7899" y="5055"/>
                  </a:lnTo>
                  <a:lnTo>
                    <a:pt x="7640" y="4512"/>
                  </a:lnTo>
                  <a:cubicBezTo>
                    <a:pt x="7096" y="3372"/>
                    <a:pt x="6445" y="2286"/>
                    <a:pt x="5698" y="1268"/>
                  </a:cubicBezTo>
                  <a:lnTo>
                    <a:pt x="5628" y="117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9"/>
            <p:cNvSpPr/>
            <p:nvPr/>
          </p:nvSpPr>
          <p:spPr>
            <a:xfrm>
              <a:off x="3552300" y="4155325"/>
              <a:ext cx="229975" cy="107075"/>
            </a:xfrm>
            <a:custGeom>
              <a:avLst/>
              <a:gdLst/>
              <a:ahLst/>
              <a:cxnLst/>
              <a:rect l="l" t="t" r="r" b="b"/>
              <a:pathLst>
                <a:path w="9199" h="4283" extrusionOk="0">
                  <a:moveTo>
                    <a:pt x="2527" y="1"/>
                  </a:moveTo>
                  <a:cubicBezTo>
                    <a:pt x="1761" y="1"/>
                    <a:pt x="935" y="36"/>
                    <a:pt x="48" y="117"/>
                  </a:cubicBezTo>
                  <a:lnTo>
                    <a:pt x="0" y="2941"/>
                  </a:lnTo>
                  <a:lnTo>
                    <a:pt x="8629" y="4283"/>
                  </a:lnTo>
                  <a:cubicBezTo>
                    <a:pt x="8629" y="4283"/>
                    <a:pt x="8985" y="3096"/>
                    <a:pt x="9199" y="1193"/>
                  </a:cubicBezTo>
                  <a:cubicBezTo>
                    <a:pt x="7935" y="640"/>
                    <a:pt x="5768" y="1"/>
                    <a:pt x="25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9"/>
            <p:cNvSpPr/>
            <p:nvPr/>
          </p:nvSpPr>
          <p:spPr>
            <a:xfrm>
              <a:off x="3544275" y="4147325"/>
              <a:ext cx="246575" cy="123975"/>
            </a:xfrm>
            <a:custGeom>
              <a:avLst/>
              <a:gdLst/>
              <a:ahLst/>
              <a:cxnLst/>
              <a:rect l="l" t="t" r="r" b="b"/>
              <a:pathLst>
                <a:path w="9863" h="4959" extrusionOk="0">
                  <a:moveTo>
                    <a:pt x="2867" y="637"/>
                  </a:moveTo>
                  <a:cubicBezTo>
                    <a:pt x="5820" y="637"/>
                    <a:pt x="7866" y="1173"/>
                    <a:pt x="9177" y="1712"/>
                  </a:cubicBezTo>
                  <a:cubicBezTo>
                    <a:pt x="9028" y="2929"/>
                    <a:pt x="8824" y="3826"/>
                    <a:pt x="8718" y="4245"/>
                  </a:cubicBezTo>
                  <a:lnTo>
                    <a:pt x="644" y="2990"/>
                  </a:lnTo>
                  <a:lnTo>
                    <a:pt x="681" y="729"/>
                  </a:lnTo>
                  <a:cubicBezTo>
                    <a:pt x="1459" y="665"/>
                    <a:pt x="2187" y="637"/>
                    <a:pt x="2867" y="637"/>
                  </a:cubicBezTo>
                  <a:close/>
                  <a:moveTo>
                    <a:pt x="2866" y="1"/>
                  </a:moveTo>
                  <a:cubicBezTo>
                    <a:pt x="2085" y="1"/>
                    <a:pt x="1244" y="37"/>
                    <a:pt x="340" y="120"/>
                  </a:cubicBezTo>
                  <a:lnTo>
                    <a:pt x="56" y="146"/>
                  </a:lnTo>
                  <a:lnTo>
                    <a:pt x="0" y="3532"/>
                  </a:lnTo>
                  <a:lnTo>
                    <a:pt x="9175" y="4959"/>
                  </a:lnTo>
                  <a:lnTo>
                    <a:pt x="9255" y="4694"/>
                  </a:lnTo>
                  <a:cubicBezTo>
                    <a:pt x="9270" y="4644"/>
                    <a:pt x="9621" y="3459"/>
                    <a:pt x="9836" y="1548"/>
                  </a:cubicBezTo>
                  <a:lnTo>
                    <a:pt x="9862" y="1315"/>
                  </a:lnTo>
                  <a:lnTo>
                    <a:pt x="9647" y="1222"/>
                  </a:lnTo>
                  <a:cubicBezTo>
                    <a:pt x="8292" y="628"/>
                    <a:pt x="6096" y="1"/>
                    <a:pt x="2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9"/>
            <p:cNvSpPr/>
            <p:nvPr/>
          </p:nvSpPr>
          <p:spPr>
            <a:xfrm>
              <a:off x="3877650" y="3863075"/>
              <a:ext cx="237925" cy="174425"/>
            </a:xfrm>
            <a:custGeom>
              <a:avLst/>
              <a:gdLst/>
              <a:ahLst/>
              <a:cxnLst/>
              <a:rect l="l" t="t" r="r" b="b"/>
              <a:pathLst>
                <a:path w="9517" h="6977" extrusionOk="0">
                  <a:moveTo>
                    <a:pt x="1106" y="0"/>
                  </a:moveTo>
                  <a:cubicBezTo>
                    <a:pt x="1085" y="0"/>
                    <a:pt x="1065" y="1"/>
                    <a:pt x="1047" y="2"/>
                  </a:cubicBezTo>
                  <a:cubicBezTo>
                    <a:pt x="224" y="55"/>
                    <a:pt x="0" y="1442"/>
                    <a:pt x="0" y="1442"/>
                  </a:cubicBezTo>
                  <a:lnTo>
                    <a:pt x="1725" y="4852"/>
                  </a:lnTo>
                  <a:cubicBezTo>
                    <a:pt x="1725" y="4852"/>
                    <a:pt x="1447" y="5415"/>
                    <a:pt x="3959" y="6195"/>
                  </a:cubicBezTo>
                  <a:cubicBezTo>
                    <a:pt x="5672" y="6727"/>
                    <a:pt x="7244" y="6976"/>
                    <a:pt x="8154" y="6976"/>
                  </a:cubicBezTo>
                  <a:cubicBezTo>
                    <a:pt x="8579" y="6976"/>
                    <a:pt x="8860" y="6922"/>
                    <a:pt x="8942" y="6816"/>
                  </a:cubicBezTo>
                  <a:cubicBezTo>
                    <a:pt x="9201" y="6485"/>
                    <a:pt x="9158" y="5545"/>
                    <a:pt x="9337" y="4741"/>
                  </a:cubicBezTo>
                  <a:cubicBezTo>
                    <a:pt x="9516" y="3936"/>
                    <a:pt x="7854" y="1233"/>
                    <a:pt x="6692" y="1143"/>
                  </a:cubicBezTo>
                  <a:cubicBezTo>
                    <a:pt x="6692" y="1143"/>
                    <a:pt x="2076" y="0"/>
                    <a:pt x="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9"/>
            <p:cNvSpPr/>
            <p:nvPr/>
          </p:nvSpPr>
          <p:spPr>
            <a:xfrm>
              <a:off x="3869525" y="3855175"/>
              <a:ext cx="252700" cy="190250"/>
            </a:xfrm>
            <a:custGeom>
              <a:avLst/>
              <a:gdLst/>
              <a:ahLst/>
              <a:cxnLst/>
              <a:rect l="l" t="t" r="r" b="b"/>
              <a:pathLst>
                <a:path w="10108" h="7610" extrusionOk="0">
                  <a:moveTo>
                    <a:pt x="1458" y="633"/>
                  </a:moveTo>
                  <a:cubicBezTo>
                    <a:pt x="2168" y="633"/>
                    <a:pt x="5086" y="1309"/>
                    <a:pt x="6939" y="1767"/>
                  </a:cubicBezTo>
                  <a:cubicBezTo>
                    <a:pt x="6957" y="1772"/>
                    <a:pt x="6974" y="1774"/>
                    <a:pt x="6992" y="1776"/>
                  </a:cubicBezTo>
                  <a:cubicBezTo>
                    <a:pt x="7360" y="1804"/>
                    <a:pt x="7913" y="2260"/>
                    <a:pt x="8433" y="2963"/>
                  </a:cubicBezTo>
                  <a:cubicBezTo>
                    <a:pt x="9112" y="3880"/>
                    <a:pt x="9407" y="4742"/>
                    <a:pt x="9352" y="4989"/>
                  </a:cubicBezTo>
                  <a:cubicBezTo>
                    <a:pt x="9277" y="5321"/>
                    <a:pt x="9240" y="5675"/>
                    <a:pt x="9206" y="5986"/>
                  </a:cubicBezTo>
                  <a:cubicBezTo>
                    <a:pt x="9165" y="6371"/>
                    <a:pt x="9118" y="6806"/>
                    <a:pt x="9046" y="6908"/>
                  </a:cubicBezTo>
                  <a:cubicBezTo>
                    <a:pt x="8972" y="6952"/>
                    <a:pt x="8786" y="6978"/>
                    <a:pt x="8507" y="6978"/>
                  </a:cubicBezTo>
                  <a:cubicBezTo>
                    <a:pt x="7724" y="6978"/>
                    <a:pt x="6209" y="6776"/>
                    <a:pt x="4379" y="6208"/>
                  </a:cubicBezTo>
                  <a:cubicBezTo>
                    <a:pt x="2698" y="5686"/>
                    <a:pt x="2407" y="5296"/>
                    <a:pt x="2363" y="5218"/>
                  </a:cubicBezTo>
                  <a:cubicBezTo>
                    <a:pt x="2373" y="5152"/>
                    <a:pt x="2362" y="5083"/>
                    <a:pt x="2332" y="5025"/>
                  </a:cubicBezTo>
                  <a:lnTo>
                    <a:pt x="657" y="1712"/>
                  </a:lnTo>
                  <a:cubicBezTo>
                    <a:pt x="734" y="1361"/>
                    <a:pt x="971" y="663"/>
                    <a:pt x="1392" y="635"/>
                  </a:cubicBezTo>
                  <a:cubicBezTo>
                    <a:pt x="1411" y="634"/>
                    <a:pt x="1434" y="633"/>
                    <a:pt x="1458" y="633"/>
                  </a:cubicBezTo>
                  <a:close/>
                  <a:moveTo>
                    <a:pt x="1406" y="0"/>
                  </a:moveTo>
                  <a:cubicBezTo>
                    <a:pt x="1387" y="0"/>
                    <a:pt x="1369" y="1"/>
                    <a:pt x="1352" y="2"/>
                  </a:cubicBezTo>
                  <a:cubicBezTo>
                    <a:pt x="289" y="70"/>
                    <a:pt x="23" y="1640"/>
                    <a:pt x="12" y="1707"/>
                  </a:cubicBezTo>
                  <a:cubicBezTo>
                    <a:pt x="0" y="1773"/>
                    <a:pt x="12" y="1842"/>
                    <a:pt x="42" y="1901"/>
                  </a:cubicBezTo>
                  <a:lnTo>
                    <a:pt x="1723" y="5227"/>
                  </a:lnTo>
                  <a:cubicBezTo>
                    <a:pt x="1725" y="5306"/>
                    <a:pt x="1742" y="5385"/>
                    <a:pt x="1774" y="5458"/>
                  </a:cubicBezTo>
                  <a:cubicBezTo>
                    <a:pt x="1976" y="5929"/>
                    <a:pt x="2767" y="6372"/>
                    <a:pt x="4191" y="6815"/>
                  </a:cubicBezTo>
                  <a:cubicBezTo>
                    <a:pt x="5502" y="7221"/>
                    <a:pt x="7284" y="7609"/>
                    <a:pt x="8436" y="7609"/>
                  </a:cubicBezTo>
                  <a:cubicBezTo>
                    <a:pt x="8965" y="7609"/>
                    <a:pt x="9361" y="7527"/>
                    <a:pt x="9516" y="7328"/>
                  </a:cubicBezTo>
                  <a:cubicBezTo>
                    <a:pt x="9731" y="7055"/>
                    <a:pt x="9780" y="6591"/>
                    <a:pt x="9838" y="6054"/>
                  </a:cubicBezTo>
                  <a:cubicBezTo>
                    <a:pt x="9871" y="5744"/>
                    <a:pt x="9906" y="5424"/>
                    <a:pt x="9972" y="5127"/>
                  </a:cubicBezTo>
                  <a:cubicBezTo>
                    <a:pt x="10108" y="4518"/>
                    <a:pt x="9535" y="3383"/>
                    <a:pt x="8945" y="2586"/>
                  </a:cubicBezTo>
                  <a:cubicBezTo>
                    <a:pt x="8569" y="2079"/>
                    <a:pt x="7832" y="1223"/>
                    <a:pt x="7070" y="1146"/>
                  </a:cubicBezTo>
                  <a:cubicBezTo>
                    <a:pt x="6483" y="1001"/>
                    <a:pt x="2357" y="0"/>
                    <a:pt x="1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9"/>
            <p:cNvSpPr/>
            <p:nvPr/>
          </p:nvSpPr>
          <p:spPr>
            <a:xfrm>
              <a:off x="3942125" y="4003825"/>
              <a:ext cx="227200" cy="207975"/>
            </a:xfrm>
            <a:custGeom>
              <a:avLst/>
              <a:gdLst/>
              <a:ahLst/>
              <a:cxnLst/>
              <a:rect l="l" t="t" r="r" b="b"/>
              <a:pathLst>
                <a:path w="9088" h="8319" extrusionOk="0">
                  <a:moveTo>
                    <a:pt x="1702" y="0"/>
                  </a:moveTo>
                  <a:cubicBezTo>
                    <a:pt x="1686" y="0"/>
                    <a:pt x="1671" y="0"/>
                    <a:pt x="1658" y="1"/>
                  </a:cubicBezTo>
                  <a:cubicBezTo>
                    <a:pt x="834" y="55"/>
                    <a:pt x="1" y="1744"/>
                    <a:pt x="1" y="1744"/>
                  </a:cubicBezTo>
                  <a:cubicBezTo>
                    <a:pt x="1" y="1744"/>
                    <a:pt x="606" y="6003"/>
                    <a:pt x="1152" y="6513"/>
                  </a:cubicBezTo>
                  <a:cubicBezTo>
                    <a:pt x="1698" y="7024"/>
                    <a:pt x="6983" y="8254"/>
                    <a:pt x="7796" y="8316"/>
                  </a:cubicBezTo>
                  <a:cubicBezTo>
                    <a:pt x="7820" y="8318"/>
                    <a:pt x="7844" y="8319"/>
                    <a:pt x="7867" y="8319"/>
                  </a:cubicBezTo>
                  <a:cubicBezTo>
                    <a:pt x="8628" y="8319"/>
                    <a:pt x="8927" y="7320"/>
                    <a:pt x="9005" y="6304"/>
                  </a:cubicBezTo>
                  <a:cubicBezTo>
                    <a:pt x="9087" y="5257"/>
                    <a:pt x="8187" y="1796"/>
                    <a:pt x="7275" y="1491"/>
                  </a:cubicBezTo>
                  <a:cubicBezTo>
                    <a:pt x="7275" y="1491"/>
                    <a:pt x="2640" y="0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9"/>
            <p:cNvSpPr/>
            <p:nvPr/>
          </p:nvSpPr>
          <p:spPr>
            <a:xfrm>
              <a:off x="3934075" y="3995900"/>
              <a:ext cx="243050" cy="223900"/>
            </a:xfrm>
            <a:custGeom>
              <a:avLst/>
              <a:gdLst/>
              <a:ahLst/>
              <a:cxnLst/>
              <a:rect l="l" t="t" r="r" b="b"/>
              <a:pathLst>
                <a:path w="9722" h="8956" extrusionOk="0">
                  <a:moveTo>
                    <a:pt x="2025" y="635"/>
                  </a:moveTo>
                  <a:cubicBezTo>
                    <a:pt x="2642" y="635"/>
                    <a:pt x="5690" y="1529"/>
                    <a:pt x="7498" y="2110"/>
                  </a:cubicBezTo>
                  <a:cubicBezTo>
                    <a:pt x="8122" y="2321"/>
                    <a:pt x="9101" y="5470"/>
                    <a:pt x="9012" y="6598"/>
                  </a:cubicBezTo>
                  <a:cubicBezTo>
                    <a:pt x="8970" y="7148"/>
                    <a:pt x="8866" y="7600"/>
                    <a:pt x="8715" y="7902"/>
                  </a:cubicBezTo>
                  <a:cubicBezTo>
                    <a:pt x="8530" y="8271"/>
                    <a:pt x="8322" y="8319"/>
                    <a:pt x="8177" y="8319"/>
                  </a:cubicBezTo>
                  <a:cubicBezTo>
                    <a:pt x="8166" y="8319"/>
                    <a:pt x="8155" y="8318"/>
                    <a:pt x="8144" y="8318"/>
                  </a:cubicBezTo>
                  <a:cubicBezTo>
                    <a:pt x="7162" y="8241"/>
                    <a:pt x="2128" y="7002"/>
                    <a:pt x="1692" y="6599"/>
                  </a:cubicBezTo>
                  <a:cubicBezTo>
                    <a:pt x="1410" y="6331"/>
                    <a:pt x="938" y="4084"/>
                    <a:pt x="653" y="2116"/>
                  </a:cubicBezTo>
                  <a:cubicBezTo>
                    <a:pt x="978" y="1490"/>
                    <a:pt x="1579" y="663"/>
                    <a:pt x="2001" y="636"/>
                  </a:cubicBezTo>
                  <a:cubicBezTo>
                    <a:pt x="2008" y="635"/>
                    <a:pt x="2016" y="635"/>
                    <a:pt x="2025" y="635"/>
                  </a:cubicBezTo>
                  <a:close/>
                  <a:moveTo>
                    <a:pt x="2016" y="0"/>
                  </a:moveTo>
                  <a:cubicBezTo>
                    <a:pt x="1996" y="0"/>
                    <a:pt x="1977" y="1"/>
                    <a:pt x="1960" y="2"/>
                  </a:cubicBezTo>
                  <a:cubicBezTo>
                    <a:pt x="1003" y="63"/>
                    <a:pt x="192" y="1612"/>
                    <a:pt x="39" y="1922"/>
                  </a:cubicBezTo>
                  <a:cubicBezTo>
                    <a:pt x="10" y="1979"/>
                    <a:pt x="0" y="2044"/>
                    <a:pt x="9" y="2106"/>
                  </a:cubicBezTo>
                  <a:cubicBezTo>
                    <a:pt x="155" y="3132"/>
                    <a:pt x="675" y="6518"/>
                    <a:pt x="1258" y="7063"/>
                  </a:cubicBezTo>
                  <a:cubicBezTo>
                    <a:pt x="1898" y="7661"/>
                    <a:pt x="7317" y="8891"/>
                    <a:pt x="8095" y="8950"/>
                  </a:cubicBezTo>
                  <a:cubicBezTo>
                    <a:pt x="8126" y="8953"/>
                    <a:pt x="8158" y="8955"/>
                    <a:pt x="8191" y="8955"/>
                  </a:cubicBezTo>
                  <a:cubicBezTo>
                    <a:pt x="8534" y="8955"/>
                    <a:pt x="8971" y="8808"/>
                    <a:pt x="9284" y="8186"/>
                  </a:cubicBezTo>
                  <a:cubicBezTo>
                    <a:pt x="9474" y="7805"/>
                    <a:pt x="9596" y="7287"/>
                    <a:pt x="9646" y="6646"/>
                  </a:cubicBezTo>
                  <a:cubicBezTo>
                    <a:pt x="9722" y="5666"/>
                    <a:pt x="8878" y="1901"/>
                    <a:pt x="7698" y="1506"/>
                  </a:cubicBezTo>
                  <a:lnTo>
                    <a:pt x="7695" y="1506"/>
                  </a:lnTo>
                  <a:cubicBezTo>
                    <a:pt x="7208" y="1350"/>
                    <a:pt x="3008" y="0"/>
                    <a:pt x="2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9"/>
            <p:cNvSpPr/>
            <p:nvPr/>
          </p:nvSpPr>
          <p:spPr>
            <a:xfrm>
              <a:off x="3968025" y="4166225"/>
              <a:ext cx="237400" cy="182450"/>
            </a:xfrm>
            <a:custGeom>
              <a:avLst/>
              <a:gdLst/>
              <a:ahLst/>
              <a:cxnLst/>
              <a:rect l="l" t="t" r="r" b="b"/>
              <a:pathLst>
                <a:path w="9496" h="7298" extrusionOk="0">
                  <a:moveTo>
                    <a:pt x="1380" y="0"/>
                  </a:moveTo>
                  <a:cubicBezTo>
                    <a:pt x="801" y="0"/>
                    <a:pt x="1" y="1535"/>
                    <a:pt x="88" y="1887"/>
                  </a:cubicBezTo>
                  <a:cubicBezTo>
                    <a:pt x="177" y="2246"/>
                    <a:pt x="49" y="5394"/>
                    <a:pt x="49" y="5394"/>
                  </a:cubicBezTo>
                  <a:lnTo>
                    <a:pt x="9495" y="7297"/>
                  </a:lnTo>
                  <a:lnTo>
                    <a:pt x="8783" y="2914"/>
                  </a:lnTo>
                  <a:cubicBezTo>
                    <a:pt x="8783" y="2914"/>
                    <a:pt x="8801" y="2681"/>
                    <a:pt x="8059" y="1688"/>
                  </a:cubicBezTo>
                  <a:cubicBezTo>
                    <a:pt x="8059" y="1688"/>
                    <a:pt x="1986" y="46"/>
                    <a:pt x="1405" y="1"/>
                  </a:cubicBezTo>
                  <a:cubicBezTo>
                    <a:pt x="1397" y="1"/>
                    <a:pt x="1388" y="0"/>
                    <a:pt x="1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9"/>
            <p:cNvSpPr/>
            <p:nvPr/>
          </p:nvSpPr>
          <p:spPr>
            <a:xfrm>
              <a:off x="3959900" y="4158250"/>
              <a:ext cx="254150" cy="198350"/>
            </a:xfrm>
            <a:custGeom>
              <a:avLst/>
              <a:gdLst/>
              <a:ahLst/>
              <a:cxnLst/>
              <a:rect l="l" t="t" r="r" b="b"/>
              <a:pathLst>
                <a:path w="10166" h="7934" extrusionOk="0">
                  <a:moveTo>
                    <a:pt x="1705" y="636"/>
                  </a:moveTo>
                  <a:cubicBezTo>
                    <a:pt x="2103" y="667"/>
                    <a:pt x="5763" y="1627"/>
                    <a:pt x="8194" y="2285"/>
                  </a:cubicBezTo>
                  <a:cubicBezTo>
                    <a:pt x="8708" y="2985"/>
                    <a:pt x="8788" y="3213"/>
                    <a:pt x="8791" y="3213"/>
                  </a:cubicBezTo>
                  <a:cubicBezTo>
                    <a:pt x="8791" y="3213"/>
                    <a:pt x="8791" y="3213"/>
                    <a:pt x="8791" y="3213"/>
                  </a:cubicBezTo>
                  <a:lnTo>
                    <a:pt x="8791" y="3213"/>
                  </a:lnTo>
                  <a:cubicBezTo>
                    <a:pt x="8790" y="3237"/>
                    <a:pt x="8791" y="3261"/>
                    <a:pt x="8795" y="3284"/>
                  </a:cubicBezTo>
                  <a:lnTo>
                    <a:pt x="9432" y="7214"/>
                  </a:lnTo>
                  <a:lnTo>
                    <a:pt x="703" y="5455"/>
                  </a:lnTo>
                  <a:cubicBezTo>
                    <a:pt x="739" y="4505"/>
                    <a:pt x="805" y="2468"/>
                    <a:pt x="724" y="2146"/>
                  </a:cubicBezTo>
                  <a:cubicBezTo>
                    <a:pt x="715" y="1982"/>
                    <a:pt x="1028" y="1234"/>
                    <a:pt x="1446" y="813"/>
                  </a:cubicBezTo>
                  <a:cubicBezTo>
                    <a:pt x="1592" y="667"/>
                    <a:pt x="1682" y="636"/>
                    <a:pt x="1705" y="636"/>
                  </a:cubicBezTo>
                  <a:close/>
                  <a:moveTo>
                    <a:pt x="1702" y="1"/>
                  </a:moveTo>
                  <a:cubicBezTo>
                    <a:pt x="1426" y="1"/>
                    <a:pt x="1146" y="175"/>
                    <a:pt x="860" y="514"/>
                  </a:cubicBezTo>
                  <a:cubicBezTo>
                    <a:pt x="475" y="969"/>
                    <a:pt x="1" y="1863"/>
                    <a:pt x="105" y="2282"/>
                  </a:cubicBezTo>
                  <a:cubicBezTo>
                    <a:pt x="153" y="2505"/>
                    <a:pt x="119" y="4196"/>
                    <a:pt x="57" y="5699"/>
                  </a:cubicBezTo>
                  <a:cubicBezTo>
                    <a:pt x="50" y="5856"/>
                    <a:pt x="159" y="5993"/>
                    <a:pt x="312" y="6024"/>
                  </a:cubicBezTo>
                  <a:lnTo>
                    <a:pt x="9758" y="7928"/>
                  </a:lnTo>
                  <a:cubicBezTo>
                    <a:pt x="9778" y="7931"/>
                    <a:pt x="9799" y="7934"/>
                    <a:pt x="9820" y="7934"/>
                  </a:cubicBezTo>
                  <a:cubicBezTo>
                    <a:pt x="10016" y="7934"/>
                    <a:pt x="10165" y="7758"/>
                    <a:pt x="10133" y="7565"/>
                  </a:cubicBezTo>
                  <a:lnTo>
                    <a:pt x="9423" y="3192"/>
                  </a:lnTo>
                  <a:cubicBezTo>
                    <a:pt x="9395" y="2939"/>
                    <a:pt x="9132" y="2478"/>
                    <a:pt x="8639" y="1817"/>
                  </a:cubicBezTo>
                  <a:cubicBezTo>
                    <a:pt x="8597" y="1760"/>
                    <a:pt x="8536" y="1719"/>
                    <a:pt x="8467" y="1701"/>
                  </a:cubicBezTo>
                  <a:cubicBezTo>
                    <a:pt x="7842" y="1531"/>
                    <a:pt x="2349" y="50"/>
                    <a:pt x="1755" y="3"/>
                  </a:cubicBezTo>
                  <a:cubicBezTo>
                    <a:pt x="1737" y="1"/>
                    <a:pt x="1720" y="1"/>
                    <a:pt x="1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9"/>
            <p:cNvSpPr/>
            <p:nvPr/>
          </p:nvSpPr>
          <p:spPr>
            <a:xfrm>
              <a:off x="4142400" y="3920550"/>
              <a:ext cx="264950" cy="190325"/>
            </a:xfrm>
            <a:custGeom>
              <a:avLst/>
              <a:gdLst/>
              <a:ahLst/>
              <a:cxnLst/>
              <a:rect l="l" t="t" r="r" b="b"/>
              <a:pathLst>
                <a:path w="10598" h="7613" extrusionOk="0">
                  <a:moveTo>
                    <a:pt x="1197" y="1"/>
                  </a:moveTo>
                  <a:cubicBezTo>
                    <a:pt x="915" y="1"/>
                    <a:pt x="728" y="41"/>
                    <a:pt x="682" y="135"/>
                  </a:cubicBezTo>
                  <a:lnTo>
                    <a:pt x="1" y="1369"/>
                  </a:lnTo>
                  <a:lnTo>
                    <a:pt x="2046" y="5156"/>
                  </a:lnTo>
                  <a:cubicBezTo>
                    <a:pt x="2046" y="5156"/>
                    <a:pt x="2108" y="5862"/>
                    <a:pt x="4058" y="6365"/>
                  </a:cubicBezTo>
                  <a:cubicBezTo>
                    <a:pt x="6007" y="6867"/>
                    <a:pt x="9576" y="7612"/>
                    <a:pt x="9576" y="7612"/>
                  </a:cubicBezTo>
                  <a:cubicBezTo>
                    <a:pt x="9576" y="7612"/>
                    <a:pt x="10597" y="6522"/>
                    <a:pt x="10400" y="6039"/>
                  </a:cubicBezTo>
                  <a:cubicBezTo>
                    <a:pt x="10205" y="5554"/>
                    <a:pt x="8024" y="1993"/>
                    <a:pt x="7130" y="1456"/>
                  </a:cubicBezTo>
                  <a:cubicBezTo>
                    <a:pt x="6386" y="1008"/>
                    <a:pt x="2603" y="1"/>
                    <a:pt x="1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9"/>
            <p:cNvSpPr/>
            <p:nvPr/>
          </p:nvSpPr>
          <p:spPr>
            <a:xfrm>
              <a:off x="4134125" y="3912725"/>
              <a:ext cx="281800" cy="206075"/>
            </a:xfrm>
            <a:custGeom>
              <a:avLst/>
              <a:gdLst/>
              <a:ahLst/>
              <a:cxnLst/>
              <a:rect l="l" t="t" r="r" b="b"/>
              <a:pathLst>
                <a:path w="11272" h="8243" extrusionOk="0">
                  <a:moveTo>
                    <a:pt x="1519" y="624"/>
                  </a:moveTo>
                  <a:cubicBezTo>
                    <a:pt x="2694" y="624"/>
                    <a:pt x="6524" y="1578"/>
                    <a:pt x="7296" y="2041"/>
                  </a:cubicBezTo>
                  <a:cubicBezTo>
                    <a:pt x="8105" y="2527"/>
                    <a:pt x="10242" y="5994"/>
                    <a:pt x="10435" y="6470"/>
                  </a:cubicBezTo>
                  <a:cubicBezTo>
                    <a:pt x="10484" y="6617"/>
                    <a:pt x="10181" y="7129"/>
                    <a:pt x="9793" y="7577"/>
                  </a:cubicBezTo>
                  <a:cubicBezTo>
                    <a:pt x="9046" y="7419"/>
                    <a:pt x="6139" y="6801"/>
                    <a:pt x="4467" y="6369"/>
                  </a:cubicBezTo>
                  <a:cubicBezTo>
                    <a:pt x="2872" y="5960"/>
                    <a:pt x="2697" y="5439"/>
                    <a:pt x="2693" y="5439"/>
                  </a:cubicBezTo>
                  <a:lnTo>
                    <a:pt x="2692" y="5440"/>
                  </a:lnTo>
                  <a:cubicBezTo>
                    <a:pt x="2688" y="5397"/>
                    <a:pt x="2676" y="5356"/>
                    <a:pt x="2655" y="5317"/>
                  </a:cubicBezTo>
                  <a:lnTo>
                    <a:pt x="691" y="1683"/>
                  </a:lnTo>
                  <a:lnTo>
                    <a:pt x="1263" y="650"/>
                  </a:lnTo>
                  <a:cubicBezTo>
                    <a:pt x="1322" y="632"/>
                    <a:pt x="1409" y="624"/>
                    <a:pt x="1519" y="624"/>
                  </a:cubicBezTo>
                  <a:close/>
                  <a:moveTo>
                    <a:pt x="1513" y="0"/>
                  </a:moveTo>
                  <a:cubicBezTo>
                    <a:pt x="1330" y="0"/>
                    <a:pt x="1179" y="15"/>
                    <a:pt x="1069" y="48"/>
                  </a:cubicBezTo>
                  <a:cubicBezTo>
                    <a:pt x="907" y="96"/>
                    <a:pt x="794" y="180"/>
                    <a:pt x="731" y="300"/>
                  </a:cubicBezTo>
                  <a:lnTo>
                    <a:pt x="54" y="1530"/>
                  </a:lnTo>
                  <a:cubicBezTo>
                    <a:pt x="2" y="1624"/>
                    <a:pt x="1" y="1738"/>
                    <a:pt x="53" y="1834"/>
                  </a:cubicBezTo>
                  <a:lnTo>
                    <a:pt x="2076" y="5579"/>
                  </a:lnTo>
                  <a:cubicBezTo>
                    <a:pt x="2143" y="5839"/>
                    <a:pt x="2494" y="6516"/>
                    <a:pt x="4309" y="6985"/>
                  </a:cubicBezTo>
                  <a:cubicBezTo>
                    <a:pt x="6245" y="7483"/>
                    <a:pt x="9807" y="8229"/>
                    <a:pt x="9841" y="8236"/>
                  </a:cubicBezTo>
                  <a:cubicBezTo>
                    <a:pt x="9864" y="8240"/>
                    <a:pt x="9885" y="8243"/>
                    <a:pt x="9907" y="8243"/>
                  </a:cubicBezTo>
                  <a:cubicBezTo>
                    <a:pt x="9994" y="8243"/>
                    <a:pt x="10078" y="8207"/>
                    <a:pt x="10139" y="8143"/>
                  </a:cubicBezTo>
                  <a:cubicBezTo>
                    <a:pt x="10487" y="7770"/>
                    <a:pt x="11272" y="6838"/>
                    <a:pt x="11025" y="6232"/>
                  </a:cubicBezTo>
                  <a:cubicBezTo>
                    <a:pt x="10826" y="5742"/>
                    <a:pt x="8615" y="2092"/>
                    <a:pt x="7624" y="1497"/>
                  </a:cubicBezTo>
                  <a:cubicBezTo>
                    <a:pt x="6906" y="1066"/>
                    <a:pt x="3063" y="0"/>
                    <a:pt x="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9"/>
            <p:cNvSpPr/>
            <p:nvPr/>
          </p:nvSpPr>
          <p:spPr>
            <a:xfrm>
              <a:off x="4225225" y="4070150"/>
              <a:ext cx="256925" cy="218850"/>
            </a:xfrm>
            <a:custGeom>
              <a:avLst/>
              <a:gdLst/>
              <a:ahLst/>
              <a:cxnLst/>
              <a:rect l="l" t="t" r="r" b="b"/>
              <a:pathLst>
                <a:path w="10277" h="8754" extrusionOk="0">
                  <a:moveTo>
                    <a:pt x="1454" y="0"/>
                  </a:moveTo>
                  <a:cubicBezTo>
                    <a:pt x="1201" y="0"/>
                    <a:pt x="924" y="83"/>
                    <a:pt x="745" y="381"/>
                  </a:cubicBezTo>
                  <a:cubicBezTo>
                    <a:pt x="745" y="381"/>
                    <a:pt x="73" y="1498"/>
                    <a:pt x="36" y="1963"/>
                  </a:cubicBezTo>
                  <a:cubicBezTo>
                    <a:pt x="0" y="2429"/>
                    <a:pt x="643" y="6222"/>
                    <a:pt x="1625" y="7117"/>
                  </a:cubicBezTo>
                  <a:cubicBezTo>
                    <a:pt x="2608" y="8012"/>
                    <a:pt x="8289" y="8688"/>
                    <a:pt x="9103" y="8752"/>
                  </a:cubicBezTo>
                  <a:cubicBezTo>
                    <a:pt x="9123" y="8753"/>
                    <a:pt x="9142" y="8754"/>
                    <a:pt x="9161" y="8754"/>
                  </a:cubicBezTo>
                  <a:cubicBezTo>
                    <a:pt x="9927" y="8754"/>
                    <a:pt x="10134" y="7522"/>
                    <a:pt x="10205" y="6614"/>
                  </a:cubicBezTo>
                  <a:cubicBezTo>
                    <a:pt x="10277" y="5684"/>
                    <a:pt x="9010" y="2426"/>
                    <a:pt x="8115" y="1888"/>
                  </a:cubicBezTo>
                  <a:cubicBezTo>
                    <a:pt x="7221" y="1352"/>
                    <a:pt x="2051" y="131"/>
                    <a:pt x="2051" y="131"/>
                  </a:cubicBezTo>
                  <a:cubicBezTo>
                    <a:pt x="2051" y="131"/>
                    <a:pt x="1771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9"/>
            <p:cNvSpPr/>
            <p:nvPr/>
          </p:nvSpPr>
          <p:spPr>
            <a:xfrm>
              <a:off x="4217150" y="4062225"/>
              <a:ext cx="273125" cy="234700"/>
            </a:xfrm>
            <a:custGeom>
              <a:avLst/>
              <a:gdLst/>
              <a:ahLst/>
              <a:cxnLst/>
              <a:rect l="l" t="t" r="r" b="b"/>
              <a:pathLst>
                <a:path w="10925" h="9388" extrusionOk="0">
                  <a:moveTo>
                    <a:pt x="1785" y="632"/>
                  </a:moveTo>
                  <a:cubicBezTo>
                    <a:pt x="2011" y="632"/>
                    <a:pt x="2225" y="728"/>
                    <a:pt x="2240" y="735"/>
                  </a:cubicBezTo>
                  <a:cubicBezTo>
                    <a:pt x="2259" y="744"/>
                    <a:pt x="2279" y="751"/>
                    <a:pt x="2300" y="756"/>
                  </a:cubicBezTo>
                  <a:cubicBezTo>
                    <a:pt x="3726" y="1093"/>
                    <a:pt x="7575" y="2057"/>
                    <a:pt x="8273" y="2477"/>
                  </a:cubicBezTo>
                  <a:cubicBezTo>
                    <a:pt x="9052" y="2945"/>
                    <a:pt x="10274" y="6109"/>
                    <a:pt x="10211" y="6905"/>
                  </a:cubicBezTo>
                  <a:cubicBezTo>
                    <a:pt x="10157" y="7600"/>
                    <a:pt x="9990" y="8751"/>
                    <a:pt x="9478" y="8751"/>
                  </a:cubicBezTo>
                  <a:lnTo>
                    <a:pt x="9451" y="8751"/>
                  </a:lnTo>
                  <a:cubicBezTo>
                    <a:pt x="8029" y="8640"/>
                    <a:pt x="2976" y="7941"/>
                    <a:pt x="2162" y="7199"/>
                  </a:cubicBezTo>
                  <a:cubicBezTo>
                    <a:pt x="1303" y="6417"/>
                    <a:pt x="642" y="2751"/>
                    <a:pt x="676" y="2304"/>
                  </a:cubicBezTo>
                  <a:cubicBezTo>
                    <a:pt x="697" y="2036"/>
                    <a:pt x="1076" y="1299"/>
                    <a:pt x="1340" y="861"/>
                  </a:cubicBezTo>
                  <a:cubicBezTo>
                    <a:pt x="1445" y="684"/>
                    <a:pt x="1618" y="632"/>
                    <a:pt x="1785" y="632"/>
                  </a:cubicBezTo>
                  <a:close/>
                  <a:moveTo>
                    <a:pt x="1782" y="0"/>
                  </a:moveTo>
                  <a:cubicBezTo>
                    <a:pt x="1422" y="0"/>
                    <a:pt x="1039" y="127"/>
                    <a:pt x="795" y="534"/>
                  </a:cubicBezTo>
                  <a:cubicBezTo>
                    <a:pt x="677" y="731"/>
                    <a:pt x="83" y="1742"/>
                    <a:pt x="43" y="2256"/>
                  </a:cubicBezTo>
                  <a:cubicBezTo>
                    <a:pt x="1" y="2799"/>
                    <a:pt x="654" y="6686"/>
                    <a:pt x="1734" y="7668"/>
                  </a:cubicBezTo>
                  <a:cubicBezTo>
                    <a:pt x="2914" y="8744"/>
                    <a:pt x="9338" y="9380"/>
                    <a:pt x="9401" y="9383"/>
                  </a:cubicBezTo>
                  <a:cubicBezTo>
                    <a:pt x="9432" y="9386"/>
                    <a:pt x="9462" y="9387"/>
                    <a:pt x="9491" y="9387"/>
                  </a:cubicBezTo>
                  <a:cubicBezTo>
                    <a:pt x="10655" y="9387"/>
                    <a:pt x="10797" y="7565"/>
                    <a:pt x="10844" y="6955"/>
                  </a:cubicBezTo>
                  <a:cubicBezTo>
                    <a:pt x="10925" y="5910"/>
                    <a:pt x="9628" y="2550"/>
                    <a:pt x="8601" y="1933"/>
                  </a:cubicBezTo>
                  <a:cubicBezTo>
                    <a:pt x="7706" y="1396"/>
                    <a:pt x="3134" y="302"/>
                    <a:pt x="2476" y="146"/>
                  </a:cubicBezTo>
                  <a:cubicBezTo>
                    <a:pt x="2300" y="69"/>
                    <a:pt x="2048" y="0"/>
                    <a:pt x="1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9"/>
            <p:cNvSpPr/>
            <p:nvPr/>
          </p:nvSpPr>
          <p:spPr>
            <a:xfrm>
              <a:off x="4268725" y="4240175"/>
              <a:ext cx="260200" cy="197975"/>
            </a:xfrm>
            <a:custGeom>
              <a:avLst/>
              <a:gdLst/>
              <a:ahLst/>
              <a:cxnLst/>
              <a:rect l="l" t="t" r="r" b="b"/>
              <a:pathLst>
                <a:path w="10408" h="7919" extrusionOk="0">
                  <a:moveTo>
                    <a:pt x="1760" y="1"/>
                  </a:moveTo>
                  <a:cubicBezTo>
                    <a:pt x="1562" y="1"/>
                    <a:pt x="1407" y="24"/>
                    <a:pt x="1308" y="76"/>
                  </a:cubicBezTo>
                  <a:cubicBezTo>
                    <a:pt x="332" y="585"/>
                    <a:pt x="1" y="1846"/>
                    <a:pt x="36" y="2902"/>
                  </a:cubicBezTo>
                  <a:cubicBezTo>
                    <a:pt x="70" y="3957"/>
                    <a:pt x="329" y="5147"/>
                    <a:pt x="329" y="5147"/>
                  </a:cubicBezTo>
                  <a:lnTo>
                    <a:pt x="10408" y="7919"/>
                  </a:lnTo>
                  <a:lnTo>
                    <a:pt x="9546" y="3116"/>
                  </a:lnTo>
                  <a:cubicBezTo>
                    <a:pt x="9471" y="2692"/>
                    <a:pt x="9248" y="2310"/>
                    <a:pt x="8919" y="2034"/>
                  </a:cubicBezTo>
                  <a:cubicBezTo>
                    <a:pt x="8747" y="1890"/>
                    <a:pt x="8551" y="1779"/>
                    <a:pt x="8339" y="1705"/>
                  </a:cubicBezTo>
                  <a:cubicBezTo>
                    <a:pt x="7186" y="1311"/>
                    <a:pt x="3249" y="1"/>
                    <a:pt x="1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9"/>
            <p:cNvSpPr/>
            <p:nvPr/>
          </p:nvSpPr>
          <p:spPr>
            <a:xfrm>
              <a:off x="4260725" y="4232450"/>
              <a:ext cx="276900" cy="213625"/>
            </a:xfrm>
            <a:custGeom>
              <a:avLst/>
              <a:gdLst/>
              <a:ahLst/>
              <a:cxnLst/>
              <a:rect l="l" t="t" r="r" b="b"/>
              <a:pathLst>
                <a:path w="11076" h="8545" extrusionOk="0">
                  <a:moveTo>
                    <a:pt x="2074" y="621"/>
                  </a:moveTo>
                  <a:cubicBezTo>
                    <a:pt x="2880" y="621"/>
                    <a:pt x="5053" y="1115"/>
                    <a:pt x="8556" y="2314"/>
                  </a:cubicBezTo>
                  <a:cubicBezTo>
                    <a:pt x="8730" y="2375"/>
                    <a:pt x="8893" y="2467"/>
                    <a:pt x="9035" y="2586"/>
                  </a:cubicBezTo>
                  <a:cubicBezTo>
                    <a:pt x="9306" y="2815"/>
                    <a:pt x="9491" y="3131"/>
                    <a:pt x="9553" y="3481"/>
                  </a:cubicBezTo>
                  <a:lnTo>
                    <a:pt x="10327" y="7788"/>
                  </a:lnTo>
                  <a:lnTo>
                    <a:pt x="10327" y="7788"/>
                  </a:lnTo>
                  <a:lnTo>
                    <a:pt x="921" y="5201"/>
                  </a:lnTo>
                  <a:cubicBezTo>
                    <a:pt x="850" y="4831"/>
                    <a:pt x="698" y="3972"/>
                    <a:pt x="673" y="3201"/>
                  </a:cubicBezTo>
                  <a:cubicBezTo>
                    <a:pt x="642" y="2269"/>
                    <a:pt x="916" y="1114"/>
                    <a:pt x="1775" y="666"/>
                  </a:cubicBezTo>
                  <a:cubicBezTo>
                    <a:pt x="1831" y="636"/>
                    <a:pt x="1931" y="621"/>
                    <a:pt x="2074" y="621"/>
                  </a:cubicBezTo>
                  <a:close/>
                  <a:moveTo>
                    <a:pt x="2077" y="1"/>
                  </a:moveTo>
                  <a:cubicBezTo>
                    <a:pt x="1819" y="1"/>
                    <a:pt x="1616" y="32"/>
                    <a:pt x="1481" y="102"/>
                  </a:cubicBezTo>
                  <a:cubicBezTo>
                    <a:pt x="361" y="687"/>
                    <a:pt x="1" y="2096"/>
                    <a:pt x="38" y="3221"/>
                  </a:cubicBezTo>
                  <a:cubicBezTo>
                    <a:pt x="73" y="4292"/>
                    <a:pt x="327" y="5474"/>
                    <a:pt x="338" y="5524"/>
                  </a:cubicBezTo>
                  <a:cubicBezTo>
                    <a:pt x="364" y="5639"/>
                    <a:pt x="450" y="5730"/>
                    <a:pt x="565" y="5763"/>
                  </a:cubicBezTo>
                  <a:lnTo>
                    <a:pt x="10645" y="8535"/>
                  </a:lnTo>
                  <a:cubicBezTo>
                    <a:pt x="10672" y="8541"/>
                    <a:pt x="10701" y="8545"/>
                    <a:pt x="10729" y="8545"/>
                  </a:cubicBezTo>
                  <a:cubicBezTo>
                    <a:pt x="10926" y="8544"/>
                    <a:pt x="11075" y="8366"/>
                    <a:pt x="11042" y="8172"/>
                  </a:cubicBezTo>
                  <a:lnTo>
                    <a:pt x="10179" y="3369"/>
                  </a:lnTo>
                  <a:cubicBezTo>
                    <a:pt x="10089" y="2872"/>
                    <a:pt x="9829" y="2423"/>
                    <a:pt x="9443" y="2099"/>
                  </a:cubicBezTo>
                  <a:cubicBezTo>
                    <a:pt x="9242" y="1930"/>
                    <a:pt x="9010" y="1799"/>
                    <a:pt x="8761" y="1713"/>
                  </a:cubicBezTo>
                  <a:cubicBezTo>
                    <a:pt x="6360" y="891"/>
                    <a:pt x="3447" y="1"/>
                    <a:pt x="2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9"/>
            <p:cNvSpPr/>
            <p:nvPr/>
          </p:nvSpPr>
          <p:spPr>
            <a:xfrm>
              <a:off x="4413600" y="3980175"/>
              <a:ext cx="252875" cy="185700"/>
            </a:xfrm>
            <a:custGeom>
              <a:avLst/>
              <a:gdLst/>
              <a:ahLst/>
              <a:cxnLst/>
              <a:rect l="l" t="t" r="r" b="b"/>
              <a:pathLst>
                <a:path w="10115" h="7428" extrusionOk="0">
                  <a:moveTo>
                    <a:pt x="769" y="1"/>
                  </a:moveTo>
                  <a:cubicBezTo>
                    <a:pt x="488" y="1"/>
                    <a:pt x="158" y="73"/>
                    <a:pt x="271" y="433"/>
                  </a:cubicBezTo>
                  <a:lnTo>
                    <a:pt x="1" y="2401"/>
                  </a:lnTo>
                  <a:cubicBezTo>
                    <a:pt x="1" y="2401"/>
                    <a:pt x="1063" y="5291"/>
                    <a:pt x="2199" y="5730"/>
                  </a:cubicBezTo>
                  <a:cubicBezTo>
                    <a:pt x="3334" y="6170"/>
                    <a:pt x="8620" y="7400"/>
                    <a:pt x="8969" y="7427"/>
                  </a:cubicBezTo>
                  <a:cubicBezTo>
                    <a:pt x="8973" y="7427"/>
                    <a:pt x="8977" y="7427"/>
                    <a:pt x="8980" y="7427"/>
                  </a:cubicBezTo>
                  <a:cubicBezTo>
                    <a:pt x="9335" y="7427"/>
                    <a:pt x="10115" y="6220"/>
                    <a:pt x="10053" y="5522"/>
                  </a:cubicBezTo>
                  <a:cubicBezTo>
                    <a:pt x="9991" y="4815"/>
                    <a:pt x="8008" y="1737"/>
                    <a:pt x="6872" y="1297"/>
                  </a:cubicBezTo>
                  <a:cubicBezTo>
                    <a:pt x="5737" y="858"/>
                    <a:pt x="1121" y="32"/>
                    <a:pt x="1121" y="32"/>
                  </a:cubicBezTo>
                  <a:cubicBezTo>
                    <a:pt x="1121" y="32"/>
                    <a:pt x="956" y="1"/>
                    <a:pt x="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9"/>
            <p:cNvSpPr/>
            <p:nvPr/>
          </p:nvSpPr>
          <p:spPr>
            <a:xfrm>
              <a:off x="4405575" y="3972200"/>
              <a:ext cx="268725" cy="201600"/>
            </a:xfrm>
            <a:custGeom>
              <a:avLst/>
              <a:gdLst/>
              <a:ahLst/>
              <a:cxnLst/>
              <a:rect l="l" t="t" r="r" b="b"/>
              <a:pathLst>
                <a:path w="10749" h="8064" extrusionOk="0">
                  <a:moveTo>
                    <a:pt x="1093" y="638"/>
                  </a:moveTo>
                  <a:cubicBezTo>
                    <a:pt x="1185" y="638"/>
                    <a:pt x="1291" y="646"/>
                    <a:pt x="1385" y="664"/>
                  </a:cubicBezTo>
                  <a:cubicBezTo>
                    <a:pt x="1431" y="671"/>
                    <a:pt x="5983" y="1489"/>
                    <a:pt x="7078" y="1914"/>
                  </a:cubicBezTo>
                  <a:cubicBezTo>
                    <a:pt x="8064" y="2295"/>
                    <a:pt x="10006" y="5266"/>
                    <a:pt x="10058" y="5870"/>
                  </a:cubicBezTo>
                  <a:cubicBezTo>
                    <a:pt x="10105" y="6411"/>
                    <a:pt x="9473" y="7354"/>
                    <a:pt x="9316" y="7430"/>
                  </a:cubicBezTo>
                  <a:cubicBezTo>
                    <a:pt x="8995" y="7399"/>
                    <a:pt x="3776" y="6196"/>
                    <a:pt x="2635" y="5753"/>
                  </a:cubicBezTo>
                  <a:cubicBezTo>
                    <a:pt x="1923" y="5478"/>
                    <a:pt x="1052" y="3757"/>
                    <a:pt x="648" y="2685"/>
                  </a:cubicBezTo>
                  <a:lnTo>
                    <a:pt x="905" y="796"/>
                  </a:lnTo>
                  <a:cubicBezTo>
                    <a:pt x="912" y="751"/>
                    <a:pt x="872" y="717"/>
                    <a:pt x="857" y="673"/>
                  </a:cubicBezTo>
                  <a:cubicBezTo>
                    <a:pt x="891" y="650"/>
                    <a:pt x="983" y="638"/>
                    <a:pt x="1093" y="638"/>
                  </a:cubicBezTo>
                  <a:close/>
                  <a:moveTo>
                    <a:pt x="1100" y="0"/>
                  </a:moveTo>
                  <a:cubicBezTo>
                    <a:pt x="854" y="0"/>
                    <a:pt x="564" y="48"/>
                    <a:pt x="391" y="242"/>
                  </a:cubicBezTo>
                  <a:cubicBezTo>
                    <a:pt x="318" y="325"/>
                    <a:pt x="210" y="499"/>
                    <a:pt x="269" y="771"/>
                  </a:cubicBezTo>
                  <a:lnTo>
                    <a:pt x="8" y="2677"/>
                  </a:lnTo>
                  <a:cubicBezTo>
                    <a:pt x="0" y="2728"/>
                    <a:pt x="5" y="2781"/>
                    <a:pt x="23" y="2830"/>
                  </a:cubicBezTo>
                  <a:cubicBezTo>
                    <a:pt x="137" y="3140"/>
                    <a:pt x="1171" y="5869"/>
                    <a:pt x="2406" y="6345"/>
                  </a:cubicBezTo>
                  <a:cubicBezTo>
                    <a:pt x="3543" y="6786"/>
                    <a:pt x="8849" y="8030"/>
                    <a:pt x="9266" y="8062"/>
                  </a:cubicBezTo>
                  <a:cubicBezTo>
                    <a:pt x="9279" y="8063"/>
                    <a:pt x="9290" y="8063"/>
                    <a:pt x="9302" y="8063"/>
                  </a:cubicBezTo>
                  <a:cubicBezTo>
                    <a:pt x="9478" y="8063"/>
                    <a:pt x="9657" y="7969"/>
                    <a:pt x="9850" y="7773"/>
                  </a:cubicBezTo>
                  <a:cubicBezTo>
                    <a:pt x="10240" y="7379"/>
                    <a:pt x="10749" y="6479"/>
                    <a:pt x="10690" y="5813"/>
                  </a:cubicBezTo>
                  <a:cubicBezTo>
                    <a:pt x="10617" y="4976"/>
                    <a:pt x="8575" y="1810"/>
                    <a:pt x="7308" y="1320"/>
                  </a:cubicBezTo>
                  <a:cubicBezTo>
                    <a:pt x="6156" y="874"/>
                    <a:pt x="1689" y="71"/>
                    <a:pt x="1502" y="38"/>
                  </a:cubicBezTo>
                  <a:cubicBezTo>
                    <a:pt x="1425" y="24"/>
                    <a:pt x="1273" y="0"/>
                    <a:pt x="1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9"/>
            <p:cNvSpPr/>
            <p:nvPr/>
          </p:nvSpPr>
          <p:spPr>
            <a:xfrm>
              <a:off x="4504075" y="4125600"/>
              <a:ext cx="266025" cy="232925"/>
            </a:xfrm>
            <a:custGeom>
              <a:avLst/>
              <a:gdLst/>
              <a:ahLst/>
              <a:cxnLst/>
              <a:rect l="l" t="t" r="r" b="b"/>
              <a:pathLst>
                <a:path w="10641" h="9317" extrusionOk="0">
                  <a:moveTo>
                    <a:pt x="1307" y="1"/>
                  </a:moveTo>
                  <a:cubicBezTo>
                    <a:pt x="1176" y="1"/>
                    <a:pt x="1068" y="54"/>
                    <a:pt x="1013" y="219"/>
                  </a:cubicBezTo>
                  <a:lnTo>
                    <a:pt x="1" y="2714"/>
                  </a:lnTo>
                  <a:cubicBezTo>
                    <a:pt x="1" y="2714"/>
                    <a:pt x="1320" y="6795"/>
                    <a:pt x="1508" y="7394"/>
                  </a:cubicBezTo>
                  <a:cubicBezTo>
                    <a:pt x="1684" y="7956"/>
                    <a:pt x="8167" y="9316"/>
                    <a:pt x="9284" y="9316"/>
                  </a:cubicBezTo>
                  <a:cubicBezTo>
                    <a:pt x="9359" y="9316"/>
                    <a:pt x="9410" y="9310"/>
                    <a:pt x="9433" y="9297"/>
                  </a:cubicBezTo>
                  <a:cubicBezTo>
                    <a:pt x="9799" y="9091"/>
                    <a:pt x="10641" y="8805"/>
                    <a:pt x="10535" y="7160"/>
                  </a:cubicBezTo>
                  <a:cubicBezTo>
                    <a:pt x="10428" y="5513"/>
                    <a:pt x="8160" y="1594"/>
                    <a:pt x="7238" y="1405"/>
                  </a:cubicBezTo>
                  <a:cubicBezTo>
                    <a:pt x="6317" y="1217"/>
                    <a:pt x="2417" y="212"/>
                    <a:pt x="2068" y="185"/>
                  </a:cubicBezTo>
                  <a:cubicBezTo>
                    <a:pt x="1846" y="167"/>
                    <a:pt x="1540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9"/>
            <p:cNvSpPr/>
            <p:nvPr/>
          </p:nvSpPr>
          <p:spPr>
            <a:xfrm>
              <a:off x="4495925" y="4117775"/>
              <a:ext cx="282200" cy="248275"/>
            </a:xfrm>
            <a:custGeom>
              <a:avLst/>
              <a:gdLst/>
              <a:ahLst/>
              <a:cxnLst/>
              <a:rect l="l" t="t" r="r" b="b"/>
              <a:pathLst>
                <a:path w="11288" h="9931" extrusionOk="0">
                  <a:moveTo>
                    <a:pt x="1634" y="631"/>
                  </a:moveTo>
                  <a:cubicBezTo>
                    <a:pt x="1701" y="631"/>
                    <a:pt x="1855" y="679"/>
                    <a:pt x="1950" y="710"/>
                  </a:cubicBezTo>
                  <a:cubicBezTo>
                    <a:pt x="2087" y="757"/>
                    <a:pt x="2230" y="804"/>
                    <a:pt x="2371" y="814"/>
                  </a:cubicBezTo>
                  <a:cubicBezTo>
                    <a:pt x="2550" y="830"/>
                    <a:pt x="3940" y="1172"/>
                    <a:pt x="5057" y="1446"/>
                  </a:cubicBezTo>
                  <a:cubicBezTo>
                    <a:pt x="6100" y="1703"/>
                    <a:pt x="7084" y="1944"/>
                    <a:pt x="7501" y="2030"/>
                  </a:cubicBezTo>
                  <a:cubicBezTo>
                    <a:pt x="8144" y="2161"/>
                    <a:pt x="10436" y="5832"/>
                    <a:pt x="10543" y="7494"/>
                  </a:cubicBezTo>
                  <a:cubicBezTo>
                    <a:pt x="10628" y="8797"/>
                    <a:pt x="10076" y="9085"/>
                    <a:pt x="9712" y="9275"/>
                  </a:cubicBezTo>
                  <a:lnTo>
                    <a:pt x="9642" y="9311"/>
                  </a:lnTo>
                  <a:cubicBezTo>
                    <a:pt x="9618" y="9314"/>
                    <a:pt x="9589" y="9315"/>
                    <a:pt x="9555" y="9315"/>
                  </a:cubicBezTo>
                  <a:cubicBezTo>
                    <a:pt x="8478" y="9315"/>
                    <a:pt x="2726" y="8054"/>
                    <a:pt x="2123" y="7565"/>
                  </a:cubicBezTo>
                  <a:cubicBezTo>
                    <a:pt x="1913" y="6898"/>
                    <a:pt x="871" y="3678"/>
                    <a:pt x="664" y="3040"/>
                  </a:cubicBezTo>
                  <a:lnTo>
                    <a:pt x="1634" y="653"/>
                  </a:lnTo>
                  <a:cubicBezTo>
                    <a:pt x="1636" y="647"/>
                    <a:pt x="1617" y="639"/>
                    <a:pt x="1620" y="632"/>
                  </a:cubicBezTo>
                  <a:cubicBezTo>
                    <a:pt x="1624" y="631"/>
                    <a:pt x="1629" y="631"/>
                    <a:pt x="1634" y="631"/>
                  </a:cubicBezTo>
                  <a:close/>
                  <a:moveTo>
                    <a:pt x="1626" y="1"/>
                  </a:moveTo>
                  <a:cubicBezTo>
                    <a:pt x="1391" y="1"/>
                    <a:pt x="1156" y="91"/>
                    <a:pt x="1041" y="420"/>
                  </a:cubicBezTo>
                  <a:lnTo>
                    <a:pt x="31" y="2906"/>
                  </a:lnTo>
                  <a:cubicBezTo>
                    <a:pt x="3" y="2976"/>
                    <a:pt x="0" y="3053"/>
                    <a:pt x="24" y="3124"/>
                  </a:cubicBezTo>
                  <a:cubicBezTo>
                    <a:pt x="24" y="3124"/>
                    <a:pt x="1344" y="7201"/>
                    <a:pt x="1530" y="7801"/>
                  </a:cubicBezTo>
                  <a:cubicBezTo>
                    <a:pt x="1593" y="8001"/>
                    <a:pt x="1795" y="8149"/>
                    <a:pt x="2252" y="8330"/>
                  </a:cubicBezTo>
                  <a:cubicBezTo>
                    <a:pt x="3547" y="8846"/>
                    <a:pt x="8273" y="9930"/>
                    <a:pt x="9603" y="9930"/>
                  </a:cubicBezTo>
                  <a:cubicBezTo>
                    <a:pt x="9753" y="9930"/>
                    <a:pt x="9860" y="9916"/>
                    <a:pt x="9913" y="9887"/>
                  </a:cubicBezTo>
                  <a:lnTo>
                    <a:pt x="10006" y="9837"/>
                  </a:lnTo>
                  <a:cubicBezTo>
                    <a:pt x="10423" y="9619"/>
                    <a:pt x="11288" y="9167"/>
                    <a:pt x="11177" y="7452"/>
                  </a:cubicBezTo>
                  <a:cubicBezTo>
                    <a:pt x="11069" y="5781"/>
                    <a:pt x="8787" y="1643"/>
                    <a:pt x="7628" y="1406"/>
                  </a:cubicBezTo>
                  <a:cubicBezTo>
                    <a:pt x="7223" y="1323"/>
                    <a:pt x="6199" y="1071"/>
                    <a:pt x="5209" y="829"/>
                  </a:cubicBezTo>
                  <a:cubicBezTo>
                    <a:pt x="3461" y="399"/>
                    <a:pt x="2616" y="195"/>
                    <a:pt x="2418" y="179"/>
                  </a:cubicBezTo>
                  <a:cubicBezTo>
                    <a:pt x="2354" y="175"/>
                    <a:pt x="2249" y="140"/>
                    <a:pt x="2148" y="107"/>
                  </a:cubicBezTo>
                  <a:cubicBezTo>
                    <a:pt x="2025" y="66"/>
                    <a:pt x="1826" y="1"/>
                    <a:pt x="1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9"/>
            <p:cNvSpPr/>
            <p:nvPr/>
          </p:nvSpPr>
          <p:spPr>
            <a:xfrm>
              <a:off x="4568125" y="4311525"/>
              <a:ext cx="274950" cy="224175"/>
            </a:xfrm>
            <a:custGeom>
              <a:avLst/>
              <a:gdLst/>
              <a:ahLst/>
              <a:cxnLst/>
              <a:rect l="l" t="t" r="r" b="b"/>
              <a:pathLst>
                <a:path w="10998" h="8967" extrusionOk="0">
                  <a:moveTo>
                    <a:pt x="2046" y="0"/>
                  </a:moveTo>
                  <a:cubicBezTo>
                    <a:pt x="1476" y="0"/>
                    <a:pt x="1161" y="151"/>
                    <a:pt x="1245" y="487"/>
                  </a:cubicBezTo>
                  <a:cubicBezTo>
                    <a:pt x="1245" y="487"/>
                    <a:pt x="1" y="2964"/>
                    <a:pt x="258" y="4155"/>
                  </a:cubicBezTo>
                  <a:cubicBezTo>
                    <a:pt x="516" y="5343"/>
                    <a:pt x="1016" y="6435"/>
                    <a:pt x="1016" y="6435"/>
                  </a:cubicBezTo>
                  <a:lnTo>
                    <a:pt x="10998" y="8966"/>
                  </a:lnTo>
                  <a:cubicBezTo>
                    <a:pt x="10998" y="8966"/>
                    <a:pt x="9811" y="4662"/>
                    <a:pt x="9571" y="3240"/>
                  </a:cubicBezTo>
                  <a:cubicBezTo>
                    <a:pt x="9331" y="1817"/>
                    <a:pt x="6809" y="1153"/>
                    <a:pt x="4751" y="526"/>
                  </a:cubicBezTo>
                  <a:cubicBezTo>
                    <a:pt x="3660" y="192"/>
                    <a:pt x="269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9"/>
            <p:cNvSpPr/>
            <p:nvPr/>
          </p:nvSpPr>
          <p:spPr>
            <a:xfrm>
              <a:off x="4560450" y="4303650"/>
              <a:ext cx="291700" cy="239975"/>
            </a:xfrm>
            <a:custGeom>
              <a:avLst/>
              <a:gdLst/>
              <a:ahLst/>
              <a:cxnLst/>
              <a:rect l="l" t="t" r="r" b="b"/>
              <a:pathLst>
                <a:path w="11668" h="9599" extrusionOk="0">
                  <a:moveTo>
                    <a:pt x="2337" y="630"/>
                  </a:moveTo>
                  <a:cubicBezTo>
                    <a:pt x="2820" y="630"/>
                    <a:pt x="3668" y="748"/>
                    <a:pt x="4966" y="1144"/>
                  </a:cubicBezTo>
                  <a:lnTo>
                    <a:pt x="5387" y="1271"/>
                  </a:lnTo>
                  <a:cubicBezTo>
                    <a:pt x="7163" y="1807"/>
                    <a:pt x="9373" y="2474"/>
                    <a:pt x="9565" y="3607"/>
                  </a:cubicBezTo>
                  <a:cubicBezTo>
                    <a:pt x="9757" y="4747"/>
                    <a:pt x="10531" y="7641"/>
                    <a:pt x="10855" y="8839"/>
                  </a:cubicBezTo>
                  <a:lnTo>
                    <a:pt x="1552" y="6480"/>
                  </a:lnTo>
                  <a:cubicBezTo>
                    <a:pt x="1414" y="6156"/>
                    <a:pt x="1071" y="5302"/>
                    <a:pt x="875" y="4401"/>
                  </a:cubicBezTo>
                  <a:cubicBezTo>
                    <a:pt x="683" y="3516"/>
                    <a:pt x="1504" y="1606"/>
                    <a:pt x="1836" y="944"/>
                  </a:cubicBezTo>
                  <a:cubicBezTo>
                    <a:pt x="1870" y="877"/>
                    <a:pt x="1865" y="795"/>
                    <a:pt x="1846" y="721"/>
                  </a:cubicBezTo>
                  <a:cubicBezTo>
                    <a:pt x="1894" y="671"/>
                    <a:pt x="2052" y="630"/>
                    <a:pt x="2337" y="630"/>
                  </a:cubicBezTo>
                  <a:close/>
                  <a:moveTo>
                    <a:pt x="2373" y="1"/>
                  </a:moveTo>
                  <a:cubicBezTo>
                    <a:pt x="1954" y="1"/>
                    <a:pt x="1606" y="73"/>
                    <a:pt x="1409" y="259"/>
                  </a:cubicBezTo>
                  <a:cubicBezTo>
                    <a:pt x="1275" y="386"/>
                    <a:pt x="1205" y="567"/>
                    <a:pt x="1223" y="751"/>
                  </a:cubicBezTo>
                  <a:cubicBezTo>
                    <a:pt x="972" y="1265"/>
                    <a:pt x="0" y="3367"/>
                    <a:pt x="255" y="4537"/>
                  </a:cubicBezTo>
                  <a:cubicBezTo>
                    <a:pt x="518" y="5746"/>
                    <a:pt x="1015" y="6836"/>
                    <a:pt x="1035" y="6882"/>
                  </a:cubicBezTo>
                  <a:cubicBezTo>
                    <a:pt x="1074" y="6969"/>
                    <a:pt x="1153" y="7034"/>
                    <a:pt x="1245" y="7058"/>
                  </a:cubicBezTo>
                  <a:lnTo>
                    <a:pt x="11226" y="9589"/>
                  </a:lnTo>
                  <a:cubicBezTo>
                    <a:pt x="11253" y="9595"/>
                    <a:pt x="11279" y="9598"/>
                    <a:pt x="11305" y="9598"/>
                  </a:cubicBezTo>
                  <a:cubicBezTo>
                    <a:pt x="11515" y="9598"/>
                    <a:pt x="11667" y="9398"/>
                    <a:pt x="11611" y="9196"/>
                  </a:cubicBezTo>
                  <a:cubicBezTo>
                    <a:pt x="11600" y="9154"/>
                    <a:pt x="10426" y="4892"/>
                    <a:pt x="10192" y="3501"/>
                  </a:cubicBezTo>
                  <a:cubicBezTo>
                    <a:pt x="9934" y="1980"/>
                    <a:pt x="7616" y="1280"/>
                    <a:pt x="5570" y="664"/>
                  </a:cubicBezTo>
                  <a:lnTo>
                    <a:pt x="5151" y="536"/>
                  </a:lnTo>
                  <a:cubicBezTo>
                    <a:pt x="4385" y="302"/>
                    <a:pt x="3230" y="1"/>
                    <a:pt x="2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9"/>
            <p:cNvSpPr/>
            <p:nvPr/>
          </p:nvSpPr>
          <p:spPr>
            <a:xfrm>
              <a:off x="4678350" y="4036000"/>
              <a:ext cx="254900" cy="198375"/>
            </a:xfrm>
            <a:custGeom>
              <a:avLst/>
              <a:gdLst/>
              <a:ahLst/>
              <a:cxnLst/>
              <a:rect l="l" t="t" r="r" b="b"/>
              <a:pathLst>
                <a:path w="10196" h="7935" extrusionOk="0">
                  <a:moveTo>
                    <a:pt x="393" y="1"/>
                  </a:moveTo>
                  <a:cubicBezTo>
                    <a:pt x="179" y="1"/>
                    <a:pt x="21" y="90"/>
                    <a:pt x="154" y="417"/>
                  </a:cubicBezTo>
                  <a:lnTo>
                    <a:pt x="1" y="2394"/>
                  </a:lnTo>
                  <a:cubicBezTo>
                    <a:pt x="1" y="2394"/>
                    <a:pt x="2431" y="5742"/>
                    <a:pt x="3083" y="6378"/>
                  </a:cubicBezTo>
                  <a:cubicBezTo>
                    <a:pt x="3712" y="6990"/>
                    <a:pt x="8644" y="7935"/>
                    <a:pt x="9440" y="7935"/>
                  </a:cubicBezTo>
                  <a:cubicBezTo>
                    <a:pt x="9471" y="7935"/>
                    <a:pt x="9496" y="7933"/>
                    <a:pt x="9514" y="7930"/>
                  </a:cubicBezTo>
                  <a:cubicBezTo>
                    <a:pt x="9989" y="7851"/>
                    <a:pt x="10195" y="6697"/>
                    <a:pt x="10017" y="5981"/>
                  </a:cubicBezTo>
                  <a:cubicBezTo>
                    <a:pt x="9838" y="5265"/>
                    <a:pt x="7265" y="2257"/>
                    <a:pt x="6245" y="1827"/>
                  </a:cubicBezTo>
                  <a:cubicBezTo>
                    <a:pt x="5226" y="1397"/>
                    <a:pt x="996" y="133"/>
                    <a:pt x="996" y="133"/>
                  </a:cubicBezTo>
                  <a:cubicBezTo>
                    <a:pt x="996" y="133"/>
                    <a:pt x="653" y="1"/>
                    <a:pt x="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9"/>
            <p:cNvSpPr/>
            <p:nvPr/>
          </p:nvSpPr>
          <p:spPr>
            <a:xfrm>
              <a:off x="4670300" y="4028100"/>
              <a:ext cx="270175" cy="214175"/>
            </a:xfrm>
            <a:custGeom>
              <a:avLst/>
              <a:gdLst/>
              <a:ahLst/>
              <a:cxnLst/>
              <a:rect l="l" t="t" r="r" b="b"/>
              <a:pathLst>
                <a:path w="10807" h="8567" extrusionOk="0">
                  <a:moveTo>
                    <a:pt x="779" y="637"/>
                  </a:moveTo>
                  <a:cubicBezTo>
                    <a:pt x="896" y="650"/>
                    <a:pt x="1071" y="693"/>
                    <a:pt x="1227" y="753"/>
                  </a:cubicBezTo>
                  <a:cubicBezTo>
                    <a:pt x="1269" y="766"/>
                    <a:pt x="5452" y="2016"/>
                    <a:pt x="6444" y="2436"/>
                  </a:cubicBezTo>
                  <a:cubicBezTo>
                    <a:pt x="7378" y="2828"/>
                    <a:pt x="9885" y="5786"/>
                    <a:pt x="10031" y="6373"/>
                  </a:cubicBezTo>
                  <a:cubicBezTo>
                    <a:pt x="10144" y="6826"/>
                    <a:pt x="10074" y="7506"/>
                    <a:pt x="9880" y="7825"/>
                  </a:cubicBezTo>
                  <a:cubicBezTo>
                    <a:pt x="9830" y="7908"/>
                    <a:pt x="9792" y="7931"/>
                    <a:pt x="9788" y="7933"/>
                  </a:cubicBezTo>
                  <a:cubicBezTo>
                    <a:pt x="9771" y="7934"/>
                    <a:pt x="9752" y="7935"/>
                    <a:pt x="9729" y="7935"/>
                  </a:cubicBezTo>
                  <a:cubicBezTo>
                    <a:pt x="8909" y="7935"/>
                    <a:pt x="4119" y="6946"/>
                    <a:pt x="3627" y="6466"/>
                  </a:cubicBezTo>
                  <a:cubicBezTo>
                    <a:pt x="3062" y="5916"/>
                    <a:pt x="1047" y="3165"/>
                    <a:pt x="648" y="2618"/>
                  </a:cubicBezTo>
                  <a:lnTo>
                    <a:pt x="792" y="759"/>
                  </a:lnTo>
                  <a:cubicBezTo>
                    <a:pt x="796" y="718"/>
                    <a:pt x="792" y="676"/>
                    <a:pt x="779" y="637"/>
                  </a:cubicBezTo>
                  <a:close/>
                  <a:moveTo>
                    <a:pt x="727" y="0"/>
                  </a:moveTo>
                  <a:cubicBezTo>
                    <a:pt x="547" y="0"/>
                    <a:pt x="374" y="42"/>
                    <a:pt x="252" y="166"/>
                  </a:cubicBezTo>
                  <a:cubicBezTo>
                    <a:pt x="147" y="273"/>
                    <a:pt x="50" y="462"/>
                    <a:pt x="155" y="777"/>
                  </a:cubicBezTo>
                  <a:lnTo>
                    <a:pt x="7" y="2685"/>
                  </a:lnTo>
                  <a:cubicBezTo>
                    <a:pt x="0" y="2761"/>
                    <a:pt x="22" y="2836"/>
                    <a:pt x="66" y="2897"/>
                  </a:cubicBezTo>
                  <a:cubicBezTo>
                    <a:pt x="166" y="3035"/>
                    <a:pt x="2520" y="6274"/>
                    <a:pt x="3185" y="6922"/>
                  </a:cubicBezTo>
                  <a:cubicBezTo>
                    <a:pt x="3873" y="7593"/>
                    <a:pt x="8829" y="8566"/>
                    <a:pt x="9783" y="8566"/>
                  </a:cubicBezTo>
                  <a:cubicBezTo>
                    <a:pt x="9818" y="8566"/>
                    <a:pt x="9854" y="8564"/>
                    <a:pt x="9889" y="8560"/>
                  </a:cubicBezTo>
                  <a:cubicBezTo>
                    <a:pt x="10027" y="8536"/>
                    <a:pt x="10227" y="8453"/>
                    <a:pt x="10399" y="8193"/>
                  </a:cubicBezTo>
                  <a:cubicBezTo>
                    <a:pt x="10694" y="7741"/>
                    <a:pt x="10806" y="6857"/>
                    <a:pt x="10648" y="6220"/>
                  </a:cubicBezTo>
                  <a:cubicBezTo>
                    <a:pt x="10435" y="5367"/>
                    <a:pt x="7759" y="2301"/>
                    <a:pt x="6691" y="1850"/>
                  </a:cubicBezTo>
                  <a:cubicBezTo>
                    <a:pt x="5667" y="1418"/>
                    <a:pt x="1581" y="196"/>
                    <a:pt x="1432" y="152"/>
                  </a:cubicBezTo>
                  <a:cubicBezTo>
                    <a:pt x="1280" y="94"/>
                    <a:pt x="996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9"/>
            <p:cNvSpPr/>
            <p:nvPr/>
          </p:nvSpPr>
          <p:spPr>
            <a:xfrm>
              <a:off x="4779075" y="4195000"/>
              <a:ext cx="274575" cy="230100"/>
            </a:xfrm>
            <a:custGeom>
              <a:avLst/>
              <a:gdLst/>
              <a:ahLst/>
              <a:cxnLst/>
              <a:rect l="l" t="t" r="r" b="b"/>
              <a:pathLst>
                <a:path w="10983" h="9204" extrusionOk="0">
                  <a:moveTo>
                    <a:pt x="1092" y="1"/>
                  </a:moveTo>
                  <a:cubicBezTo>
                    <a:pt x="928" y="1"/>
                    <a:pt x="771" y="65"/>
                    <a:pt x="674" y="261"/>
                  </a:cubicBezTo>
                  <a:cubicBezTo>
                    <a:pt x="674" y="261"/>
                    <a:pt x="0" y="2899"/>
                    <a:pt x="332" y="3159"/>
                  </a:cubicBezTo>
                  <a:cubicBezTo>
                    <a:pt x="661" y="3418"/>
                    <a:pt x="2117" y="7274"/>
                    <a:pt x="2905" y="7686"/>
                  </a:cubicBezTo>
                  <a:cubicBezTo>
                    <a:pt x="3640" y="8072"/>
                    <a:pt x="8715" y="9204"/>
                    <a:pt x="9957" y="9204"/>
                  </a:cubicBezTo>
                  <a:cubicBezTo>
                    <a:pt x="10043" y="9204"/>
                    <a:pt x="10111" y="9198"/>
                    <a:pt x="10157" y="9186"/>
                  </a:cubicBezTo>
                  <a:cubicBezTo>
                    <a:pt x="10873" y="9007"/>
                    <a:pt x="10983" y="7613"/>
                    <a:pt x="10607" y="6413"/>
                  </a:cubicBezTo>
                  <a:cubicBezTo>
                    <a:pt x="10232" y="5214"/>
                    <a:pt x="7899" y="2108"/>
                    <a:pt x="6541" y="1534"/>
                  </a:cubicBezTo>
                  <a:cubicBezTo>
                    <a:pt x="5568" y="1125"/>
                    <a:pt x="1730" y="226"/>
                    <a:pt x="1730" y="226"/>
                  </a:cubicBezTo>
                  <a:cubicBezTo>
                    <a:pt x="1730" y="226"/>
                    <a:pt x="1399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9"/>
            <p:cNvSpPr/>
            <p:nvPr/>
          </p:nvSpPr>
          <p:spPr>
            <a:xfrm>
              <a:off x="4770100" y="4187100"/>
              <a:ext cx="289525" cy="245825"/>
            </a:xfrm>
            <a:custGeom>
              <a:avLst/>
              <a:gdLst/>
              <a:ahLst/>
              <a:cxnLst/>
              <a:rect l="l" t="t" r="r" b="b"/>
              <a:pathLst>
                <a:path w="11581" h="9833" extrusionOk="0">
                  <a:moveTo>
                    <a:pt x="1451" y="634"/>
                  </a:moveTo>
                  <a:cubicBezTo>
                    <a:pt x="1589" y="634"/>
                    <a:pt x="1796" y="728"/>
                    <a:pt x="1909" y="804"/>
                  </a:cubicBezTo>
                  <a:cubicBezTo>
                    <a:pt x="1942" y="826"/>
                    <a:pt x="1976" y="842"/>
                    <a:pt x="2014" y="850"/>
                  </a:cubicBezTo>
                  <a:cubicBezTo>
                    <a:pt x="2054" y="859"/>
                    <a:pt x="5839" y="1748"/>
                    <a:pt x="6776" y="2144"/>
                  </a:cubicBezTo>
                  <a:cubicBezTo>
                    <a:pt x="8033" y="2674"/>
                    <a:pt x="10301" y="5667"/>
                    <a:pt x="10662" y="6823"/>
                  </a:cubicBezTo>
                  <a:cubicBezTo>
                    <a:pt x="10917" y="7638"/>
                    <a:pt x="10925" y="8545"/>
                    <a:pt x="10681" y="8978"/>
                  </a:cubicBezTo>
                  <a:cubicBezTo>
                    <a:pt x="10612" y="9100"/>
                    <a:pt x="10534" y="9170"/>
                    <a:pt x="10439" y="9194"/>
                  </a:cubicBezTo>
                  <a:cubicBezTo>
                    <a:pt x="10409" y="9201"/>
                    <a:pt x="10364" y="9205"/>
                    <a:pt x="10305" y="9205"/>
                  </a:cubicBezTo>
                  <a:cubicBezTo>
                    <a:pt x="9283" y="9205"/>
                    <a:pt x="4182" y="8125"/>
                    <a:pt x="3411" y="7721"/>
                  </a:cubicBezTo>
                  <a:cubicBezTo>
                    <a:pt x="3011" y="7513"/>
                    <a:pt x="2172" y="5724"/>
                    <a:pt x="1723" y="4763"/>
                  </a:cubicBezTo>
                  <a:cubicBezTo>
                    <a:pt x="1269" y="3796"/>
                    <a:pt x="1085" y="3420"/>
                    <a:pt x="928" y="3263"/>
                  </a:cubicBezTo>
                  <a:lnTo>
                    <a:pt x="930" y="3263"/>
                  </a:lnTo>
                  <a:cubicBezTo>
                    <a:pt x="852" y="2976"/>
                    <a:pt x="1069" y="1729"/>
                    <a:pt x="1329" y="692"/>
                  </a:cubicBezTo>
                  <a:cubicBezTo>
                    <a:pt x="1355" y="650"/>
                    <a:pt x="1379" y="644"/>
                    <a:pt x="1395" y="640"/>
                  </a:cubicBezTo>
                  <a:cubicBezTo>
                    <a:pt x="1412" y="636"/>
                    <a:pt x="1431" y="634"/>
                    <a:pt x="1451" y="634"/>
                  </a:cubicBezTo>
                  <a:close/>
                  <a:moveTo>
                    <a:pt x="1448" y="0"/>
                  </a:moveTo>
                  <a:cubicBezTo>
                    <a:pt x="1377" y="0"/>
                    <a:pt x="1305" y="8"/>
                    <a:pt x="1235" y="26"/>
                  </a:cubicBezTo>
                  <a:cubicBezTo>
                    <a:pt x="1020" y="82"/>
                    <a:pt x="852" y="224"/>
                    <a:pt x="748" y="436"/>
                  </a:cubicBezTo>
                  <a:cubicBezTo>
                    <a:pt x="738" y="456"/>
                    <a:pt x="730" y="476"/>
                    <a:pt x="725" y="498"/>
                  </a:cubicBezTo>
                  <a:cubicBezTo>
                    <a:pt x="1" y="3338"/>
                    <a:pt x="359" y="3619"/>
                    <a:pt x="480" y="3713"/>
                  </a:cubicBezTo>
                  <a:cubicBezTo>
                    <a:pt x="581" y="3822"/>
                    <a:pt x="896" y="4493"/>
                    <a:pt x="1149" y="5032"/>
                  </a:cubicBezTo>
                  <a:cubicBezTo>
                    <a:pt x="1955" y="6756"/>
                    <a:pt x="2569" y="7999"/>
                    <a:pt x="3117" y="8285"/>
                  </a:cubicBezTo>
                  <a:cubicBezTo>
                    <a:pt x="3799" y="8642"/>
                    <a:pt x="8925" y="9832"/>
                    <a:pt x="10337" y="9832"/>
                  </a:cubicBezTo>
                  <a:cubicBezTo>
                    <a:pt x="10445" y="9832"/>
                    <a:pt x="10533" y="9825"/>
                    <a:pt x="10594" y="9810"/>
                  </a:cubicBezTo>
                  <a:cubicBezTo>
                    <a:pt x="10860" y="9744"/>
                    <a:pt x="11080" y="9563"/>
                    <a:pt x="11236" y="9290"/>
                  </a:cubicBezTo>
                  <a:cubicBezTo>
                    <a:pt x="11567" y="8698"/>
                    <a:pt x="11581" y="7631"/>
                    <a:pt x="11270" y="6634"/>
                  </a:cubicBezTo>
                  <a:cubicBezTo>
                    <a:pt x="10859" y="5320"/>
                    <a:pt x="8465" y="2166"/>
                    <a:pt x="7023" y="1558"/>
                  </a:cubicBezTo>
                  <a:cubicBezTo>
                    <a:pt x="6088" y="1163"/>
                    <a:pt x="2699" y="359"/>
                    <a:pt x="2214" y="244"/>
                  </a:cubicBezTo>
                  <a:cubicBezTo>
                    <a:pt x="2087" y="168"/>
                    <a:pt x="1776" y="0"/>
                    <a:pt x="1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9"/>
            <p:cNvSpPr/>
            <p:nvPr/>
          </p:nvSpPr>
          <p:spPr>
            <a:xfrm>
              <a:off x="4875525" y="4385400"/>
              <a:ext cx="267850" cy="243750"/>
            </a:xfrm>
            <a:custGeom>
              <a:avLst/>
              <a:gdLst/>
              <a:ahLst/>
              <a:cxnLst/>
              <a:rect l="l" t="t" r="r" b="b"/>
              <a:pathLst>
                <a:path w="10714" h="9750" extrusionOk="0">
                  <a:moveTo>
                    <a:pt x="1544" y="0"/>
                  </a:moveTo>
                  <a:cubicBezTo>
                    <a:pt x="1481" y="0"/>
                    <a:pt x="1429" y="6"/>
                    <a:pt x="1390" y="18"/>
                  </a:cubicBezTo>
                  <a:cubicBezTo>
                    <a:pt x="790" y="206"/>
                    <a:pt x="55" y="2138"/>
                    <a:pt x="28" y="2487"/>
                  </a:cubicBezTo>
                  <a:cubicBezTo>
                    <a:pt x="0" y="2835"/>
                    <a:pt x="1312" y="7032"/>
                    <a:pt x="1312" y="7032"/>
                  </a:cubicBezTo>
                  <a:lnTo>
                    <a:pt x="10694" y="9749"/>
                  </a:lnTo>
                  <a:cubicBezTo>
                    <a:pt x="10694" y="9749"/>
                    <a:pt x="10713" y="9517"/>
                    <a:pt x="10714" y="7997"/>
                  </a:cubicBezTo>
                  <a:cubicBezTo>
                    <a:pt x="10714" y="6475"/>
                    <a:pt x="8454" y="2439"/>
                    <a:pt x="8016" y="2055"/>
                  </a:cubicBezTo>
                  <a:cubicBezTo>
                    <a:pt x="7578" y="1669"/>
                    <a:pt x="5513" y="1158"/>
                    <a:pt x="5513" y="1158"/>
                  </a:cubicBezTo>
                  <a:cubicBezTo>
                    <a:pt x="5513" y="1158"/>
                    <a:pt x="2438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9"/>
            <p:cNvSpPr/>
            <p:nvPr/>
          </p:nvSpPr>
          <p:spPr>
            <a:xfrm>
              <a:off x="4867625" y="4377600"/>
              <a:ext cx="283725" cy="259475"/>
            </a:xfrm>
            <a:custGeom>
              <a:avLst/>
              <a:gdLst/>
              <a:ahLst/>
              <a:cxnLst/>
              <a:rect l="l" t="t" r="r" b="b"/>
              <a:pathLst>
                <a:path w="11349" h="10379" extrusionOk="0">
                  <a:moveTo>
                    <a:pt x="1882" y="627"/>
                  </a:moveTo>
                  <a:cubicBezTo>
                    <a:pt x="2383" y="627"/>
                    <a:pt x="4199" y="1196"/>
                    <a:pt x="5718" y="1768"/>
                  </a:cubicBezTo>
                  <a:cubicBezTo>
                    <a:pt x="5730" y="1773"/>
                    <a:pt x="5742" y="1777"/>
                    <a:pt x="5754" y="1779"/>
                  </a:cubicBezTo>
                  <a:cubicBezTo>
                    <a:pt x="6581" y="1983"/>
                    <a:pt x="7863" y="2375"/>
                    <a:pt x="8124" y="2606"/>
                  </a:cubicBezTo>
                  <a:cubicBezTo>
                    <a:pt x="8508" y="2943"/>
                    <a:pt x="10715" y="6924"/>
                    <a:pt x="10714" y="8309"/>
                  </a:cubicBezTo>
                  <a:cubicBezTo>
                    <a:pt x="10712" y="8971"/>
                    <a:pt x="10709" y="9385"/>
                    <a:pt x="10705" y="9643"/>
                  </a:cubicBezTo>
                  <a:lnTo>
                    <a:pt x="1882" y="7087"/>
                  </a:lnTo>
                  <a:cubicBezTo>
                    <a:pt x="1366" y="5430"/>
                    <a:pt x="675" y="3101"/>
                    <a:pt x="661" y="2825"/>
                  </a:cubicBezTo>
                  <a:cubicBezTo>
                    <a:pt x="689" y="2483"/>
                    <a:pt x="1407" y="757"/>
                    <a:pt x="1799" y="635"/>
                  </a:cubicBezTo>
                  <a:cubicBezTo>
                    <a:pt x="1820" y="630"/>
                    <a:pt x="1848" y="627"/>
                    <a:pt x="1882" y="627"/>
                  </a:cubicBezTo>
                  <a:close/>
                  <a:moveTo>
                    <a:pt x="1840" y="0"/>
                  </a:moveTo>
                  <a:cubicBezTo>
                    <a:pt x="1748" y="0"/>
                    <a:pt x="1671" y="9"/>
                    <a:pt x="1611" y="28"/>
                  </a:cubicBezTo>
                  <a:cubicBezTo>
                    <a:pt x="806" y="279"/>
                    <a:pt x="56" y="2404"/>
                    <a:pt x="27" y="2774"/>
                  </a:cubicBezTo>
                  <a:cubicBezTo>
                    <a:pt x="0" y="3131"/>
                    <a:pt x="829" y="5850"/>
                    <a:pt x="1326" y="7440"/>
                  </a:cubicBezTo>
                  <a:cubicBezTo>
                    <a:pt x="1358" y="7541"/>
                    <a:pt x="1439" y="7620"/>
                    <a:pt x="1541" y="7650"/>
                  </a:cubicBezTo>
                  <a:lnTo>
                    <a:pt x="10923" y="10366"/>
                  </a:lnTo>
                  <a:cubicBezTo>
                    <a:pt x="10951" y="10375"/>
                    <a:pt x="10981" y="10379"/>
                    <a:pt x="11011" y="10379"/>
                  </a:cubicBezTo>
                  <a:cubicBezTo>
                    <a:pt x="11012" y="10379"/>
                    <a:pt x="11013" y="10379"/>
                    <a:pt x="11014" y="10379"/>
                  </a:cubicBezTo>
                  <a:cubicBezTo>
                    <a:pt x="11178" y="10379"/>
                    <a:pt x="11315" y="10251"/>
                    <a:pt x="11327" y="10086"/>
                  </a:cubicBezTo>
                  <a:cubicBezTo>
                    <a:pt x="11330" y="10061"/>
                    <a:pt x="11346" y="9799"/>
                    <a:pt x="11347" y="8309"/>
                  </a:cubicBezTo>
                  <a:cubicBezTo>
                    <a:pt x="11348" y="6687"/>
                    <a:pt x="9028" y="2555"/>
                    <a:pt x="8543" y="2129"/>
                  </a:cubicBezTo>
                  <a:cubicBezTo>
                    <a:pt x="8078" y="1719"/>
                    <a:pt x="6320" y="1265"/>
                    <a:pt x="5923" y="1167"/>
                  </a:cubicBezTo>
                  <a:cubicBezTo>
                    <a:pt x="4927" y="792"/>
                    <a:pt x="2720" y="0"/>
                    <a:pt x="1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9"/>
            <p:cNvSpPr/>
            <p:nvPr/>
          </p:nvSpPr>
          <p:spPr>
            <a:xfrm>
              <a:off x="4943050" y="4126025"/>
              <a:ext cx="264350" cy="186975"/>
            </a:xfrm>
            <a:custGeom>
              <a:avLst/>
              <a:gdLst/>
              <a:ahLst/>
              <a:cxnLst/>
              <a:rect l="l" t="t" r="r" b="b"/>
              <a:pathLst>
                <a:path w="10574" h="7479" extrusionOk="0">
                  <a:moveTo>
                    <a:pt x="480" y="0"/>
                  </a:moveTo>
                  <a:cubicBezTo>
                    <a:pt x="464" y="0"/>
                    <a:pt x="448" y="0"/>
                    <a:pt x="433" y="1"/>
                  </a:cubicBezTo>
                  <a:cubicBezTo>
                    <a:pt x="433" y="1"/>
                    <a:pt x="109" y="1145"/>
                    <a:pt x="55" y="1843"/>
                  </a:cubicBezTo>
                  <a:cubicBezTo>
                    <a:pt x="1" y="2540"/>
                    <a:pt x="2049" y="4805"/>
                    <a:pt x="3049" y="5468"/>
                  </a:cubicBezTo>
                  <a:cubicBezTo>
                    <a:pt x="4050" y="6132"/>
                    <a:pt x="8979" y="7450"/>
                    <a:pt x="9327" y="7478"/>
                  </a:cubicBezTo>
                  <a:cubicBezTo>
                    <a:pt x="9331" y="7478"/>
                    <a:pt x="9336" y="7478"/>
                    <a:pt x="9340" y="7478"/>
                  </a:cubicBezTo>
                  <a:cubicBezTo>
                    <a:pt x="9698" y="7478"/>
                    <a:pt x="10574" y="6392"/>
                    <a:pt x="9965" y="5304"/>
                  </a:cubicBezTo>
                  <a:cubicBezTo>
                    <a:pt x="9349" y="4202"/>
                    <a:pt x="7390" y="2296"/>
                    <a:pt x="6272" y="1624"/>
                  </a:cubicBezTo>
                  <a:cubicBezTo>
                    <a:pt x="5170" y="962"/>
                    <a:pt x="1697" y="0"/>
                    <a:pt x="4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9"/>
            <p:cNvSpPr/>
            <p:nvPr/>
          </p:nvSpPr>
          <p:spPr>
            <a:xfrm>
              <a:off x="4934650" y="4118100"/>
              <a:ext cx="273400" cy="202825"/>
            </a:xfrm>
            <a:custGeom>
              <a:avLst/>
              <a:gdLst/>
              <a:ahLst/>
              <a:cxnLst/>
              <a:rect l="l" t="t" r="r" b="b"/>
              <a:pathLst>
                <a:path w="10936" h="8113" extrusionOk="0">
                  <a:moveTo>
                    <a:pt x="1010" y="641"/>
                  </a:moveTo>
                  <a:cubicBezTo>
                    <a:pt x="2324" y="730"/>
                    <a:pt x="5462" y="1622"/>
                    <a:pt x="6444" y="2214"/>
                  </a:cubicBezTo>
                  <a:cubicBezTo>
                    <a:pt x="7561" y="2883"/>
                    <a:pt x="9467" y="4782"/>
                    <a:pt x="10023" y="5775"/>
                  </a:cubicBezTo>
                  <a:cubicBezTo>
                    <a:pt x="10277" y="6230"/>
                    <a:pt x="10200" y="6649"/>
                    <a:pt x="10089" y="6922"/>
                  </a:cubicBezTo>
                  <a:cubicBezTo>
                    <a:pt x="9947" y="7268"/>
                    <a:pt x="9722" y="7458"/>
                    <a:pt x="9691" y="7477"/>
                  </a:cubicBezTo>
                  <a:cubicBezTo>
                    <a:pt x="9343" y="7441"/>
                    <a:pt x="4516" y="6153"/>
                    <a:pt x="3561" y="5520"/>
                  </a:cubicBezTo>
                  <a:cubicBezTo>
                    <a:pt x="2429" y="4771"/>
                    <a:pt x="673" y="2636"/>
                    <a:pt x="708" y="2184"/>
                  </a:cubicBezTo>
                  <a:cubicBezTo>
                    <a:pt x="744" y="1712"/>
                    <a:pt x="916" y="1006"/>
                    <a:pt x="1010" y="641"/>
                  </a:cubicBezTo>
                  <a:close/>
                  <a:moveTo>
                    <a:pt x="761" y="0"/>
                  </a:moveTo>
                  <a:cubicBezTo>
                    <a:pt x="622" y="3"/>
                    <a:pt x="501" y="96"/>
                    <a:pt x="462" y="231"/>
                  </a:cubicBezTo>
                  <a:cubicBezTo>
                    <a:pt x="449" y="279"/>
                    <a:pt x="130" y="1415"/>
                    <a:pt x="75" y="2137"/>
                  </a:cubicBezTo>
                  <a:cubicBezTo>
                    <a:pt x="1" y="3090"/>
                    <a:pt x="2315" y="5457"/>
                    <a:pt x="3210" y="6049"/>
                  </a:cubicBezTo>
                  <a:cubicBezTo>
                    <a:pt x="4298" y="6770"/>
                    <a:pt x="9294" y="8083"/>
                    <a:pt x="9640" y="8111"/>
                  </a:cubicBezTo>
                  <a:cubicBezTo>
                    <a:pt x="9652" y="8112"/>
                    <a:pt x="9665" y="8112"/>
                    <a:pt x="9677" y="8112"/>
                  </a:cubicBezTo>
                  <a:cubicBezTo>
                    <a:pt x="9996" y="8112"/>
                    <a:pt x="10309" y="7802"/>
                    <a:pt x="10500" y="7503"/>
                  </a:cubicBezTo>
                  <a:cubicBezTo>
                    <a:pt x="10907" y="6867"/>
                    <a:pt x="10936" y="6105"/>
                    <a:pt x="10578" y="5467"/>
                  </a:cubicBezTo>
                  <a:cubicBezTo>
                    <a:pt x="9904" y="4263"/>
                    <a:pt x="7888" y="2339"/>
                    <a:pt x="6773" y="1670"/>
                  </a:cubicBezTo>
                  <a:cubicBezTo>
                    <a:pt x="5626" y="980"/>
                    <a:pt x="2112" y="0"/>
                    <a:pt x="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9"/>
            <p:cNvSpPr/>
            <p:nvPr/>
          </p:nvSpPr>
          <p:spPr>
            <a:xfrm>
              <a:off x="5066600" y="4276325"/>
              <a:ext cx="271025" cy="206625"/>
            </a:xfrm>
            <a:custGeom>
              <a:avLst/>
              <a:gdLst/>
              <a:ahLst/>
              <a:cxnLst/>
              <a:rect l="l" t="t" r="r" b="b"/>
              <a:pathLst>
                <a:path w="10841" h="8265" extrusionOk="0">
                  <a:moveTo>
                    <a:pt x="1352" y="1"/>
                  </a:moveTo>
                  <a:cubicBezTo>
                    <a:pt x="769" y="1"/>
                    <a:pt x="504" y="227"/>
                    <a:pt x="504" y="227"/>
                  </a:cubicBezTo>
                  <a:cubicBezTo>
                    <a:pt x="504" y="227"/>
                    <a:pt x="74" y="1246"/>
                    <a:pt x="37" y="1712"/>
                  </a:cubicBezTo>
                  <a:cubicBezTo>
                    <a:pt x="1" y="2178"/>
                    <a:pt x="2289" y="5865"/>
                    <a:pt x="2824" y="6491"/>
                  </a:cubicBezTo>
                  <a:cubicBezTo>
                    <a:pt x="3361" y="7117"/>
                    <a:pt x="8424" y="8213"/>
                    <a:pt x="9005" y="8258"/>
                  </a:cubicBezTo>
                  <a:cubicBezTo>
                    <a:pt x="9060" y="8262"/>
                    <a:pt x="9122" y="8265"/>
                    <a:pt x="9187" y="8265"/>
                  </a:cubicBezTo>
                  <a:cubicBezTo>
                    <a:pt x="9816" y="8265"/>
                    <a:pt x="10841" y="8012"/>
                    <a:pt x="10428" y="6497"/>
                  </a:cubicBezTo>
                  <a:cubicBezTo>
                    <a:pt x="9974" y="4824"/>
                    <a:pt x="8545" y="2139"/>
                    <a:pt x="7176" y="1682"/>
                  </a:cubicBezTo>
                  <a:cubicBezTo>
                    <a:pt x="5808" y="1224"/>
                    <a:pt x="3295" y="444"/>
                    <a:pt x="2150" y="121"/>
                  </a:cubicBezTo>
                  <a:cubicBezTo>
                    <a:pt x="1837" y="33"/>
                    <a:pt x="1572" y="1"/>
                    <a:pt x="135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9"/>
            <p:cNvSpPr/>
            <p:nvPr/>
          </p:nvSpPr>
          <p:spPr>
            <a:xfrm>
              <a:off x="5058325" y="4268350"/>
              <a:ext cx="281450" cy="222550"/>
            </a:xfrm>
            <a:custGeom>
              <a:avLst/>
              <a:gdLst/>
              <a:ahLst/>
              <a:cxnLst/>
              <a:rect l="l" t="t" r="r" b="b"/>
              <a:pathLst>
                <a:path w="11258" h="8902" extrusionOk="0">
                  <a:moveTo>
                    <a:pt x="1684" y="637"/>
                  </a:moveTo>
                  <a:cubicBezTo>
                    <a:pt x="1874" y="637"/>
                    <a:pt x="2110" y="665"/>
                    <a:pt x="2395" y="745"/>
                  </a:cubicBezTo>
                  <a:cubicBezTo>
                    <a:pt x="3516" y="1061"/>
                    <a:pt x="6045" y="1847"/>
                    <a:pt x="7408" y="2301"/>
                  </a:cubicBezTo>
                  <a:cubicBezTo>
                    <a:pt x="8632" y="2711"/>
                    <a:pt x="10007" y="5254"/>
                    <a:pt x="10454" y="6899"/>
                  </a:cubicBezTo>
                  <a:cubicBezTo>
                    <a:pt x="10587" y="7388"/>
                    <a:pt x="10562" y="7746"/>
                    <a:pt x="10382" y="7965"/>
                  </a:cubicBezTo>
                  <a:cubicBezTo>
                    <a:pt x="10167" y="8224"/>
                    <a:pt x="9757" y="8266"/>
                    <a:pt x="9513" y="8266"/>
                  </a:cubicBezTo>
                  <a:cubicBezTo>
                    <a:pt x="9449" y="8266"/>
                    <a:pt x="9396" y="8263"/>
                    <a:pt x="9361" y="8260"/>
                  </a:cubicBezTo>
                  <a:cubicBezTo>
                    <a:pt x="8597" y="8201"/>
                    <a:pt x="3798" y="7070"/>
                    <a:pt x="3397" y="6604"/>
                  </a:cubicBezTo>
                  <a:cubicBezTo>
                    <a:pt x="2803" y="5909"/>
                    <a:pt x="743" y="2499"/>
                    <a:pt x="685" y="2055"/>
                  </a:cubicBezTo>
                  <a:cubicBezTo>
                    <a:pt x="710" y="1748"/>
                    <a:pt x="959" y="1082"/>
                    <a:pt x="1091" y="759"/>
                  </a:cubicBezTo>
                  <a:cubicBezTo>
                    <a:pt x="1179" y="713"/>
                    <a:pt x="1370" y="637"/>
                    <a:pt x="1684" y="637"/>
                  </a:cubicBezTo>
                  <a:close/>
                  <a:moveTo>
                    <a:pt x="1682" y="1"/>
                  </a:moveTo>
                  <a:cubicBezTo>
                    <a:pt x="1010" y="1"/>
                    <a:pt x="676" y="264"/>
                    <a:pt x="628" y="304"/>
                  </a:cubicBezTo>
                  <a:cubicBezTo>
                    <a:pt x="591" y="337"/>
                    <a:pt x="562" y="378"/>
                    <a:pt x="542" y="423"/>
                  </a:cubicBezTo>
                  <a:cubicBezTo>
                    <a:pt x="496" y="532"/>
                    <a:pt x="92" y="1503"/>
                    <a:pt x="53" y="2006"/>
                  </a:cubicBezTo>
                  <a:cubicBezTo>
                    <a:pt x="1" y="2676"/>
                    <a:pt x="2563" y="6605"/>
                    <a:pt x="2915" y="7017"/>
                  </a:cubicBezTo>
                  <a:cubicBezTo>
                    <a:pt x="3585" y="7799"/>
                    <a:pt x="8938" y="8866"/>
                    <a:pt x="9311" y="8893"/>
                  </a:cubicBezTo>
                  <a:cubicBezTo>
                    <a:pt x="9367" y="8898"/>
                    <a:pt x="9436" y="8902"/>
                    <a:pt x="9515" y="8902"/>
                  </a:cubicBezTo>
                  <a:cubicBezTo>
                    <a:pt x="9894" y="8902"/>
                    <a:pt x="10496" y="8822"/>
                    <a:pt x="10871" y="8370"/>
                  </a:cubicBezTo>
                  <a:cubicBezTo>
                    <a:pt x="11191" y="7983"/>
                    <a:pt x="11257" y="7431"/>
                    <a:pt x="11067" y="6732"/>
                  </a:cubicBezTo>
                  <a:cubicBezTo>
                    <a:pt x="10581" y="4943"/>
                    <a:pt x="9107" y="2199"/>
                    <a:pt x="7608" y="1699"/>
                  </a:cubicBezTo>
                  <a:cubicBezTo>
                    <a:pt x="6214" y="1232"/>
                    <a:pt x="3717" y="458"/>
                    <a:pt x="2568" y="134"/>
                  </a:cubicBezTo>
                  <a:cubicBezTo>
                    <a:pt x="2224" y="37"/>
                    <a:pt x="1930" y="1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9"/>
            <p:cNvSpPr/>
            <p:nvPr/>
          </p:nvSpPr>
          <p:spPr>
            <a:xfrm>
              <a:off x="5174700" y="4458275"/>
              <a:ext cx="271275" cy="262550"/>
            </a:xfrm>
            <a:custGeom>
              <a:avLst/>
              <a:gdLst/>
              <a:ahLst/>
              <a:cxnLst/>
              <a:rect l="l" t="t" r="r" b="b"/>
              <a:pathLst>
                <a:path w="10851" h="10502" extrusionOk="0">
                  <a:moveTo>
                    <a:pt x="1206" y="0"/>
                  </a:moveTo>
                  <a:cubicBezTo>
                    <a:pt x="1178" y="0"/>
                    <a:pt x="1153" y="1"/>
                    <a:pt x="1131" y="2"/>
                  </a:cubicBezTo>
                  <a:cubicBezTo>
                    <a:pt x="1131" y="2"/>
                    <a:pt x="200" y="1450"/>
                    <a:pt x="100" y="2730"/>
                  </a:cubicBezTo>
                  <a:cubicBezTo>
                    <a:pt x="0" y="4010"/>
                    <a:pt x="1045" y="7132"/>
                    <a:pt x="2037" y="7911"/>
                  </a:cubicBezTo>
                  <a:cubicBezTo>
                    <a:pt x="3029" y="8689"/>
                    <a:pt x="9791" y="10502"/>
                    <a:pt x="9791" y="10502"/>
                  </a:cubicBezTo>
                  <a:cubicBezTo>
                    <a:pt x="9791" y="10502"/>
                    <a:pt x="10419" y="8445"/>
                    <a:pt x="10635" y="7174"/>
                  </a:cubicBezTo>
                  <a:cubicBezTo>
                    <a:pt x="10851" y="5904"/>
                    <a:pt x="7419" y="1895"/>
                    <a:pt x="7106" y="1402"/>
                  </a:cubicBezTo>
                  <a:cubicBezTo>
                    <a:pt x="6801" y="922"/>
                    <a:pt x="2211" y="0"/>
                    <a:pt x="120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9"/>
            <p:cNvSpPr/>
            <p:nvPr/>
          </p:nvSpPr>
          <p:spPr>
            <a:xfrm>
              <a:off x="5166575" y="4450375"/>
              <a:ext cx="285925" cy="278400"/>
            </a:xfrm>
            <a:custGeom>
              <a:avLst/>
              <a:gdLst/>
              <a:ahLst/>
              <a:cxnLst/>
              <a:rect l="l" t="t" r="r" b="b"/>
              <a:pathLst>
                <a:path w="11437" h="11136" extrusionOk="0">
                  <a:moveTo>
                    <a:pt x="1636" y="635"/>
                  </a:moveTo>
                  <a:cubicBezTo>
                    <a:pt x="2775" y="676"/>
                    <a:pt x="6783" y="1533"/>
                    <a:pt x="7162" y="1890"/>
                  </a:cubicBezTo>
                  <a:cubicBezTo>
                    <a:pt x="7226" y="1989"/>
                    <a:pt x="7414" y="2231"/>
                    <a:pt x="7674" y="2563"/>
                  </a:cubicBezTo>
                  <a:cubicBezTo>
                    <a:pt x="8446" y="3550"/>
                    <a:pt x="10796" y="6555"/>
                    <a:pt x="10647" y="7437"/>
                  </a:cubicBezTo>
                  <a:cubicBezTo>
                    <a:pt x="10485" y="8392"/>
                    <a:pt x="10079" y="9819"/>
                    <a:pt x="9900" y="10431"/>
                  </a:cubicBezTo>
                  <a:cubicBezTo>
                    <a:pt x="7851" y="9873"/>
                    <a:pt x="3292" y="8552"/>
                    <a:pt x="2557" y="7977"/>
                  </a:cubicBezTo>
                  <a:cubicBezTo>
                    <a:pt x="1664" y="7275"/>
                    <a:pt x="647" y="4287"/>
                    <a:pt x="741" y="3071"/>
                  </a:cubicBezTo>
                  <a:cubicBezTo>
                    <a:pt x="816" y="2112"/>
                    <a:pt x="1410" y="1021"/>
                    <a:pt x="1636" y="635"/>
                  </a:cubicBezTo>
                  <a:close/>
                  <a:moveTo>
                    <a:pt x="1473" y="0"/>
                  </a:moveTo>
                  <a:cubicBezTo>
                    <a:pt x="1459" y="0"/>
                    <a:pt x="1447" y="1"/>
                    <a:pt x="1436" y="1"/>
                  </a:cubicBezTo>
                  <a:cubicBezTo>
                    <a:pt x="1335" y="7"/>
                    <a:pt x="1244" y="61"/>
                    <a:pt x="1189" y="147"/>
                  </a:cubicBezTo>
                  <a:cubicBezTo>
                    <a:pt x="1150" y="208"/>
                    <a:pt x="213" y="1678"/>
                    <a:pt x="109" y="3021"/>
                  </a:cubicBezTo>
                  <a:cubicBezTo>
                    <a:pt x="0" y="4418"/>
                    <a:pt x="1105" y="7643"/>
                    <a:pt x="2167" y="8477"/>
                  </a:cubicBezTo>
                  <a:cubicBezTo>
                    <a:pt x="3181" y="9273"/>
                    <a:pt x="9336" y="10939"/>
                    <a:pt x="10034" y="11125"/>
                  </a:cubicBezTo>
                  <a:cubicBezTo>
                    <a:pt x="10060" y="11132"/>
                    <a:pt x="10089" y="11135"/>
                    <a:pt x="10116" y="11135"/>
                  </a:cubicBezTo>
                  <a:cubicBezTo>
                    <a:pt x="10256" y="11135"/>
                    <a:pt x="10379" y="11043"/>
                    <a:pt x="10420" y="10910"/>
                  </a:cubicBezTo>
                  <a:cubicBezTo>
                    <a:pt x="10446" y="10825"/>
                    <a:pt x="11056" y="8820"/>
                    <a:pt x="11273" y="7544"/>
                  </a:cubicBezTo>
                  <a:cubicBezTo>
                    <a:pt x="11436" y="6582"/>
                    <a:pt x="10153" y="4700"/>
                    <a:pt x="8174" y="2172"/>
                  </a:cubicBezTo>
                  <a:cubicBezTo>
                    <a:pt x="7933" y="1863"/>
                    <a:pt x="7757" y="1641"/>
                    <a:pt x="7699" y="1548"/>
                  </a:cubicBezTo>
                  <a:cubicBezTo>
                    <a:pt x="7247" y="836"/>
                    <a:pt x="2252" y="0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9"/>
            <p:cNvSpPr/>
            <p:nvPr/>
          </p:nvSpPr>
          <p:spPr>
            <a:xfrm>
              <a:off x="1125750" y="4519925"/>
              <a:ext cx="4462575" cy="838200"/>
            </a:xfrm>
            <a:custGeom>
              <a:avLst/>
              <a:gdLst/>
              <a:ahLst/>
              <a:cxnLst/>
              <a:rect l="l" t="t" r="r" b="b"/>
              <a:pathLst>
                <a:path w="178503" h="33528" extrusionOk="0">
                  <a:moveTo>
                    <a:pt x="30341" y="1"/>
                  </a:moveTo>
                  <a:cubicBezTo>
                    <a:pt x="20849" y="1"/>
                    <a:pt x="13559" y="11203"/>
                    <a:pt x="13559" y="11203"/>
                  </a:cubicBezTo>
                  <a:cubicBezTo>
                    <a:pt x="13559" y="11203"/>
                    <a:pt x="7567" y="10513"/>
                    <a:pt x="3852" y="9331"/>
                  </a:cubicBezTo>
                  <a:cubicBezTo>
                    <a:pt x="2518" y="8905"/>
                    <a:pt x="1470" y="8213"/>
                    <a:pt x="667" y="7499"/>
                  </a:cubicBezTo>
                  <a:cubicBezTo>
                    <a:pt x="222" y="9614"/>
                    <a:pt x="1" y="12001"/>
                    <a:pt x="322" y="14430"/>
                  </a:cubicBezTo>
                  <a:cubicBezTo>
                    <a:pt x="1309" y="21896"/>
                    <a:pt x="5670" y="29177"/>
                    <a:pt x="22447" y="32270"/>
                  </a:cubicBezTo>
                  <a:cubicBezTo>
                    <a:pt x="24255" y="32604"/>
                    <a:pt x="25941" y="32756"/>
                    <a:pt x="27512" y="32756"/>
                  </a:cubicBezTo>
                  <a:cubicBezTo>
                    <a:pt x="40522" y="32756"/>
                    <a:pt x="45613" y="22296"/>
                    <a:pt x="45983" y="17529"/>
                  </a:cubicBezTo>
                  <a:cubicBezTo>
                    <a:pt x="45983" y="17529"/>
                    <a:pt x="86731" y="20470"/>
                    <a:pt x="112035" y="23332"/>
                  </a:cubicBezTo>
                  <a:cubicBezTo>
                    <a:pt x="137339" y="26194"/>
                    <a:pt x="145747" y="24608"/>
                    <a:pt x="154220" y="27953"/>
                  </a:cubicBezTo>
                  <a:cubicBezTo>
                    <a:pt x="162693" y="31297"/>
                    <a:pt x="164763" y="33474"/>
                    <a:pt x="168341" y="33528"/>
                  </a:cubicBezTo>
                  <a:cubicBezTo>
                    <a:pt x="168350" y="33528"/>
                    <a:pt x="168358" y="33528"/>
                    <a:pt x="168367" y="33528"/>
                  </a:cubicBezTo>
                  <a:cubicBezTo>
                    <a:pt x="170543" y="33528"/>
                    <a:pt x="175144" y="29341"/>
                    <a:pt x="178503" y="25293"/>
                  </a:cubicBezTo>
                  <a:cubicBezTo>
                    <a:pt x="177544" y="24959"/>
                    <a:pt x="176643" y="24665"/>
                    <a:pt x="175985" y="24492"/>
                  </a:cubicBezTo>
                  <a:cubicBezTo>
                    <a:pt x="173571" y="23857"/>
                    <a:pt x="169804" y="23341"/>
                    <a:pt x="168402" y="21217"/>
                  </a:cubicBezTo>
                  <a:cubicBezTo>
                    <a:pt x="166999" y="19092"/>
                    <a:pt x="165427" y="16283"/>
                    <a:pt x="151181" y="15177"/>
                  </a:cubicBezTo>
                  <a:cubicBezTo>
                    <a:pt x="136937" y="14070"/>
                    <a:pt x="40808" y="557"/>
                    <a:pt x="30997" y="19"/>
                  </a:cubicBezTo>
                  <a:cubicBezTo>
                    <a:pt x="30777" y="7"/>
                    <a:pt x="30558" y="1"/>
                    <a:pt x="30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9"/>
            <p:cNvSpPr/>
            <p:nvPr/>
          </p:nvSpPr>
          <p:spPr>
            <a:xfrm>
              <a:off x="1118650" y="4511950"/>
              <a:ext cx="4479325" cy="854100"/>
            </a:xfrm>
            <a:custGeom>
              <a:avLst/>
              <a:gdLst/>
              <a:ahLst/>
              <a:cxnLst/>
              <a:rect l="l" t="t" r="r" b="b"/>
              <a:pathLst>
                <a:path w="179173" h="34164" extrusionOk="0">
                  <a:moveTo>
                    <a:pt x="30620" y="636"/>
                  </a:moveTo>
                  <a:cubicBezTo>
                    <a:pt x="30834" y="636"/>
                    <a:pt x="31048" y="642"/>
                    <a:pt x="31264" y="654"/>
                  </a:cubicBezTo>
                  <a:cubicBezTo>
                    <a:pt x="36128" y="922"/>
                    <a:pt x="61892" y="4336"/>
                    <a:pt x="89171" y="7953"/>
                  </a:cubicBezTo>
                  <a:cubicBezTo>
                    <a:pt x="116257" y="11543"/>
                    <a:pt x="144267" y="15255"/>
                    <a:pt x="151440" y="15812"/>
                  </a:cubicBezTo>
                  <a:cubicBezTo>
                    <a:pt x="165246" y="16885"/>
                    <a:pt x="166959" y="19489"/>
                    <a:pt x="168336" y="21582"/>
                  </a:cubicBezTo>
                  <a:lnTo>
                    <a:pt x="168421" y="21710"/>
                  </a:lnTo>
                  <a:cubicBezTo>
                    <a:pt x="169658" y="23585"/>
                    <a:pt x="172558" y="24261"/>
                    <a:pt x="174888" y="24804"/>
                  </a:cubicBezTo>
                  <a:cubicBezTo>
                    <a:pt x="175347" y="24911"/>
                    <a:pt x="175786" y="25013"/>
                    <a:pt x="176188" y="25119"/>
                  </a:cubicBezTo>
                  <a:cubicBezTo>
                    <a:pt x="176687" y="25251"/>
                    <a:pt x="177379" y="25466"/>
                    <a:pt x="178247" y="25761"/>
                  </a:cubicBezTo>
                  <a:cubicBezTo>
                    <a:pt x="174999" y="29598"/>
                    <a:pt x="170639" y="33529"/>
                    <a:pt x="168652" y="33529"/>
                  </a:cubicBezTo>
                  <a:lnTo>
                    <a:pt x="168630" y="33529"/>
                  </a:lnTo>
                  <a:cubicBezTo>
                    <a:pt x="166578" y="33498"/>
                    <a:pt x="165073" y="32761"/>
                    <a:pt x="162340" y="31425"/>
                  </a:cubicBezTo>
                  <a:cubicBezTo>
                    <a:pt x="160442" y="30497"/>
                    <a:pt x="158081" y="29341"/>
                    <a:pt x="154620" y="27976"/>
                  </a:cubicBezTo>
                  <a:cubicBezTo>
                    <a:pt x="149627" y="26004"/>
                    <a:pt x="144637" y="25727"/>
                    <a:pt x="136375" y="25270"/>
                  </a:cubicBezTo>
                  <a:cubicBezTo>
                    <a:pt x="130361" y="24938"/>
                    <a:pt x="122878" y="24525"/>
                    <a:pt x="112355" y="23335"/>
                  </a:cubicBezTo>
                  <a:cubicBezTo>
                    <a:pt x="87334" y="20505"/>
                    <a:pt x="46698" y="17560"/>
                    <a:pt x="46291" y="17530"/>
                  </a:cubicBezTo>
                  <a:lnTo>
                    <a:pt x="46267" y="17530"/>
                  </a:lnTo>
                  <a:cubicBezTo>
                    <a:pt x="46102" y="17531"/>
                    <a:pt x="45965" y="17657"/>
                    <a:pt x="45951" y="17822"/>
                  </a:cubicBezTo>
                  <a:cubicBezTo>
                    <a:pt x="45706" y="20972"/>
                    <a:pt x="43525" y="25837"/>
                    <a:pt x="39312" y="29075"/>
                  </a:cubicBezTo>
                  <a:cubicBezTo>
                    <a:pt x="36120" y="31529"/>
                    <a:pt x="32276" y="32763"/>
                    <a:pt x="27842" y="32763"/>
                  </a:cubicBezTo>
                  <a:cubicBezTo>
                    <a:pt x="26234" y="32763"/>
                    <a:pt x="24549" y="32601"/>
                    <a:pt x="22789" y="32275"/>
                  </a:cubicBezTo>
                  <a:cubicBezTo>
                    <a:pt x="8934" y="29721"/>
                    <a:pt x="2189" y="24302"/>
                    <a:pt x="921" y="14706"/>
                  </a:cubicBezTo>
                  <a:cubicBezTo>
                    <a:pt x="661" y="12743"/>
                    <a:pt x="740" y="10626"/>
                    <a:pt x="1157" y="8405"/>
                  </a:cubicBezTo>
                  <a:cubicBezTo>
                    <a:pt x="2035" y="9101"/>
                    <a:pt x="3002" y="9620"/>
                    <a:pt x="4041" y="9951"/>
                  </a:cubicBezTo>
                  <a:cubicBezTo>
                    <a:pt x="7742" y="11130"/>
                    <a:pt x="13747" y="11829"/>
                    <a:pt x="13807" y="11837"/>
                  </a:cubicBezTo>
                  <a:cubicBezTo>
                    <a:pt x="13819" y="11838"/>
                    <a:pt x="13831" y="11839"/>
                    <a:pt x="13843" y="11839"/>
                  </a:cubicBezTo>
                  <a:cubicBezTo>
                    <a:pt x="13949" y="11839"/>
                    <a:pt x="14050" y="11785"/>
                    <a:pt x="14109" y="11695"/>
                  </a:cubicBezTo>
                  <a:cubicBezTo>
                    <a:pt x="14184" y="11582"/>
                    <a:pt x="21420" y="636"/>
                    <a:pt x="30620" y="636"/>
                  </a:cubicBezTo>
                  <a:close/>
                  <a:moveTo>
                    <a:pt x="30600" y="1"/>
                  </a:moveTo>
                  <a:cubicBezTo>
                    <a:pt x="21580" y="1"/>
                    <a:pt x="14672" y="9729"/>
                    <a:pt x="13687" y="11183"/>
                  </a:cubicBezTo>
                  <a:cubicBezTo>
                    <a:pt x="12634" y="11054"/>
                    <a:pt x="7504" y="10389"/>
                    <a:pt x="4234" y="9346"/>
                  </a:cubicBezTo>
                  <a:cubicBezTo>
                    <a:pt x="3112" y="8990"/>
                    <a:pt x="2080" y="8395"/>
                    <a:pt x="1161" y="7581"/>
                  </a:cubicBezTo>
                  <a:cubicBezTo>
                    <a:pt x="1099" y="7525"/>
                    <a:pt x="1025" y="7500"/>
                    <a:pt x="952" y="7500"/>
                  </a:cubicBezTo>
                  <a:cubicBezTo>
                    <a:pt x="810" y="7500"/>
                    <a:pt x="673" y="7595"/>
                    <a:pt x="640" y="7752"/>
                  </a:cubicBezTo>
                  <a:cubicBezTo>
                    <a:pt x="119" y="10235"/>
                    <a:pt x="1" y="12602"/>
                    <a:pt x="291" y="14790"/>
                  </a:cubicBezTo>
                  <a:cubicBezTo>
                    <a:pt x="1105" y="20943"/>
                    <a:pt x="4310" y="29514"/>
                    <a:pt x="22673" y="32900"/>
                  </a:cubicBezTo>
                  <a:cubicBezTo>
                    <a:pt x="24423" y="33224"/>
                    <a:pt x="26118" y="33384"/>
                    <a:pt x="27747" y="33384"/>
                  </a:cubicBezTo>
                  <a:cubicBezTo>
                    <a:pt x="32353" y="33384"/>
                    <a:pt x="36423" y="32099"/>
                    <a:pt x="39699" y="29579"/>
                  </a:cubicBezTo>
                  <a:cubicBezTo>
                    <a:pt x="43928" y="26327"/>
                    <a:pt x="46185" y="21475"/>
                    <a:pt x="46554" y="18187"/>
                  </a:cubicBezTo>
                  <a:cubicBezTo>
                    <a:pt x="50378" y="18466"/>
                    <a:pt x="88433" y="21269"/>
                    <a:pt x="112283" y="23966"/>
                  </a:cubicBezTo>
                  <a:cubicBezTo>
                    <a:pt x="122824" y="25158"/>
                    <a:pt x="130317" y="25572"/>
                    <a:pt x="136339" y="25905"/>
                  </a:cubicBezTo>
                  <a:cubicBezTo>
                    <a:pt x="144540" y="26358"/>
                    <a:pt x="149490" y="26632"/>
                    <a:pt x="154387" y="28566"/>
                  </a:cubicBezTo>
                  <a:cubicBezTo>
                    <a:pt x="157823" y="29923"/>
                    <a:pt x="160173" y="31072"/>
                    <a:pt x="162061" y="31994"/>
                  </a:cubicBezTo>
                  <a:cubicBezTo>
                    <a:pt x="164783" y="33327"/>
                    <a:pt x="166428" y="34130"/>
                    <a:pt x="168620" y="34164"/>
                  </a:cubicBezTo>
                  <a:lnTo>
                    <a:pt x="168650" y="34164"/>
                  </a:lnTo>
                  <a:cubicBezTo>
                    <a:pt x="171023" y="34164"/>
                    <a:pt x="175687" y="29844"/>
                    <a:pt x="179031" y="25813"/>
                  </a:cubicBezTo>
                  <a:cubicBezTo>
                    <a:pt x="179173" y="25643"/>
                    <a:pt x="179101" y="25384"/>
                    <a:pt x="178892" y="25310"/>
                  </a:cubicBezTo>
                  <a:cubicBezTo>
                    <a:pt x="177785" y="24927"/>
                    <a:pt x="176953" y="24663"/>
                    <a:pt x="176348" y="24504"/>
                  </a:cubicBezTo>
                  <a:cubicBezTo>
                    <a:pt x="175942" y="24397"/>
                    <a:pt x="175498" y="24293"/>
                    <a:pt x="175032" y="24185"/>
                  </a:cubicBezTo>
                  <a:cubicBezTo>
                    <a:pt x="172812" y="23667"/>
                    <a:pt x="170048" y="23022"/>
                    <a:pt x="168950" y="21360"/>
                  </a:cubicBezTo>
                  <a:lnTo>
                    <a:pt x="168866" y="21232"/>
                  </a:lnTo>
                  <a:cubicBezTo>
                    <a:pt x="167414" y="19025"/>
                    <a:pt x="165606" y="16275"/>
                    <a:pt x="151490" y="15179"/>
                  </a:cubicBezTo>
                  <a:cubicBezTo>
                    <a:pt x="144333" y="14623"/>
                    <a:pt x="116332" y="10912"/>
                    <a:pt x="89255" y="7323"/>
                  </a:cubicBezTo>
                  <a:cubicBezTo>
                    <a:pt x="61964" y="3705"/>
                    <a:pt x="36186" y="289"/>
                    <a:pt x="31299" y="20"/>
                  </a:cubicBezTo>
                  <a:cubicBezTo>
                    <a:pt x="31065" y="7"/>
                    <a:pt x="30832" y="1"/>
                    <a:pt x="30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9"/>
            <p:cNvSpPr/>
            <p:nvPr/>
          </p:nvSpPr>
          <p:spPr>
            <a:xfrm>
              <a:off x="1315675" y="4863800"/>
              <a:ext cx="116850" cy="261400"/>
            </a:xfrm>
            <a:custGeom>
              <a:avLst/>
              <a:gdLst/>
              <a:ahLst/>
              <a:cxnLst/>
              <a:rect l="l" t="t" r="r" b="b"/>
              <a:pathLst>
                <a:path w="4674" h="10456" extrusionOk="0">
                  <a:moveTo>
                    <a:pt x="4402" y="1"/>
                  </a:moveTo>
                  <a:cubicBezTo>
                    <a:pt x="4312" y="1"/>
                    <a:pt x="4225" y="52"/>
                    <a:pt x="4185" y="139"/>
                  </a:cubicBezTo>
                  <a:cubicBezTo>
                    <a:pt x="4156" y="204"/>
                    <a:pt x="1200" y="6677"/>
                    <a:pt x="42" y="10141"/>
                  </a:cubicBezTo>
                  <a:cubicBezTo>
                    <a:pt x="0" y="10267"/>
                    <a:pt x="67" y="10401"/>
                    <a:pt x="193" y="10443"/>
                  </a:cubicBezTo>
                  <a:cubicBezTo>
                    <a:pt x="217" y="10451"/>
                    <a:pt x="243" y="10456"/>
                    <a:pt x="268" y="10456"/>
                  </a:cubicBezTo>
                  <a:cubicBezTo>
                    <a:pt x="371" y="10454"/>
                    <a:pt x="461" y="10390"/>
                    <a:pt x="494" y="10293"/>
                  </a:cubicBezTo>
                  <a:cubicBezTo>
                    <a:pt x="1643" y="6853"/>
                    <a:pt x="4589" y="402"/>
                    <a:pt x="4619" y="337"/>
                  </a:cubicBezTo>
                  <a:cubicBezTo>
                    <a:pt x="4673" y="218"/>
                    <a:pt x="4621" y="77"/>
                    <a:pt x="4502" y="22"/>
                  </a:cubicBezTo>
                  <a:cubicBezTo>
                    <a:pt x="4469" y="8"/>
                    <a:pt x="4436" y="1"/>
                    <a:pt x="4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9"/>
            <p:cNvSpPr/>
            <p:nvPr/>
          </p:nvSpPr>
          <p:spPr>
            <a:xfrm>
              <a:off x="1518500" y="4809900"/>
              <a:ext cx="707775" cy="144325"/>
            </a:xfrm>
            <a:custGeom>
              <a:avLst/>
              <a:gdLst/>
              <a:ahLst/>
              <a:cxnLst/>
              <a:rect l="l" t="t" r="r" b="b"/>
              <a:pathLst>
                <a:path w="28311" h="5773" extrusionOk="0">
                  <a:moveTo>
                    <a:pt x="263" y="1"/>
                  </a:moveTo>
                  <a:cubicBezTo>
                    <a:pt x="155" y="1"/>
                    <a:pt x="57" y="75"/>
                    <a:pt x="31" y="185"/>
                  </a:cubicBezTo>
                  <a:cubicBezTo>
                    <a:pt x="0" y="313"/>
                    <a:pt x="80" y="442"/>
                    <a:pt x="208" y="472"/>
                  </a:cubicBezTo>
                  <a:cubicBezTo>
                    <a:pt x="380" y="511"/>
                    <a:pt x="17496" y="4509"/>
                    <a:pt x="28036" y="5770"/>
                  </a:cubicBezTo>
                  <a:cubicBezTo>
                    <a:pt x="28046" y="5771"/>
                    <a:pt x="28055" y="5772"/>
                    <a:pt x="28065" y="5772"/>
                  </a:cubicBezTo>
                  <a:lnTo>
                    <a:pt x="28066" y="5772"/>
                  </a:lnTo>
                  <a:cubicBezTo>
                    <a:pt x="28192" y="5772"/>
                    <a:pt x="28295" y="5674"/>
                    <a:pt x="28303" y="5548"/>
                  </a:cubicBezTo>
                  <a:cubicBezTo>
                    <a:pt x="28310" y="5422"/>
                    <a:pt x="28218" y="5313"/>
                    <a:pt x="28093" y="5298"/>
                  </a:cubicBezTo>
                  <a:cubicBezTo>
                    <a:pt x="17579" y="4039"/>
                    <a:pt x="488" y="48"/>
                    <a:pt x="318" y="7"/>
                  </a:cubicBezTo>
                  <a:cubicBezTo>
                    <a:pt x="299" y="3"/>
                    <a:pt x="281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9"/>
            <p:cNvSpPr/>
            <p:nvPr/>
          </p:nvSpPr>
          <p:spPr>
            <a:xfrm>
              <a:off x="980800" y="3470350"/>
              <a:ext cx="1196300" cy="553900"/>
            </a:xfrm>
            <a:custGeom>
              <a:avLst/>
              <a:gdLst/>
              <a:ahLst/>
              <a:cxnLst/>
              <a:rect l="l" t="t" r="r" b="b"/>
              <a:pathLst>
                <a:path w="47852" h="22156" extrusionOk="0">
                  <a:moveTo>
                    <a:pt x="18" y="19871"/>
                  </a:moveTo>
                  <a:cubicBezTo>
                    <a:pt x="6" y="19881"/>
                    <a:pt x="0" y="19886"/>
                    <a:pt x="0" y="19886"/>
                  </a:cubicBezTo>
                  <a:cubicBezTo>
                    <a:pt x="0" y="19886"/>
                    <a:pt x="6" y="19881"/>
                    <a:pt x="18" y="19871"/>
                  </a:cubicBezTo>
                  <a:close/>
                  <a:moveTo>
                    <a:pt x="34478" y="0"/>
                  </a:moveTo>
                  <a:cubicBezTo>
                    <a:pt x="31903" y="0"/>
                    <a:pt x="29454" y="260"/>
                    <a:pt x="27256" y="508"/>
                  </a:cubicBezTo>
                  <a:cubicBezTo>
                    <a:pt x="21480" y="1161"/>
                    <a:pt x="704" y="19272"/>
                    <a:pt x="18" y="19871"/>
                  </a:cubicBezTo>
                  <a:lnTo>
                    <a:pt x="18" y="19871"/>
                  </a:lnTo>
                  <a:cubicBezTo>
                    <a:pt x="385" y="19552"/>
                    <a:pt x="6515" y="14334"/>
                    <a:pt x="14320" y="14334"/>
                  </a:cubicBezTo>
                  <a:cubicBezTo>
                    <a:pt x="14760" y="14334"/>
                    <a:pt x="15205" y="14350"/>
                    <a:pt x="15655" y="14385"/>
                  </a:cubicBezTo>
                  <a:cubicBezTo>
                    <a:pt x="24335" y="15060"/>
                    <a:pt x="34979" y="22156"/>
                    <a:pt x="34979" y="22156"/>
                  </a:cubicBezTo>
                  <a:lnTo>
                    <a:pt x="47851" y="3451"/>
                  </a:lnTo>
                  <a:cubicBezTo>
                    <a:pt x="43439" y="727"/>
                    <a:pt x="38784" y="0"/>
                    <a:pt x="34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9"/>
            <p:cNvSpPr/>
            <p:nvPr/>
          </p:nvSpPr>
          <p:spPr>
            <a:xfrm>
              <a:off x="971925" y="3462375"/>
              <a:ext cx="1214250" cy="569825"/>
            </a:xfrm>
            <a:custGeom>
              <a:avLst/>
              <a:gdLst/>
              <a:ahLst/>
              <a:cxnLst/>
              <a:rect l="l" t="t" r="r" b="b"/>
              <a:pathLst>
                <a:path w="48570" h="22793" extrusionOk="0">
                  <a:moveTo>
                    <a:pt x="34755" y="638"/>
                  </a:moveTo>
                  <a:cubicBezTo>
                    <a:pt x="38868" y="638"/>
                    <a:pt x="43460" y="1309"/>
                    <a:pt x="47754" y="3867"/>
                  </a:cubicBezTo>
                  <a:lnTo>
                    <a:pt x="35247" y="22040"/>
                  </a:lnTo>
                  <a:cubicBezTo>
                    <a:pt x="33546" y="20951"/>
                    <a:pt x="23940" y="15002"/>
                    <a:pt x="16033" y="14388"/>
                  </a:cubicBezTo>
                  <a:cubicBezTo>
                    <a:pt x="15583" y="14353"/>
                    <a:pt x="15136" y="14336"/>
                    <a:pt x="14694" y="14336"/>
                  </a:cubicBezTo>
                  <a:cubicBezTo>
                    <a:pt x="10709" y="14336"/>
                    <a:pt x="7137" y="15688"/>
                    <a:pt x="4529" y="17067"/>
                  </a:cubicBezTo>
                  <a:cubicBezTo>
                    <a:pt x="10985" y="11659"/>
                    <a:pt x="23464" y="1615"/>
                    <a:pt x="27647" y="1144"/>
                  </a:cubicBezTo>
                  <a:cubicBezTo>
                    <a:pt x="29683" y="914"/>
                    <a:pt x="32121" y="638"/>
                    <a:pt x="34755" y="638"/>
                  </a:cubicBezTo>
                  <a:close/>
                  <a:moveTo>
                    <a:pt x="34771" y="1"/>
                  </a:moveTo>
                  <a:cubicBezTo>
                    <a:pt x="32102" y="1"/>
                    <a:pt x="29636" y="279"/>
                    <a:pt x="27575" y="512"/>
                  </a:cubicBezTo>
                  <a:cubicBezTo>
                    <a:pt x="21678" y="1177"/>
                    <a:pt x="1075" y="19155"/>
                    <a:pt x="148" y="19964"/>
                  </a:cubicBezTo>
                  <a:cubicBezTo>
                    <a:pt x="147" y="19966"/>
                    <a:pt x="145" y="19969"/>
                    <a:pt x="145" y="19969"/>
                  </a:cubicBezTo>
                  <a:cubicBezTo>
                    <a:pt x="13" y="20085"/>
                    <a:pt x="0" y="20285"/>
                    <a:pt x="116" y="20417"/>
                  </a:cubicBezTo>
                  <a:cubicBezTo>
                    <a:pt x="179" y="20488"/>
                    <a:pt x="266" y="20525"/>
                    <a:pt x="354" y="20525"/>
                  </a:cubicBezTo>
                  <a:cubicBezTo>
                    <a:pt x="429" y="20525"/>
                    <a:pt x="504" y="20499"/>
                    <a:pt x="564" y="20446"/>
                  </a:cubicBezTo>
                  <a:cubicBezTo>
                    <a:pt x="565" y="20444"/>
                    <a:pt x="569" y="20442"/>
                    <a:pt x="573" y="20438"/>
                  </a:cubicBezTo>
                  <a:cubicBezTo>
                    <a:pt x="813" y="20230"/>
                    <a:pt x="6964" y="14972"/>
                    <a:pt x="14697" y="14972"/>
                  </a:cubicBezTo>
                  <a:cubicBezTo>
                    <a:pt x="15121" y="14972"/>
                    <a:pt x="15551" y="14988"/>
                    <a:pt x="15985" y="15022"/>
                  </a:cubicBezTo>
                  <a:cubicBezTo>
                    <a:pt x="24481" y="15680"/>
                    <a:pt x="35051" y="22669"/>
                    <a:pt x="35157" y="22740"/>
                  </a:cubicBezTo>
                  <a:cubicBezTo>
                    <a:pt x="35210" y="22773"/>
                    <a:pt x="35271" y="22792"/>
                    <a:pt x="35334" y="22792"/>
                  </a:cubicBezTo>
                  <a:cubicBezTo>
                    <a:pt x="35439" y="22792"/>
                    <a:pt x="35537" y="22741"/>
                    <a:pt x="35597" y="22655"/>
                  </a:cubicBezTo>
                  <a:lnTo>
                    <a:pt x="48468" y="3950"/>
                  </a:lnTo>
                  <a:cubicBezTo>
                    <a:pt x="48570" y="3800"/>
                    <a:pt x="48526" y="3595"/>
                    <a:pt x="48373" y="3500"/>
                  </a:cubicBezTo>
                  <a:cubicBezTo>
                    <a:pt x="43870" y="720"/>
                    <a:pt x="39058" y="1"/>
                    <a:pt x="347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001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REVENUE MODEL</a:t>
            </a:r>
            <a:endParaRPr lang="en-US"/>
          </a:p>
        </p:txBody>
      </p:sp>
      <p:sp>
        <p:nvSpPr>
          <p:cNvPr id="2056" name="Google Shape;2056;p50"/>
          <p:cNvSpPr txBox="1">
            <a:spLocks noGrp="1"/>
          </p:cNvSpPr>
          <p:nvPr>
            <p:ph type="title" idx="2"/>
          </p:nvPr>
        </p:nvSpPr>
        <p:spPr>
          <a:xfrm>
            <a:off x="4742214" y="3010384"/>
            <a:ext cx="1512615" cy="50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</a:t>
            </a:r>
            <a:endParaRPr/>
          </a:p>
        </p:txBody>
      </p:sp>
      <p:sp>
        <p:nvSpPr>
          <p:cNvPr id="2058" name="Google Shape;2058;p50"/>
          <p:cNvSpPr txBox="1">
            <a:spLocks noGrp="1"/>
          </p:cNvSpPr>
          <p:nvPr>
            <p:ph type="title" idx="4"/>
          </p:nvPr>
        </p:nvSpPr>
        <p:spPr>
          <a:xfrm>
            <a:off x="532145" y="3010384"/>
            <a:ext cx="1988863" cy="5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Business Listing</a:t>
            </a:r>
            <a:endParaRPr/>
          </a:p>
        </p:txBody>
      </p:sp>
      <p:sp>
        <p:nvSpPr>
          <p:cNvPr id="2059" name="Google Shape;2059;p50"/>
          <p:cNvSpPr txBox="1">
            <a:spLocks noGrp="1"/>
          </p:cNvSpPr>
          <p:nvPr>
            <p:ph type="body" idx="5"/>
          </p:nvPr>
        </p:nvSpPr>
        <p:spPr>
          <a:xfrm>
            <a:off x="6605663" y="3508236"/>
            <a:ext cx="1971545" cy="1154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Provides Digital Fraud insurance to users</a:t>
            </a:r>
          </a:p>
        </p:txBody>
      </p:sp>
      <p:sp>
        <p:nvSpPr>
          <p:cNvPr id="2060" name="Google Shape;2060;p50"/>
          <p:cNvSpPr txBox="1">
            <a:spLocks noGrp="1"/>
          </p:cNvSpPr>
          <p:nvPr>
            <p:ph type="title" idx="6"/>
          </p:nvPr>
        </p:nvSpPr>
        <p:spPr>
          <a:xfrm>
            <a:off x="6956357" y="3006054"/>
            <a:ext cx="1261500" cy="500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</a:t>
            </a:r>
            <a:endParaRPr/>
          </a:p>
        </p:txBody>
      </p:sp>
      <p:sp>
        <p:nvSpPr>
          <p:cNvPr id="2061" name="Google Shape;2061;p50"/>
          <p:cNvSpPr/>
          <p:nvPr/>
        </p:nvSpPr>
        <p:spPr>
          <a:xfrm>
            <a:off x="1119659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50"/>
          <p:cNvSpPr/>
          <p:nvPr/>
        </p:nvSpPr>
        <p:spPr>
          <a:xfrm>
            <a:off x="5095923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50"/>
          <p:cNvSpPr/>
          <p:nvPr/>
        </p:nvSpPr>
        <p:spPr>
          <a:xfrm>
            <a:off x="7184504" y="1900825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4" name="Google Shape;2064;p50"/>
          <p:cNvCxnSpPr>
            <a:cxnSpLocks/>
          </p:cNvCxnSpPr>
          <p:nvPr/>
        </p:nvCxnSpPr>
        <p:spPr>
          <a:xfrm rot="10800000">
            <a:off x="-638941" y="2303425"/>
            <a:ext cx="1758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5" name="Google Shape;2065;p50"/>
          <p:cNvCxnSpPr>
            <a:cxnSpLocks/>
          </p:cNvCxnSpPr>
          <p:nvPr/>
        </p:nvCxnSpPr>
        <p:spPr>
          <a:xfrm>
            <a:off x="7989704" y="2303425"/>
            <a:ext cx="159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056;p50">
            <a:extLst>
              <a:ext uri="{FF2B5EF4-FFF2-40B4-BE49-F238E27FC236}">
                <a16:creationId xmlns:a16="http://schemas.microsoft.com/office/drawing/2014/main" id="{C8D74E42-C55A-3DC5-0F28-9E85BC91359C}"/>
              </a:ext>
            </a:extLst>
          </p:cNvPr>
          <p:cNvSpPr txBox="1">
            <a:spLocks/>
          </p:cNvSpPr>
          <p:nvPr/>
        </p:nvSpPr>
        <p:spPr>
          <a:xfrm>
            <a:off x="3141148" y="3006922"/>
            <a:ext cx="759272" cy="50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B2B</a:t>
            </a:r>
          </a:p>
        </p:txBody>
      </p:sp>
      <p:sp>
        <p:nvSpPr>
          <p:cNvPr id="6" name="Google Shape;2062;p50">
            <a:extLst>
              <a:ext uri="{FF2B5EF4-FFF2-40B4-BE49-F238E27FC236}">
                <a16:creationId xmlns:a16="http://schemas.microsoft.com/office/drawing/2014/main" id="{ED0771BC-7C5F-6F31-6407-604A46426BFF}"/>
              </a:ext>
            </a:extLst>
          </p:cNvPr>
          <p:cNvSpPr/>
          <p:nvPr/>
        </p:nvSpPr>
        <p:spPr>
          <a:xfrm>
            <a:off x="3117321" y="1892166"/>
            <a:ext cx="805200" cy="805200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59;p50">
            <a:extLst>
              <a:ext uri="{FF2B5EF4-FFF2-40B4-BE49-F238E27FC236}">
                <a16:creationId xmlns:a16="http://schemas.microsoft.com/office/drawing/2014/main" id="{B21C8548-FDA1-7AC7-AC1F-E5BD7689639B}"/>
              </a:ext>
            </a:extLst>
          </p:cNvPr>
          <p:cNvSpPr txBox="1">
            <a:spLocks/>
          </p:cNvSpPr>
          <p:nvPr/>
        </p:nvSpPr>
        <p:spPr>
          <a:xfrm>
            <a:off x="4545665" y="3509102"/>
            <a:ext cx="1945568" cy="115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"/>
              <a:t>Offering Subscription model for users</a:t>
            </a:r>
            <a:endParaRPr lang="en-US"/>
          </a:p>
        </p:txBody>
      </p:sp>
      <p:sp>
        <p:nvSpPr>
          <p:cNvPr id="21" name="Google Shape;2059;p50">
            <a:extLst>
              <a:ext uri="{FF2B5EF4-FFF2-40B4-BE49-F238E27FC236}">
                <a16:creationId xmlns:a16="http://schemas.microsoft.com/office/drawing/2014/main" id="{C3B55D78-0C9F-67C1-FE66-40EC09460B63}"/>
              </a:ext>
            </a:extLst>
          </p:cNvPr>
          <p:cNvSpPr txBox="1">
            <a:spLocks/>
          </p:cNvSpPr>
          <p:nvPr/>
        </p:nvSpPr>
        <p:spPr>
          <a:xfrm>
            <a:off x="2515110" y="3509102"/>
            <a:ext cx="2001850" cy="115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" dirty="0"/>
              <a:t>AI model for customer call support</a:t>
            </a:r>
            <a:endParaRPr lang="en-US" dirty="0"/>
          </a:p>
        </p:txBody>
      </p:sp>
      <p:sp>
        <p:nvSpPr>
          <p:cNvPr id="23" name="Google Shape;2059;p50">
            <a:extLst>
              <a:ext uri="{FF2B5EF4-FFF2-40B4-BE49-F238E27FC236}">
                <a16:creationId xmlns:a16="http://schemas.microsoft.com/office/drawing/2014/main" id="{4CE9595D-87F0-0370-D1EF-032CFC2A872D}"/>
              </a:ext>
            </a:extLst>
          </p:cNvPr>
          <p:cNvSpPr txBox="1">
            <a:spLocks/>
          </p:cNvSpPr>
          <p:nvPr/>
        </p:nvSpPr>
        <p:spPr>
          <a:xfrm>
            <a:off x="501005" y="3512566"/>
            <a:ext cx="2014839" cy="115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"/>
              <a:t>Verified Business caller ID or IDs</a:t>
            </a:r>
          </a:p>
        </p:txBody>
      </p:sp>
      <p:pic>
        <p:nvPicPr>
          <p:cNvPr id="24" name="Graphic 23" descr="Address Book outline">
            <a:extLst>
              <a:ext uri="{FF2B5EF4-FFF2-40B4-BE49-F238E27FC236}">
                <a16:creationId xmlns:a16="http://schemas.microsoft.com/office/drawing/2014/main" id="{DBAE3EB2-D776-AD51-8310-CE3847B24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357" y="1902403"/>
            <a:ext cx="914400" cy="914400"/>
          </a:xfrm>
          <a:prstGeom prst="rect">
            <a:avLst/>
          </a:prstGeom>
        </p:spPr>
      </p:pic>
      <p:pic>
        <p:nvPicPr>
          <p:cNvPr id="26" name="Graphic 25" descr="Briefcase outline">
            <a:extLst>
              <a:ext uri="{FF2B5EF4-FFF2-40B4-BE49-F238E27FC236}">
                <a16:creationId xmlns:a16="http://schemas.microsoft.com/office/drawing/2014/main" id="{31E1BB3A-B386-23C2-5C55-FFACAF91C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9925" y="1902403"/>
            <a:ext cx="914400" cy="914400"/>
          </a:xfrm>
          <a:prstGeom prst="rect">
            <a:avLst/>
          </a:prstGeom>
        </p:spPr>
      </p:pic>
      <p:pic>
        <p:nvPicPr>
          <p:cNvPr id="27" name="Graphic 26" descr="Handshake outline">
            <a:extLst>
              <a:ext uri="{FF2B5EF4-FFF2-40B4-BE49-F238E27FC236}">
                <a16:creationId xmlns:a16="http://schemas.microsoft.com/office/drawing/2014/main" id="{4274E473-DA82-C3A8-4056-E6E6C5144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2994" y="1841790"/>
            <a:ext cx="1026968" cy="1031297"/>
          </a:xfrm>
          <a:prstGeom prst="rect">
            <a:avLst/>
          </a:prstGeom>
        </p:spPr>
      </p:pic>
      <p:pic>
        <p:nvPicPr>
          <p:cNvPr id="28" name="Graphic 27" descr="Star outline">
            <a:extLst>
              <a:ext uri="{FF2B5EF4-FFF2-40B4-BE49-F238E27FC236}">
                <a16:creationId xmlns:a16="http://schemas.microsoft.com/office/drawing/2014/main" id="{B2EA0479-A4DD-5384-800E-E8AE80893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0061" y="1902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5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1 Year Roadmap</a:t>
            </a:r>
            <a:endParaRPr lang="en-US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How we plan to proceed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304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796" name="Google Shape;2796;p57"/>
          <p:cNvSpPr/>
          <p:nvPr/>
        </p:nvSpPr>
        <p:spPr>
          <a:xfrm>
            <a:off x="1820063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7"/>
          <p:cNvSpPr txBox="1">
            <a:spLocks noGrp="1"/>
          </p:cNvSpPr>
          <p:nvPr>
            <p:ph type="body" idx="4294967295"/>
          </p:nvPr>
        </p:nvSpPr>
        <p:spPr>
          <a:xfrm>
            <a:off x="1505690" y="3905625"/>
            <a:ext cx="159359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 dirty="0"/>
              <a:t>Research &amp; Product Dev</a:t>
            </a:r>
            <a:endParaRPr lang="en-US" dirty="0" err="1"/>
          </a:p>
        </p:txBody>
      </p:sp>
      <p:sp>
        <p:nvSpPr>
          <p:cNvPr id="2798" name="Google Shape;2798;p57"/>
          <p:cNvSpPr txBox="1">
            <a:spLocks noGrp="1"/>
          </p:cNvSpPr>
          <p:nvPr>
            <p:ph type="title" idx="4294967295"/>
          </p:nvPr>
        </p:nvSpPr>
        <p:spPr>
          <a:xfrm>
            <a:off x="1547838" y="35411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/>
              <a:t>Quarter 1</a:t>
            </a:r>
          </a:p>
        </p:txBody>
      </p:sp>
      <p:sp>
        <p:nvSpPr>
          <p:cNvPr id="2799" name="Google Shape;2799;p57"/>
          <p:cNvSpPr/>
          <p:nvPr/>
        </p:nvSpPr>
        <p:spPr>
          <a:xfrm>
            <a:off x="3345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57"/>
          <p:cNvSpPr/>
          <p:nvPr/>
        </p:nvSpPr>
        <p:spPr>
          <a:xfrm>
            <a:off x="48710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57"/>
          <p:cNvSpPr/>
          <p:nvPr/>
        </p:nvSpPr>
        <p:spPr>
          <a:xfrm>
            <a:off x="6396575" y="2628899"/>
            <a:ext cx="927329" cy="539756"/>
          </a:xfrm>
          <a:custGeom>
            <a:avLst/>
            <a:gdLst/>
            <a:ahLst/>
            <a:cxnLst/>
            <a:rect l="l" t="t" r="r" b="b"/>
            <a:pathLst>
              <a:path w="79073" h="46015" extrusionOk="0">
                <a:moveTo>
                  <a:pt x="29262" y="1"/>
                </a:moveTo>
                <a:cubicBezTo>
                  <a:pt x="18282" y="1"/>
                  <a:pt x="9382" y="8902"/>
                  <a:pt x="9382" y="19881"/>
                </a:cubicBezTo>
                <a:cubicBezTo>
                  <a:pt x="9382" y="20126"/>
                  <a:pt x="9392" y="20367"/>
                  <a:pt x="9401" y="20611"/>
                </a:cubicBezTo>
                <a:cubicBezTo>
                  <a:pt x="3976" y="22156"/>
                  <a:pt x="0" y="27139"/>
                  <a:pt x="0" y="33059"/>
                </a:cubicBezTo>
                <a:cubicBezTo>
                  <a:pt x="0" y="39606"/>
                  <a:pt x="4862" y="45004"/>
                  <a:pt x="11168" y="45877"/>
                </a:cubicBezTo>
                <a:lnTo>
                  <a:pt x="11168" y="46015"/>
                </a:lnTo>
                <a:lnTo>
                  <a:pt x="69691" y="46015"/>
                </a:lnTo>
                <a:cubicBezTo>
                  <a:pt x="74872" y="46015"/>
                  <a:pt x="79072" y="41814"/>
                  <a:pt x="79072" y="36633"/>
                </a:cubicBezTo>
                <a:cubicBezTo>
                  <a:pt x="79072" y="31666"/>
                  <a:pt x="75209" y="27611"/>
                  <a:pt x="70325" y="27283"/>
                </a:cubicBezTo>
                <a:cubicBezTo>
                  <a:pt x="70488" y="26404"/>
                  <a:pt x="70585" y="25499"/>
                  <a:pt x="70585" y="24571"/>
                </a:cubicBezTo>
                <a:cubicBezTo>
                  <a:pt x="70585" y="16429"/>
                  <a:pt x="63985" y="9829"/>
                  <a:pt x="55842" y="9829"/>
                </a:cubicBezTo>
                <a:cubicBezTo>
                  <a:pt x="55835" y="9829"/>
                  <a:pt x="55828" y="9829"/>
                  <a:pt x="55820" y="9829"/>
                </a:cubicBezTo>
                <a:cubicBezTo>
                  <a:pt x="52910" y="9829"/>
                  <a:pt x="50065" y="10696"/>
                  <a:pt x="47648" y="12318"/>
                </a:cubicBezTo>
                <a:cubicBezTo>
                  <a:pt x="44672" y="5091"/>
                  <a:pt x="37563" y="1"/>
                  <a:pt x="29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57"/>
          <p:cNvSpPr txBox="1">
            <a:spLocks noGrp="1"/>
          </p:cNvSpPr>
          <p:nvPr>
            <p:ph type="body" idx="4294967295"/>
          </p:nvPr>
        </p:nvSpPr>
        <p:spPr>
          <a:xfrm>
            <a:off x="4598829" y="390562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/>
              <a:t>Growth &amp; Traction</a:t>
            </a:r>
            <a:endParaRPr lang="en-US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2803" name="Google Shape;2803;p57"/>
          <p:cNvSpPr txBox="1">
            <a:spLocks noGrp="1"/>
          </p:cNvSpPr>
          <p:nvPr>
            <p:ph type="title" idx="4294967295"/>
          </p:nvPr>
        </p:nvSpPr>
        <p:spPr>
          <a:xfrm>
            <a:off x="4598825" y="354112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Quarter 3</a:t>
            </a:r>
            <a:endParaRPr lang="en-US" sz="1800"/>
          </a:p>
        </p:txBody>
      </p:sp>
      <p:sp>
        <p:nvSpPr>
          <p:cNvPr id="2804" name="Google Shape;2804;p57"/>
          <p:cNvSpPr txBox="1">
            <a:spLocks noGrp="1"/>
          </p:cNvSpPr>
          <p:nvPr>
            <p:ph type="body" idx="4294967295"/>
          </p:nvPr>
        </p:nvSpPr>
        <p:spPr>
          <a:xfrm>
            <a:off x="3073325" y="161617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sz="1400">
                <a:solidFill>
                  <a:schemeClr val="tx2"/>
                </a:solidFill>
              </a:rPr>
              <a:t>Foundation &amp; Validation</a:t>
            </a:r>
            <a:endParaRPr lang="en-US" sz="1400">
              <a:solidFill>
                <a:schemeClr val="tx2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endParaRPr lang="en" sz="1400"/>
          </a:p>
        </p:txBody>
      </p:sp>
      <p:sp>
        <p:nvSpPr>
          <p:cNvPr id="2805" name="Google Shape;2805;p57"/>
          <p:cNvSpPr txBox="1">
            <a:spLocks noGrp="1"/>
          </p:cNvSpPr>
          <p:nvPr>
            <p:ph type="title" idx="4294967295"/>
          </p:nvPr>
        </p:nvSpPr>
        <p:spPr>
          <a:xfrm>
            <a:off x="3073325" y="12516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Quarter 2</a:t>
            </a:r>
            <a:endParaRPr lang="en-US" sz="1800"/>
          </a:p>
        </p:txBody>
      </p:sp>
      <p:sp>
        <p:nvSpPr>
          <p:cNvPr id="2806" name="Google Shape;2806;p57"/>
          <p:cNvSpPr txBox="1">
            <a:spLocks noGrp="1"/>
          </p:cNvSpPr>
          <p:nvPr>
            <p:ph type="body" idx="4294967295"/>
          </p:nvPr>
        </p:nvSpPr>
        <p:spPr>
          <a:xfrm>
            <a:off x="6124349" y="1616175"/>
            <a:ext cx="14718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1400"/>
              <a:t>Expansion &amp; Validation</a:t>
            </a:r>
            <a:endParaRPr lang="en-US"/>
          </a:p>
        </p:txBody>
      </p:sp>
      <p:sp>
        <p:nvSpPr>
          <p:cNvPr id="2807" name="Google Shape;2807;p57"/>
          <p:cNvSpPr txBox="1">
            <a:spLocks noGrp="1"/>
          </p:cNvSpPr>
          <p:nvPr>
            <p:ph type="title" idx="4294967295"/>
          </p:nvPr>
        </p:nvSpPr>
        <p:spPr>
          <a:xfrm>
            <a:off x="6124338" y="1251675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Quarter 4</a:t>
            </a:r>
            <a:endParaRPr lang="en-US" sz="1800"/>
          </a:p>
        </p:txBody>
      </p:sp>
      <p:cxnSp>
        <p:nvCxnSpPr>
          <p:cNvPr id="2808" name="Google Shape;2808;p57"/>
          <p:cNvCxnSpPr>
            <a:stCxn id="2798" idx="0"/>
          </p:cNvCxnSpPr>
          <p:nvPr/>
        </p:nvCxnSpPr>
        <p:spPr>
          <a:xfrm rot="10800000">
            <a:off x="2274138" y="3004425"/>
            <a:ext cx="9600" cy="536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9" name="Google Shape;2809;p57"/>
          <p:cNvCxnSpPr>
            <a:stCxn id="2804" idx="2"/>
          </p:cNvCxnSpPr>
          <p:nvPr/>
        </p:nvCxnSpPr>
        <p:spPr>
          <a:xfrm>
            <a:off x="3809225" y="2261475"/>
            <a:ext cx="0" cy="623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0" name="Google Shape;2810;p57"/>
          <p:cNvCxnSpPr>
            <a:stCxn id="2803" idx="0"/>
          </p:cNvCxnSpPr>
          <p:nvPr/>
        </p:nvCxnSpPr>
        <p:spPr>
          <a:xfrm rot="10800000">
            <a:off x="5334725" y="3008625"/>
            <a:ext cx="0" cy="532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1" name="Google Shape;2811;p57"/>
          <p:cNvCxnSpPr>
            <a:stCxn id="2806" idx="2"/>
          </p:cNvCxnSpPr>
          <p:nvPr/>
        </p:nvCxnSpPr>
        <p:spPr>
          <a:xfrm>
            <a:off x="6860249" y="2261475"/>
            <a:ext cx="0" cy="575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Problem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Problem Statement</a:t>
            </a:r>
            <a:endParaRPr lang="en-US"/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Solution</a:t>
            </a:r>
            <a:endParaRPr lang="en-US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The proposed solution</a:t>
            </a:r>
            <a:endParaRPr lang="en-US"/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Tech in Use</a:t>
            </a:r>
            <a:endParaRPr lang="en-US"/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Technology used in solution</a:t>
            </a:r>
            <a:endParaRPr lang="en-US"/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Market</a:t>
            </a:r>
            <a:endParaRPr lang="en-US"/>
          </a:p>
        </p:txBody>
      </p:sp>
      <p:sp>
        <p:nvSpPr>
          <p:cNvPr id="317" name="Google Shape;317;p31"/>
          <p:cNvSpPr txBox="1">
            <a:spLocks noGrp="1"/>
          </p:cNvSpPr>
          <p:nvPr>
            <p:ph type="subTitle" idx="16"/>
          </p:nvPr>
        </p:nvSpPr>
        <p:spPr>
          <a:xfrm>
            <a:off x="5842903" y="1039090"/>
            <a:ext cx="2850327" cy="60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Market Analysis &amp; </a:t>
            </a:r>
            <a:endParaRPr lang="en-US">
              <a:solidFill>
                <a:schemeClr val="lt2"/>
              </a:solidFill>
            </a:endParaRPr>
          </a:p>
          <a:p>
            <a:pPr marL="0" indent="0"/>
            <a:r>
              <a:rPr lang="en">
                <a:solidFill>
                  <a:schemeClr val="lt2"/>
                </a:solidFill>
              </a:rPr>
              <a:t>Target Market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Revenue Model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Model of Business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1 Year Roadmap</a:t>
            </a:r>
            <a:endParaRPr lang="en-US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How we plan to proceed</a:t>
            </a:r>
            <a:endParaRPr lang="en-US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1 YEAR ROADMAP</a:t>
            </a:r>
            <a:endParaRPr lang="en-US"/>
          </a:p>
        </p:txBody>
      </p:sp>
      <p:graphicFrame>
        <p:nvGraphicFramePr>
          <p:cNvPr id="5" name="Google Shape;1644;p43">
            <a:extLst>
              <a:ext uri="{FF2B5EF4-FFF2-40B4-BE49-F238E27FC236}">
                <a16:creationId xmlns:a16="http://schemas.microsoft.com/office/drawing/2014/main" id="{1B7902B8-4696-B114-D401-F7D30541C6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049719"/>
              </p:ext>
            </p:extLst>
          </p:nvPr>
        </p:nvGraphicFramePr>
        <p:xfrm>
          <a:off x="627784" y="1286017"/>
          <a:ext cx="7290840" cy="3341954"/>
        </p:xfrm>
        <a:graphic>
          <a:graphicData uri="http://schemas.openxmlformats.org/drawingml/2006/table">
            <a:tbl>
              <a:tblPr>
                <a:noFill/>
                <a:tableStyleId>{087074C8-71D2-4BAE-A513-DA4D03236954}</a:tableStyleId>
              </a:tblPr>
              <a:tblGrid>
                <a:gridCol w="145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168">
                  <a:extLst>
                    <a:ext uri="{9D8B030D-6E8A-4147-A177-3AD203B41FA5}">
                      <a16:colId xmlns:a16="http://schemas.microsoft.com/office/drawing/2014/main" val="893512290"/>
                    </a:ext>
                  </a:extLst>
                </a:gridCol>
              </a:tblGrid>
              <a:tr h="4427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</a:rPr>
                        <a:t>1st Quarter</a:t>
                      </a:r>
                      <a:endParaRPr sz="1600" b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noProof="0">
                          <a:solidFill>
                            <a:schemeClr val="lt2"/>
                          </a:solidFill>
                          <a:latin typeface="Viga"/>
                        </a:rPr>
                        <a:t>2nd Quarter</a:t>
                      </a:r>
                      <a:endParaRPr sz="1600" b="0">
                        <a:latin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noProof="0">
                          <a:solidFill>
                            <a:schemeClr val="lt2"/>
                          </a:solidFill>
                          <a:latin typeface="Viga"/>
                        </a:rPr>
                        <a:t>3rd Quarter</a:t>
                      </a:r>
                      <a:endParaRPr sz="1600" b="0">
                        <a:latin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i="0" u="none" strike="noStrike" noProof="0">
                          <a:solidFill>
                            <a:schemeClr val="lt2"/>
                          </a:solidFill>
                          <a:latin typeface="Viga"/>
                        </a:rPr>
                        <a:t>4th Quarter</a:t>
                      </a:r>
                      <a:endParaRPr lang="en-US" sz="1600" b="0">
                        <a:latin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8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>
                          <a:solidFill>
                            <a:schemeClr val="lt2"/>
                          </a:solidFill>
                          <a:latin typeface="DM Sans"/>
                        </a:rPr>
                        <a:t>Product</a:t>
                      </a:r>
                      <a:endParaRPr lang="en-US" sz="1400" b="1">
                        <a:latin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  <a:latin typeface="Arial"/>
                        </a:rPr>
                        <a:t>Create Minimum Viable Product (MVP)</a:t>
                      </a:r>
                      <a:endParaRPr lang="en" sz="1200" b="0" i="0" u="none" strike="noStrike" noProof="0">
                        <a:solidFill>
                          <a:schemeClr val="lt2"/>
                        </a:solidFill>
                        <a:sym typeface="DM Sans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Refine MVP, </a:t>
                      </a: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  <a:latin typeface="Arial"/>
                        </a:rPr>
                        <a:t>Testing &amp; Iteration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New Features, Product-Market Fit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Product Roadmap, Long-Term Vision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12861"/>
                  </a:ext>
                </a:extLst>
              </a:tr>
              <a:tr h="70475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>
                          <a:solidFill>
                            <a:schemeClr val="lt2"/>
                          </a:solidFill>
                          <a:latin typeface="DM Sans"/>
                        </a:rPr>
                        <a:t>Sales</a:t>
                      </a:r>
                      <a:endParaRPr lang="en-US" sz="1400" b="1">
                        <a:latin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Customer Research, Target Audience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Sales Strategy, Metrics &amp; Tracking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Customer Acquisition, Metrics &amp; Analysis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Recurring Revenue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88655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>
                          <a:solidFill>
                            <a:schemeClr val="lt2"/>
                          </a:solidFill>
                          <a:latin typeface="DM Sans"/>
                        </a:rPr>
                        <a:t>Marketing</a:t>
                      </a:r>
                      <a:endParaRPr sz="1400" b="1">
                        <a:latin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Business Model &amp; Revenue Strategy</a:t>
                      </a:r>
                      <a:endParaRPr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Launch Strategy, Marketing Channels</a:t>
                      </a:r>
                      <a:endParaRPr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Optimize Strategies</a:t>
                      </a:r>
                      <a:endParaRPr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Brand Building, Market Share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75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noProof="0">
                          <a:solidFill>
                            <a:schemeClr val="lt2"/>
                          </a:solidFill>
                          <a:latin typeface="DM Sans"/>
                        </a:rPr>
                        <a:t>Operation</a:t>
                      </a:r>
                      <a:endParaRPr sz="1400" b="1">
                        <a:latin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Team Building, Funding</a:t>
                      </a:r>
                      <a:endParaRPr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Exploring Partnerships</a:t>
                      </a:r>
                      <a:endParaRPr lang="en-US"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Team Expansion</a:t>
                      </a:r>
                      <a:endParaRPr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>
                          <a:solidFill>
                            <a:schemeClr val="lt2"/>
                          </a:solidFill>
                        </a:rPr>
                        <a:t>Financial Sustainability</a:t>
                      </a:r>
                      <a:endParaRPr lang="en" sz="1200" b="0" i="0" u="none" strike="noStrike" noProof="0">
                        <a:solidFill>
                          <a:schemeClr val="lt2"/>
                        </a:solidFill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40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3012;p63">
            <a:extLst>
              <a:ext uri="{FF2B5EF4-FFF2-40B4-BE49-F238E27FC236}">
                <a16:creationId xmlns:a16="http://schemas.microsoft.com/office/drawing/2014/main" id="{1901F719-0BC5-7551-B47A-955C162B0F53}"/>
              </a:ext>
            </a:extLst>
          </p:cNvPr>
          <p:cNvSpPr txBox="1">
            <a:spLocks noGrp="1"/>
          </p:cNvSpPr>
          <p:nvPr/>
        </p:nvSpPr>
        <p:spPr>
          <a:xfrm>
            <a:off x="823394" y="1175030"/>
            <a:ext cx="3930025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Viga"/>
              <a:buNone/>
              <a:defRPr sz="4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4" name="Google Shape;3013;p63">
            <a:extLst>
              <a:ext uri="{FF2B5EF4-FFF2-40B4-BE49-F238E27FC236}">
                <a16:creationId xmlns:a16="http://schemas.microsoft.com/office/drawing/2014/main" id="{6691ED2F-A94E-0349-E57D-DFC4C0041A1D}"/>
              </a:ext>
            </a:extLst>
          </p:cNvPr>
          <p:cNvSpPr txBox="1">
            <a:spLocks noGrp="1"/>
          </p:cNvSpPr>
          <p:nvPr/>
        </p:nvSpPr>
        <p:spPr>
          <a:xfrm>
            <a:off x="823394" y="2849201"/>
            <a:ext cx="5794578" cy="1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Font typeface="DM Sans"/>
              <a:buNone/>
              <a:defRPr sz="16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We're happy to provide further explanations or address any additional query.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/>
            <a:endParaRPr lang="e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piyush.shende@iitg.ac.in</a:t>
            </a:r>
            <a:endParaRPr lang="e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SzPts val="1100"/>
              <a:buFont typeface="Arial"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.somesh@iitg.ac.in</a:t>
            </a:r>
            <a:endParaRPr lang="e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50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 lang="en-US"/>
          </a:p>
        </p:txBody>
      </p:sp>
      <p:sp>
        <p:nvSpPr>
          <p:cNvPr id="530" name="Google Shape;530;p34"/>
          <p:cNvSpPr/>
          <p:nvPr/>
        </p:nvSpPr>
        <p:spPr>
          <a:xfrm rot="7560000">
            <a:off x="3893823" y="1347617"/>
            <a:ext cx="5660971" cy="4408269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110972"/>
            <a:ext cx="2659260" cy="703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Problem Statement</a:t>
            </a:r>
            <a:endParaRPr lang="en-US"/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" name="Google Shape;697;p36">
            <a:extLst>
              <a:ext uri="{FF2B5EF4-FFF2-40B4-BE49-F238E27FC236}">
                <a16:creationId xmlns:a16="http://schemas.microsoft.com/office/drawing/2014/main" id="{2771B4BB-6C37-6EC8-732F-8E3F44726ED0}"/>
              </a:ext>
            </a:extLst>
          </p:cNvPr>
          <p:cNvSpPr/>
          <p:nvPr/>
        </p:nvSpPr>
        <p:spPr>
          <a:xfrm>
            <a:off x="7091393" y="2894034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98;p36">
            <a:extLst>
              <a:ext uri="{FF2B5EF4-FFF2-40B4-BE49-F238E27FC236}">
                <a16:creationId xmlns:a16="http://schemas.microsoft.com/office/drawing/2014/main" id="{2E5D3BF1-D840-FEF3-05B3-9D29A5F14F85}"/>
              </a:ext>
            </a:extLst>
          </p:cNvPr>
          <p:cNvSpPr/>
          <p:nvPr/>
        </p:nvSpPr>
        <p:spPr>
          <a:xfrm>
            <a:off x="7091393" y="2894034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9;p36">
            <a:extLst>
              <a:ext uri="{FF2B5EF4-FFF2-40B4-BE49-F238E27FC236}">
                <a16:creationId xmlns:a16="http://schemas.microsoft.com/office/drawing/2014/main" id="{F487D9A1-3672-D802-D1DF-487B88983D6C}"/>
              </a:ext>
            </a:extLst>
          </p:cNvPr>
          <p:cNvSpPr/>
          <p:nvPr/>
        </p:nvSpPr>
        <p:spPr>
          <a:xfrm>
            <a:off x="7409349" y="3108929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00;p36">
            <a:extLst>
              <a:ext uri="{FF2B5EF4-FFF2-40B4-BE49-F238E27FC236}">
                <a16:creationId xmlns:a16="http://schemas.microsoft.com/office/drawing/2014/main" id="{B5EC10B0-5C49-BE2D-BE8B-9C143F109591}"/>
              </a:ext>
            </a:extLst>
          </p:cNvPr>
          <p:cNvSpPr/>
          <p:nvPr/>
        </p:nvSpPr>
        <p:spPr>
          <a:xfrm>
            <a:off x="7193045" y="2787596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1;p36">
            <a:extLst>
              <a:ext uri="{FF2B5EF4-FFF2-40B4-BE49-F238E27FC236}">
                <a16:creationId xmlns:a16="http://schemas.microsoft.com/office/drawing/2014/main" id="{6FA98E9F-CBD7-DE8C-8050-9C61B8607BEF}"/>
              </a:ext>
            </a:extLst>
          </p:cNvPr>
          <p:cNvGrpSpPr/>
          <p:nvPr/>
        </p:nvGrpSpPr>
        <p:grpSpPr>
          <a:xfrm>
            <a:off x="4709966" y="2305602"/>
            <a:ext cx="4418470" cy="3017625"/>
            <a:chOff x="-80975" y="268100"/>
            <a:chExt cx="7462425" cy="5175450"/>
          </a:xfrm>
        </p:grpSpPr>
        <p:sp>
          <p:nvSpPr>
            <p:cNvPr id="11" name="Google Shape;702;p36">
              <a:extLst>
                <a:ext uri="{FF2B5EF4-FFF2-40B4-BE49-F238E27FC236}">
                  <a16:creationId xmlns:a16="http://schemas.microsoft.com/office/drawing/2014/main" id="{DA4E831A-B88C-BABA-70C9-8A9AF6FCE9F2}"/>
                </a:ext>
              </a:extLst>
            </p:cNvPr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3;p36">
              <a:extLst>
                <a:ext uri="{FF2B5EF4-FFF2-40B4-BE49-F238E27FC236}">
                  <a16:creationId xmlns:a16="http://schemas.microsoft.com/office/drawing/2014/main" id="{B9BDCA54-12A1-9232-7019-09ED13B59B91}"/>
                </a:ext>
              </a:extLst>
            </p:cNvPr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4;p36">
              <a:extLst>
                <a:ext uri="{FF2B5EF4-FFF2-40B4-BE49-F238E27FC236}">
                  <a16:creationId xmlns:a16="http://schemas.microsoft.com/office/drawing/2014/main" id="{ADF0C98D-F670-2368-276D-B3227A9EF4E1}"/>
                </a:ext>
              </a:extLst>
            </p:cNvPr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5;p36">
              <a:extLst>
                <a:ext uri="{FF2B5EF4-FFF2-40B4-BE49-F238E27FC236}">
                  <a16:creationId xmlns:a16="http://schemas.microsoft.com/office/drawing/2014/main" id="{654B2E29-3091-0BBF-E83D-37867734086C}"/>
                </a:ext>
              </a:extLst>
            </p:cNvPr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6;p36">
              <a:extLst>
                <a:ext uri="{FF2B5EF4-FFF2-40B4-BE49-F238E27FC236}">
                  <a16:creationId xmlns:a16="http://schemas.microsoft.com/office/drawing/2014/main" id="{45496493-24E1-7D9D-4C0A-A51C146AF7BF}"/>
                </a:ext>
              </a:extLst>
            </p:cNvPr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7;p36">
              <a:extLst>
                <a:ext uri="{FF2B5EF4-FFF2-40B4-BE49-F238E27FC236}">
                  <a16:creationId xmlns:a16="http://schemas.microsoft.com/office/drawing/2014/main" id="{B781B6FB-87CE-DF2A-2B3A-9335422CA296}"/>
                </a:ext>
              </a:extLst>
            </p:cNvPr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8;p36">
              <a:extLst>
                <a:ext uri="{FF2B5EF4-FFF2-40B4-BE49-F238E27FC236}">
                  <a16:creationId xmlns:a16="http://schemas.microsoft.com/office/drawing/2014/main" id="{DEFD39A2-BF91-AA89-EB9E-38A23C4AA7A2}"/>
                </a:ext>
              </a:extLst>
            </p:cNvPr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9;p36">
              <a:extLst>
                <a:ext uri="{FF2B5EF4-FFF2-40B4-BE49-F238E27FC236}">
                  <a16:creationId xmlns:a16="http://schemas.microsoft.com/office/drawing/2014/main" id="{DB7DF773-D89C-A511-C60A-254A59DCF2EA}"/>
                </a:ext>
              </a:extLst>
            </p:cNvPr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0;p36">
              <a:extLst>
                <a:ext uri="{FF2B5EF4-FFF2-40B4-BE49-F238E27FC236}">
                  <a16:creationId xmlns:a16="http://schemas.microsoft.com/office/drawing/2014/main" id="{42B15C77-C025-451D-6FE2-A4B737564CC7}"/>
                </a:ext>
              </a:extLst>
            </p:cNvPr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1;p36">
              <a:extLst>
                <a:ext uri="{FF2B5EF4-FFF2-40B4-BE49-F238E27FC236}">
                  <a16:creationId xmlns:a16="http://schemas.microsoft.com/office/drawing/2014/main" id="{D4E8C994-43C2-E03D-37C6-620BFB30F99C}"/>
                </a:ext>
              </a:extLst>
            </p:cNvPr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2;p36">
              <a:extLst>
                <a:ext uri="{FF2B5EF4-FFF2-40B4-BE49-F238E27FC236}">
                  <a16:creationId xmlns:a16="http://schemas.microsoft.com/office/drawing/2014/main" id="{4151C600-B8C6-B505-F1C5-5C3EC61843AD}"/>
                </a:ext>
              </a:extLst>
            </p:cNvPr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3;p36">
              <a:extLst>
                <a:ext uri="{FF2B5EF4-FFF2-40B4-BE49-F238E27FC236}">
                  <a16:creationId xmlns:a16="http://schemas.microsoft.com/office/drawing/2014/main" id="{DF195685-C577-E219-D5A8-41551E8A92F7}"/>
                </a:ext>
              </a:extLst>
            </p:cNvPr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4;p36">
              <a:extLst>
                <a:ext uri="{FF2B5EF4-FFF2-40B4-BE49-F238E27FC236}">
                  <a16:creationId xmlns:a16="http://schemas.microsoft.com/office/drawing/2014/main" id="{B85C0E7D-AEA6-C73F-E206-4B28C953E478}"/>
                </a:ext>
              </a:extLst>
            </p:cNvPr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5;p36">
              <a:extLst>
                <a:ext uri="{FF2B5EF4-FFF2-40B4-BE49-F238E27FC236}">
                  <a16:creationId xmlns:a16="http://schemas.microsoft.com/office/drawing/2014/main" id="{601B3D49-0A66-5F88-C9BA-5D152BD4ACC6}"/>
                </a:ext>
              </a:extLst>
            </p:cNvPr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6;p36">
              <a:extLst>
                <a:ext uri="{FF2B5EF4-FFF2-40B4-BE49-F238E27FC236}">
                  <a16:creationId xmlns:a16="http://schemas.microsoft.com/office/drawing/2014/main" id="{89D45439-4957-074D-8D63-D9CCB0D611CF}"/>
                </a:ext>
              </a:extLst>
            </p:cNvPr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7;p36">
              <a:extLst>
                <a:ext uri="{FF2B5EF4-FFF2-40B4-BE49-F238E27FC236}">
                  <a16:creationId xmlns:a16="http://schemas.microsoft.com/office/drawing/2014/main" id="{57FC6EC8-9E33-338A-9D3E-56150517B2BB}"/>
                </a:ext>
              </a:extLst>
            </p:cNvPr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8;p36">
              <a:extLst>
                <a:ext uri="{FF2B5EF4-FFF2-40B4-BE49-F238E27FC236}">
                  <a16:creationId xmlns:a16="http://schemas.microsoft.com/office/drawing/2014/main" id="{57DFB2FE-267A-9DF3-45A8-ADF34A3C3E12}"/>
                </a:ext>
              </a:extLst>
            </p:cNvPr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9;p36">
              <a:extLst>
                <a:ext uri="{FF2B5EF4-FFF2-40B4-BE49-F238E27FC236}">
                  <a16:creationId xmlns:a16="http://schemas.microsoft.com/office/drawing/2014/main" id="{3FDA2941-CA26-A289-C9FD-35A30F4AAD4C}"/>
                </a:ext>
              </a:extLst>
            </p:cNvPr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0;p36">
              <a:extLst>
                <a:ext uri="{FF2B5EF4-FFF2-40B4-BE49-F238E27FC236}">
                  <a16:creationId xmlns:a16="http://schemas.microsoft.com/office/drawing/2014/main" id="{BDA1CE89-E7DF-3245-C9F2-1BD26657FE28}"/>
                </a:ext>
              </a:extLst>
            </p:cNvPr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1;p36">
              <a:extLst>
                <a:ext uri="{FF2B5EF4-FFF2-40B4-BE49-F238E27FC236}">
                  <a16:creationId xmlns:a16="http://schemas.microsoft.com/office/drawing/2014/main" id="{899FC4D2-33BF-585B-EFF7-6B128A429E69}"/>
                </a:ext>
              </a:extLst>
            </p:cNvPr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2;p36">
              <a:extLst>
                <a:ext uri="{FF2B5EF4-FFF2-40B4-BE49-F238E27FC236}">
                  <a16:creationId xmlns:a16="http://schemas.microsoft.com/office/drawing/2014/main" id="{8DAF5475-D483-8F39-369D-712BAE8ABDA6}"/>
                </a:ext>
              </a:extLst>
            </p:cNvPr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3;p36">
              <a:extLst>
                <a:ext uri="{FF2B5EF4-FFF2-40B4-BE49-F238E27FC236}">
                  <a16:creationId xmlns:a16="http://schemas.microsoft.com/office/drawing/2014/main" id="{5E02FDFF-EAE2-F26F-D371-C903D5EE1196}"/>
                </a:ext>
              </a:extLst>
            </p:cNvPr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4;p36">
              <a:extLst>
                <a:ext uri="{FF2B5EF4-FFF2-40B4-BE49-F238E27FC236}">
                  <a16:creationId xmlns:a16="http://schemas.microsoft.com/office/drawing/2014/main" id="{11B51CB3-4B7E-ABD3-8195-21D0B9B238E4}"/>
                </a:ext>
              </a:extLst>
            </p:cNvPr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5;p36">
              <a:extLst>
                <a:ext uri="{FF2B5EF4-FFF2-40B4-BE49-F238E27FC236}">
                  <a16:creationId xmlns:a16="http://schemas.microsoft.com/office/drawing/2014/main" id="{3211C811-20C5-BBEB-BF38-6688973BC5E8}"/>
                </a:ext>
              </a:extLst>
            </p:cNvPr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6;p36">
              <a:extLst>
                <a:ext uri="{FF2B5EF4-FFF2-40B4-BE49-F238E27FC236}">
                  <a16:creationId xmlns:a16="http://schemas.microsoft.com/office/drawing/2014/main" id="{FB34F3CB-CF98-1289-0F93-EEB46C43DDFB}"/>
                </a:ext>
              </a:extLst>
            </p:cNvPr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7;p36">
              <a:extLst>
                <a:ext uri="{FF2B5EF4-FFF2-40B4-BE49-F238E27FC236}">
                  <a16:creationId xmlns:a16="http://schemas.microsoft.com/office/drawing/2014/main" id="{0BD7DE92-74E2-D9C6-DC03-3594F0CAA3EE}"/>
                </a:ext>
              </a:extLst>
            </p:cNvPr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8;p36">
              <a:extLst>
                <a:ext uri="{FF2B5EF4-FFF2-40B4-BE49-F238E27FC236}">
                  <a16:creationId xmlns:a16="http://schemas.microsoft.com/office/drawing/2014/main" id="{29CB0C5E-C010-A565-1601-DE1E9EC417D4}"/>
                </a:ext>
              </a:extLst>
            </p:cNvPr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9;p36">
              <a:extLst>
                <a:ext uri="{FF2B5EF4-FFF2-40B4-BE49-F238E27FC236}">
                  <a16:creationId xmlns:a16="http://schemas.microsoft.com/office/drawing/2014/main" id="{5CCDCBBC-6CB3-9643-B5B4-B8CDD6A3352F}"/>
                </a:ext>
              </a:extLst>
            </p:cNvPr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0;p36">
              <a:extLst>
                <a:ext uri="{FF2B5EF4-FFF2-40B4-BE49-F238E27FC236}">
                  <a16:creationId xmlns:a16="http://schemas.microsoft.com/office/drawing/2014/main" id="{F18B8A09-461A-D04B-1109-23A32AC5D83D}"/>
                </a:ext>
              </a:extLst>
            </p:cNvPr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1;p36">
              <a:extLst>
                <a:ext uri="{FF2B5EF4-FFF2-40B4-BE49-F238E27FC236}">
                  <a16:creationId xmlns:a16="http://schemas.microsoft.com/office/drawing/2014/main" id="{6F91CD65-F72A-1B13-D874-F05089E1D7C2}"/>
                </a:ext>
              </a:extLst>
            </p:cNvPr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2;p36">
              <a:extLst>
                <a:ext uri="{FF2B5EF4-FFF2-40B4-BE49-F238E27FC236}">
                  <a16:creationId xmlns:a16="http://schemas.microsoft.com/office/drawing/2014/main" id="{5DF20CB0-43EB-9FE1-35D0-088B0E49CDA5}"/>
                </a:ext>
              </a:extLst>
            </p:cNvPr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3;p36">
              <a:extLst>
                <a:ext uri="{FF2B5EF4-FFF2-40B4-BE49-F238E27FC236}">
                  <a16:creationId xmlns:a16="http://schemas.microsoft.com/office/drawing/2014/main" id="{321EB6C1-7B6D-57E8-2CCA-6BAC07703A7B}"/>
                </a:ext>
              </a:extLst>
            </p:cNvPr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4;p36">
              <a:extLst>
                <a:ext uri="{FF2B5EF4-FFF2-40B4-BE49-F238E27FC236}">
                  <a16:creationId xmlns:a16="http://schemas.microsoft.com/office/drawing/2014/main" id="{2D8AA41A-3E4E-47FD-2CDA-6DAC0A6756C8}"/>
                </a:ext>
              </a:extLst>
            </p:cNvPr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5;p36">
              <a:extLst>
                <a:ext uri="{FF2B5EF4-FFF2-40B4-BE49-F238E27FC236}">
                  <a16:creationId xmlns:a16="http://schemas.microsoft.com/office/drawing/2014/main" id="{3B2BF751-CD14-8763-2D21-86E8CCC9E9EE}"/>
                </a:ext>
              </a:extLst>
            </p:cNvPr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6;p36">
              <a:extLst>
                <a:ext uri="{FF2B5EF4-FFF2-40B4-BE49-F238E27FC236}">
                  <a16:creationId xmlns:a16="http://schemas.microsoft.com/office/drawing/2014/main" id="{16F88450-CCDA-308F-DF7F-DE140D0BE49B}"/>
                </a:ext>
              </a:extLst>
            </p:cNvPr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7;p36">
              <a:extLst>
                <a:ext uri="{FF2B5EF4-FFF2-40B4-BE49-F238E27FC236}">
                  <a16:creationId xmlns:a16="http://schemas.microsoft.com/office/drawing/2014/main" id="{3EE67FD4-6202-E6F8-6819-C952D9F6BA0D}"/>
                </a:ext>
              </a:extLst>
            </p:cNvPr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8;p36">
              <a:extLst>
                <a:ext uri="{FF2B5EF4-FFF2-40B4-BE49-F238E27FC236}">
                  <a16:creationId xmlns:a16="http://schemas.microsoft.com/office/drawing/2014/main" id="{84CAEF2C-840B-A2C4-23F4-82032A7882CC}"/>
                </a:ext>
              </a:extLst>
            </p:cNvPr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9;p36">
              <a:extLst>
                <a:ext uri="{FF2B5EF4-FFF2-40B4-BE49-F238E27FC236}">
                  <a16:creationId xmlns:a16="http://schemas.microsoft.com/office/drawing/2014/main" id="{366E98FC-7995-66E2-7E3C-ECCA66877C2A}"/>
                </a:ext>
              </a:extLst>
            </p:cNvPr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40;p36">
              <a:extLst>
                <a:ext uri="{FF2B5EF4-FFF2-40B4-BE49-F238E27FC236}">
                  <a16:creationId xmlns:a16="http://schemas.microsoft.com/office/drawing/2014/main" id="{78642804-DB50-AD84-DAA0-1C06BF69605C}"/>
                </a:ext>
              </a:extLst>
            </p:cNvPr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41;p36">
              <a:extLst>
                <a:ext uri="{FF2B5EF4-FFF2-40B4-BE49-F238E27FC236}">
                  <a16:creationId xmlns:a16="http://schemas.microsoft.com/office/drawing/2014/main" id="{B8ABF957-538A-E5E1-145D-A517AFE098AA}"/>
                </a:ext>
              </a:extLst>
            </p:cNvPr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2;p36">
              <a:extLst>
                <a:ext uri="{FF2B5EF4-FFF2-40B4-BE49-F238E27FC236}">
                  <a16:creationId xmlns:a16="http://schemas.microsoft.com/office/drawing/2014/main" id="{4352D02A-655D-A8B4-B6F7-D7E1A774C6B6}"/>
                </a:ext>
              </a:extLst>
            </p:cNvPr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3;p36">
              <a:extLst>
                <a:ext uri="{FF2B5EF4-FFF2-40B4-BE49-F238E27FC236}">
                  <a16:creationId xmlns:a16="http://schemas.microsoft.com/office/drawing/2014/main" id="{ED970F8C-01B6-1EDE-04E8-0290ED1A060B}"/>
                </a:ext>
              </a:extLst>
            </p:cNvPr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4;p36">
              <a:extLst>
                <a:ext uri="{FF2B5EF4-FFF2-40B4-BE49-F238E27FC236}">
                  <a16:creationId xmlns:a16="http://schemas.microsoft.com/office/drawing/2014/main" id="{C4AFF0FD-2EE1-5220-F6BB-F4835BCC5FD7}"/>
                </a:ext>
              </a:extLst>
            </p:cNvPr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5;p36">
              <a:extLst>
                <a:ext uri="{FF2B5EF4-FFF2-40B4-BE49-F238E27FC236}">
                  <a16:creationId xmlns:a16="http://schemas.microsoft.com/office/drawing/2014/main" id="{97852FDA-B3DA-89E7-B315-FA618DDE5278}"/>
                </a:ext>
              </a:extLst>
            </p:cNvPr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6;p36">
              <a:extLst>
                <a:ext uri="{FF2B5EF4-FFF2-40B4-BE49-F238E27FC236}">
                  <a16:creationId xmlns:a16="http://schemas.microsoft.com/office/drawing/2014/main" id="{8DC0DB84-CC2D-9081-CD9E-72B249628B07}"/>
                </a:ext>
              </a:extLst>
            </p:cNvPr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7;p36">
              <a:extLst>
                <a:ext uri="{FF2B5EF4-FFF2-40B4-BE49-F238E27FC236}">
                  <a16:creationId xmlns:a16="http://schemas.microsoft.com/office/drawing/2014/main" id="{39CB09B8-6EC7-5273-9DC5-7B328152BA90}"/>
                </a:ext>
              </a:extLst>
            </p:cNvPr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8;p36">
              <a:extLst>
                <a:ext uri="{FF2B5EF4-FFF2-40B4-BE49-F238E27FC236}">
                  <a16:creationId xmlns:a16="http://schemas.microsoft.com/office/drawing/2014/main" id="{E2E731FD-01FA-1A83-1993-09C96DFB998B}"/>
                </a:ext>
              </a:extLst>
            </p:cNvPr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9;p36">
              <a:extLst>
                <a:ext uri="{FF2B5EF4-FFF2-40B4-BE49-F238E27FC236}">
                  <a16:creationId xmlns:a16="http://schemas.microsoft.com/office/drawing/2014/main" id="{26189CE5-A83C-63DC-879B-3C322C49560F}"/>
                </a:ext>
              </a:extLst>
            </p:cNvPr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50;p36">
              <a:extLst>
                <a:ext uri="{FF2B5EF4-FFF2-40B4-BE49-F238E27FC236}">
                  <a16:creationId xmlns:a16="http://schemas.microsoft.com/office/drawing/2014/main" id="{63B52358-D1F9-2DED-F785-A8D44A66F2D7}"/>
                </a:ext>
              </a:extLst>
            </p:cNvPr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51;p36">
              <a:extLst>
                <a:ext uri="{FF2B5EF4-FFF2-40B4-BE49-F238E27FC236}">
                  <a16:creationId xmlns:a16="http://schemas.microsoft.com/office/drawing/2014/main" id="{F7DAAF7F-2949-572D-2D30-40077F058B15}"/>
                </a:ext>
              </a:extLst>
            </p:cNvPr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2;p36">
              <a:extLst>
                <a:ext uri="{FF2B5EF4-FFF2-40B4-BE49-F238E27FC236}">
                  <a16:creationId xmlns:a16="http://schemas.microsoft.com/office/drawing/2014/main" id="{267689ED-64B5-4D9F-2271-C6156E939D45}"/>
                </a:ext>
              </a:extLst>
            </p:cNvPr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3;p36">
              <a:extLst>
                <a:ext uri="{FF2B5EF4-FFF2-40B4-BE49-F238E27FC236}">
                  <a16:creationId xmlns:a16="http://schemas.microsoft.com/office/drawing/2014/main" id="{993001BE-C19B-6428-8DA1-4CA586B241A2}"/>
                </a:ext>
              </a:extLst>
            </p:cNvPr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4;p36">
              <a:extLst>
                <a:ext uri="{FF2B5EF4-FFF2-40B4-BE49-F238E27FC236}">
                  <a16:creationId xmlns:a16="http://schemas.microsoft.com/office/drawing/2014/main" id="{863425D6-E97D-0880-AEC4-8F6D59908F36}"/>
                </a:ext>
              </a:extLst>
            </p:cNvPr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55;p36">
              <a:extLst>
                <a:ext uri="{FF2B5EF4-FFF2-40B4-BE49-F238E27FC236}">
                  <a16:creationId xmlns:a16="http://schemas.microsoft.com/office/drawing/2014/main" id="{815D6434-BE19-3282-DB97-D04429188126}"/>
                </a:ext>
              </a:extLst>
            </p:cNvPr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56;p36">
              <a:extLst>
                <a:ext uri="{FF2B5EF4-FFF2-40B4-BE49-F238E27FC236}">
                  <a16:creationId xmlns:a16="http://schemas.microsoft.com/office/drawing/2014/main" id="{C4F8E3F6-F591-BF14-7589-AB301D995411}"/>
                </a:ext>
              </a:extLst>
            </p:cNvPr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57;p36">
              <a:extLst>
                <a:ext uri="{FF2B5EF4-FFF2-40B4-BE49-F238E27FC236}">
                  <a16:creationId xmlns:a16="http://schemas.microsoft.com/office/drawing/2014/main" id="{EEE06220-6708-BF03-6F26-4BD5CE05311B}"/>
                </a:ext>
              </a:extLst>
            </p:cNvPr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58;p36">
              <a:extLst>
                <a:ext uri="{FF2B5EF4-FFF2-40B4-BE49-F238E27FC236}">
                  <a16:creationId xmlns:a16="http://schemas.microsoft.com/office/drawing/2014/main" id="{CB44A53F-BB7C-BEBB-0861-C4EE8F9ACD46}"/>
                </a:ext>
              </a:extLst>
            </p:cNvPr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59;p36">
              <a:extLst>
                <a:ext uri="{FF2B5EF4-FFF2-40B4-BE49-F238E27FC236}">
                  <a16:creationId xmlns:a16="http://schemas.microsoft.com/office/drawing/2014/main" id="{951DA185-D630-7E85-2DDF-A564BE957AFC}"/>
                </a:ext>
              </a:extLst>
            </p:cNvPr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60;p36">
              <a:extLst>
                <a:ext uri="{FF2B5EF4-FFF2-40B4-BE49-F238E27FC236}">
                  <a16:creationId xmlns:a16="http://schemas.microsoft.com/office/drawing/2014/main" id="{A1B46A83-A8F2-A93F-82AB-2D5F9958E32E}"/>
                </a:ext>
              </a:extLst>
            </p:cNvPr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61;p36">
              <a:extLst>
                <a:ext uri="{FF2B5EF4-FFF2-40B4-BE49-F238E27FC236}">
                  <a16:creationId xmlns:a16="http://schemas.microsoft.com/office/drawing/2014/main" id="{C7EF4263-53A3-828B-B8D5-718ADDE66E3A}"/>
                </a:ext>
              </a:extLst>
            </p:cNvPr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62;p36">
              <a:extLst>
                <a:ext uri="{FF2B5EF4-FFF2-40B4-BE49-F238E27FC236}">
                  <a16:creationId xmlns:a16="http://schemas.microsoft.com/office/drawing/2014/main" id="{EDDCCEEF-FED3-2A57-92E8-C1340EFB352C}"/>
                </a:ext>
              </a:extLst>
            </p:cNvPr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63;p36">
              <a:extLst>
                <a:ext uri="{FF2B5EF4-FFF2-40B4-BE49-F238E27FC236}">
                  <a16:creationId xmlns:a16="http://schemas.microsoft.com/office/drawing/2014/main" id="{718FD4BF-EB53-00B4-178E-7E8AD42A175E}"/>
                </a:ext>
              </a:extLst>
            </p:cNvPr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64;p36">
              <a:extLst>
                <a:ext uri="{FF2B5EF4-FFF2-40B4-BE49-F238E27FC236}">
                  <a16:creationId xmlns:a16="http://schemas.microsoft.com/office/drawing/2014/main" id="{C2EEA03B-EB1B-C96A-9795-AC28D212F290}"/>
                </a:ext>
              </a:extLst>
            </p:cNvPr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65;p36">
              <a:extLst>
                <a:ext uri="{FF2B5EF4-FFF2-40B4-BE49-F238E27FC236}">
                  <a16:creationId xmlns:a16="http://schemas.microsoft.com/office/drawing/2014/main" id="{A57FA470-B341-3AC0-04DA-D919656E5607}"/>
                </a:ext>
              </a:extLst>
            </p:cNvPr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66;p36">
              <a:extLst>
                <a:ext uri="{FF2B5EF4-FFF2-40B4-BE49-F238E27FC236}">
                  <a16:creationId xmlns:a16="http://schemas.microsoft.com/office/drawing/2014/main" id="{7AC5B7C4-3FDB-6A8B-3B08-033F1CC94C10}"/>
                </a:ext>
              </a:extLst>
            </p:cNvPr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67;p36">
              <a:extLst>
                <a:ext uri="{FF2B5EF4-FFF2-40B4-BE49-F238E27FC236}">
                  <a16:creationId xmlns:a16="http://schemas.microsoft.com/office/drawing/2014/main" id="{4E5C2121-B340-B7C3-D4BE-3E6F3B4BD435}"/>
                </a:ext>
              </a:extLst>
            </p:cNvPr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68;p36">
              <a:extLst>
                <a:ext uri="{FF2B5EF4-FFF2-40B4-BE49-F238E27FC236}">
                  <a16:creationId xmlns:a16="http://schemas.microsoft.com/office/drawing/2014/main" id="{FC41A1C1-8C62-51BC-3276-ED0CD20E036A}"/>
                </a:ext>
              </a:extLst>
            </p:cNvPr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69;p36">
              <a:extLst>
                <a:ext uri="{FF2B5EF4-FFF2-40B4-BE49-F238E27FC236}">
                  <a16:creationId xmlns:a16="http://schemas.microsoft.com/office/drawing/2014/main" id="{1C440770-C8C3-E3E7-70C0-1E7D9261D672}"/>
                </a:ext>
              </a:extLst>
            </p:cNvPr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70;p36">
              <a:extLst>
                <a:ext uri="{FF2B5EF4-FFF2-40B4-BE49-F238E27FC236}">
                  <a16:creationId xmlns:a16="http://schemas.microsoft.com/office/drawing/2014/main" id="{64EBFDBA-7686-3BC0-3123-D14CAC763630}"/>
                </a:ext>
              </a:extLst>
            </p:cNvPr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71;p36">
              <a:extLst>
                <a:ext uri="{FF2B5EF4-FFF2-40B4-BE49-F238E27FC236}">
                  <a16:creationId xmlns:a16="http://schemas.microsoft.com/office/drawing/2014/main" id="{4AC6486C-D4EC-37C0-8127-E6A2F17256B3}"/>
                </a:ext>
              </a:extLst>
            </p:cNvPr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72;p36">
              <a:extLst>
                <a:ext uri="{FF2B5EF4-FFF2-40B4-BE49-F238E27FC236}">
                  <a16:creationId xmlns:a16="http://schemas.microsoft.com/office/drawing/2014/main" id="{E19369C6-D77E-9337-4060-416A30D376FB}"/>
                </a:ext>
              </a:extLst>
            </p:cNvPr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73;p36">
              <a:extLst>
                <a:ext uri="{FF2B5EF4-FFF2-40B4-BE49-F238E27FC236}">
                  <a16:creationId xmlns:a16="http://schemas.microsoft.com/office/drawing/2014/main" id="{FAC03191-D098-56ED-9757-778001B74A37}"/>
                </a:ext>
              </a:extLst>
            </p:cNvPr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74;p36">
              <a:extLst>
                <a:ext uri="{FF2B5EF4-FFF2-40B4-BE49-F238E27FC236}">
                  <a16:creationId xmlns:a16="http://schemas.microsoft.com/office/drawing/2014/main" id="{0B0964B4-3F4C-2358-A9BA-E43FB1C29CEF}"/>
                </a:ext>
              </a:extLst>
            </p:cNvPr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75;p36">
              <a:extLst>
                <a:ext uri="{FF2B5EF4-FFF2-40B4-BE49-F238E27FC236}">
                  <a16:creationId xmlns:a16="http://schemas.microsoft.com/office/drawing/2014/main" id="{950103C6-D269-0E52-A15B-CC48999E798A}"/>
                </a:ext>
              </a:extLst>
            </p:cNvPr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76;p36">
              <a:extLst>
                <a:ext uri="{FF2B5EF4-FFF2-40B4-BE49-F238E27FC236}">
                  <a16:creationId xmlns:a16="http://schemas.microsoft.com/office/drawing/2014/main" id="{44AD25AD-3524-E576-1061-B1C95869F417}"/>
                </a:ext>
              </a:extLst>
            </p:cNvPr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77;p36">
              <a:extLst>
                <a:ext uri="{FF2B5EF4-FFF2-40B4-BE49-F238E27FC236}">
                  <a16:creationId xmlns:a16="http://schemas.microsoft.com/office/drawing/2014/main" id="{10C8B96F-3811-FD93-E258-D38A285F277D}"/>
                </a:ext>
              </a:extLst>
            </p:cNvPr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78;p36">
              <a:extLst>
                <a:ext uri="{FF2B5EF4-FFF2-40B4-BE49-F238E27FC236}">
                  <a16:creationId xmlns:a16="http://schemas.microsoft.com/office/drawing/2014/main" id="{9A227D90-A08A-CB94-DC22-3C7DA6A425CD}"/>
                </a:ext>
              </a:extLst>
            </p:cNvPr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79;p36">
              <a:extLst>
                <a:ext uri="{FF2B5EF4-FFF2-40B4-BE49-F238E27FC236}">
                  <a16:creationId xmlns:a16="http://schemas.microsoft.com/office/drawing/2014/main" id="{30AEC0E0-56D7-F3B3-A324-FC184B7E8A9C}"/>
                </a:ext>
              </a:extLst>
            </p:cNvPr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80;p36">
              <a:extLst>
                <a:ext uri="{FF2B5EF4-FFF2-40B4-BE49-F238E27FC236}">
                  <a16:creationId xmlns:a16="http://schemas.microsoft.com/office/drawing/2014/main" id="{282FA693-EF8D-918F-95E5-C80EEDBB86B0}"/>
                </a:ext>
              </a:extLst>
            </p:cNvPr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81;p36">
              <a:extLst>
                <a:ext uri="{FF2B5EF4-FFF2-40B4-BE49-F238E27FC236}">
                  <a16:creationId xmlns:a16="http://schemas.microsoft.com/office/drawing/2014/main" id="{C94638C2-AF01-ADDA-329E-F5E98983B7D5}"/>
                </a:ext>
              </a:extLst>
            </p:cNvPr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82;p36">
              <a:extLst>
                <a:ext uri="{FF2B5EF4-FFF2-40B4-BE49-F238E27FC236}">
                  <a16:creationId xmlns:a16="http://schemas.microsoft.com/office/drawing/2014/main" id="{2BBCE483-7EBE-B4E9-3F43-93CC95014191}"/>
                </a:ext>
              </a:extLst>
            </p:cNvPr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83;p36">
              <a:extLst>
                <a:ext uri="{FF2B5EF4-FFF2-40B4-BE49-F238E27FC236}">
                  <a16:creationId xmlns:a16="http://schemas.microsoft.com/office/drawing/2014/main" id="{BF85837A-DF15-35E1-6CCE-C733097927D5}"/>
                </a:ext>
              </a:extLst>
            </p:cNvPr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84;p36">
              <a:extLst>
                <a:ext uri="{FF2B5EF4-FFF2-40B4-BE49-F238E27FC236}">
                  <a16:creationId xmlns:a16="http://schemas.microsoft.com/office/drawing/2014/main" id="{B19AB77A-C777-DD67-2772-FCCAA19C70AF}"/>
                </a:ext>
              </a:extLst>
            </p:cNvPr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85;p36">
              <a:extLst>
                <a:ext uri="{FF2B5EF4-FFF2-40B4-BE49-F238E27FC236}">
                  <a16:creationId xmlns:a16="http://schemas.microsoft.com/office/drawing/2014/main" id="{DF98ACFD-4C93-6D8D-C575-21656B9BC879}"/>
                </a:ext>
              </a:extLst>
            </p:cNvPr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86;p36">
              <a:extLst>
                <a:ext uri="{FF2B5EF4-FFF2-40B4-BE49-F238E27FC236}">
                  <a16:creationId xmlns:a16="http://schemas.microsoft.com/office/drawing/2014/main" id="{E53C2207-5B29-809C-B521-F0CE95F143FA}"/>
                </a:ext>
              </a:extLst>
            </p:cNvPr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87;p36">
              <a:extLst>
                <a:ext uri="{FF2B5EF4-FFF2-40B4-BE49-F238E27FC236}">
                  <a16:creationId xmlns:a16="http://schemas.microsoft.com/office/drawing/2014/main" id="{F1139D91-7A75-4F7E-FF5F-4191BEF2998D}"/>
                </a:ext>
              </a:extLst>
            </p:cNvPr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88;p36">
              <a:extLst>
                <a:ext uri="{FF2B5EF4-FFF2-40B4-BE49-F238E27FC236}">
                  <a16:creationId xmlns:a16="http://schemas.microsoft.com/office/drawing/2014/main" id="{192128DD-4A3D-D5E6-FDCF-9380D3B9214B}"/>
                </a:ext>
              </a:extLst>
            </p:cNvPr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89;p36">
              <a:extLst>
                <a:ext uri="{FF2B5EF4-FFF2-40B4-BE49-F238E27FC236}">
                  <a16:creationId xmlns:a16="http://schemas.microsoft.com/office/drawing/2014/main" id="{951E0825-6FA0-18BC-2416-7A8B21E545B2}"/>
                </a:ext>
              </a:extLst>
            </p:cNvPr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90;p36">
              <a:extLst>
                <a:ext uri="{FF2B5EF4-FFF2-40B4-BE49-F238E27FC236}">
                  <a16:creationId xmlns:a16="http://schemas.microsoft.com/office/drawing/2014/main" id="{7BFE3BD9-19A4-A506-B10B-508803764AB0}"/>
                </a:ext>
              </a:extLst>
            </p:cNvPr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91;p36">
              <a:extLst>
                <a:ext uri="{FF2B5EF4-FFF2-40B4-BE49-F238E27FC236}">
                  <a16:creationId xmlns:a16="http://schemas.microsoft.com/office/drawing/2014/main" id="{3DAF11D3-30BD-57CC-46C2-6354D9DB1DE3}"/>
                </a:ext>
              </a:extLst>
            </p:cNvPr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92;p36">
              <a:extLst>
                <a:ext uri="{FF2B5EF4-FFF2-40B4-BE49-F238E27FC236}">
                  <a16:creationId xmlns:a16="http://schemas.microsoft.com/office/drawing/2014/main" id="{F29C5B4E-D09B-7705-97BD-DA24F02041F0}"/>
                </a:ext>
              </a:extLst>
            </p:cNvPr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93;p36">
              <a:extLst>
                <a:ext uri="{FF2B5EF4-FFF2-40B4-BE49-F238E27FC236}">
                  <a16:creationId xmlns:a16="http://schemas.microsoft.com/office/drawing/2014/main" id="{A02628F5-7982-B467-B5D6-AC24974C22AD}"/>
                </a:ext>
              </a:extLst>
            </p:cNvPr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94;p36">
              <a:extLst>
                <a:ext uri="{FF2B5EF4-FFF2-40B4-BE49-F238E27FC236}">
                  <a16:creationId xmlns:a16="http://schemas.microsoft.com/office/drawing/2014/main" id="{E3E62897-AF33-ED82-A6BD-DCEBB12D6ED0}"/>
                </a:ext>
              </a:extLst>
            </p:cNvPr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95;p36">
              <a:extLst>
                <a:ext uri="{FF2B5EF4-FFF2-40B4-BE49-F238E27FC236}">
                  <a16:creationId xmlns:a16="http://schemas.microsoft.com/office/drawing/2014/main" id="{D3B4CF4E-C831-2B34-1DBD-3AFD3CBD1B12}"/>
                </a:ext>
              </a:extLst>
            </p:cNvPr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96;p36">
              <a:extLst>
                <a:ext uri="{FF2B5EF4-FFF2-40B4-BE49-F238E27FC236}">
                  <a16:creationId xmlns:a16="http://schemas.microsoft.com/office/drawing/2014/main" id="{16BE7C09-4C2E-58D9-9DB9-E46B429EC254}"/>
                </a:ext>
              </a:extLst>
            </p:cNvPr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97;p36">
              <a:extLst>
                <a:ext uri="{FF2B5EF4-FFF2-40B4-BE49-F238E27FC236}">
                  <a16:creationId xmlns:a16="http://schemas.microsoft.com/office/drawing/2014/main" id="{EFB30C20-947C-AB16-9FF0-53444E936DC5}"/>
                </a:ext>
              </a:extLst>
            </p:cNvPr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98;p36">
              <a:extLst>
                <a:ext uri="{FF2B5EF4-FFF2-40B4-BE49-F238E27FC236}">
                  <a16:creationId xmlns:a16="http://schemas.microsoft.com/office/drawing/2014/main" id="{BA1AF71E-F354-13B2-FDC9-977BDEEF50F0}"/>
                </a:ext>
              </a:extLst>
            </p:cNvPr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99;p36">
              <a:extLst>
                <a:ext uri="{FF2B5EF4-FFF2-40B4-BE49-F238E27FC236}">
                  <a16:creationId xmlns:a16="http://schemas.microsoft.com/office/drawing/2014/main" id="{6B8C51E9-082B-391B-F8E5-A573A654FDED}"/>
                </a:ext>
              </a:extLst>
            </p:cNvPr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00;p36">
              <a:extLst>
                <a:ext uri="{FF2B5EF4-FFF2-40B4-BE49-F238E27FC236}">
                  <a16:creationId xmlns:a16="http://schemas.microsoft.com/office/drawing/2014/main" id="{60B7604D-2133-4BC8-1869-B51A902B0A5D}"/>
                </a:ext>
              </a:extLst>
            </p:cNvPr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01;p36">
              <a:extLst>
                <a:ext uri="{FF2B5EF4-FFF2-40B4-BE49-F238E27FC236}">
                  <a16:creationId xmlns:a16="http://schemas.microsoft.com/office/drawing/2014/main" id="{F127B4E1-1CB5-230A-1556-0D206412ED91}"/>
                </a:ext>
              </a:extLst>
            </p:cNvPr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02;p36">
              <a:extLst>
                <a:ext uri="{FF2B5EF4-FFF2-40B4-BE49-F238E27FC236}">
                  <a16:creationId xmlns:a16="http://schemas.microsoft.com/office/drawing/2014/main" id="{1EEE2E5C-B643-C860-2B00-D7E95730AE9A}"/>
                </a:ext>
              </a:extLst>
            </p:cNvPr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03;p36">
              <a:extLst>
                <a:ext uri="{FF2B5EF4-FFF2-40B4-BE49-F238E27FC236}">
                  <a16:creationId xmlns:a16="http://schemas.microsoft.com/office/drawing/2014/main" id="{FFD04AE0-93C7-A9E6-DC99-6E9DD51BDBFB}"/>
                </a:ext>
              </a:extLst>
            </p:cNvPr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04;p36">
              <a:extLst>
                <a:ext uri="{FF2B5EF4-FFF2-40B4-BE49-F238E27FC236}">
                  <a16:creationId xmlns:a16="http://schemas.microsoft.com/office/drawing/2014/main" id="{ED150FE0-858E-469C-6356-A8534FE66646}"/>
                </a:ext>
              </a:extLst>
            </p:cNvPr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05;p36">
              <a:extLst>
                <a:ext uri="{FF2B5EF4-FFF2-40B4-BE49-F238E27FC236}">
                  <a16:creationId xmlns:a16="http://schemas.microsoft.com/office/drawing/2014/main" id="{F3DE4B24-3BE0-F831-E89A-9DB740DDE1B9}"/>
                </a:ext>
              </a:extLst>
            </p:cNvPr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06;p36">
              <a:extLst>
                <a:ext uri="{FF2B5EF4-FFF2-40B4-BE49-F238E27FC236}">
                  <a16:creationId xmlns:a16="http://schemas.microsoft.com/office/drawing/2014/main" id="{27F788B2-D23B-E024-CC71-621EC93001AF}"/>
                </a:ext>
              </a:extLst>
            </p:cNvPr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07;p36">
              <a:extLst>
                <a:ext uri="{FF2B5EF4-FFF2-40B4-BE49-F238E27FC236}">
                  <a16:creationId xmlns:a16="http://schemas.microsoft.com/office/drawing/2014/main" id="{701A56C1-26D0-9309-9464-1533AE491438}"/>
                </a:ext>
              </a:extLst>
            </p:cNvPr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08;p36">
              <a:extLst>
                <a:ext uri="{FF2B5EF4-FFF2-40B4-BE49-F238E27FC236}">
                  <a16:creationId xmlns:a16="http://schemas.microsoft.com/office/drawing/2014/main" id="{EC598E26-DDA5-FDBB-CCA6-4A6BC3BECCB9}"/>
                </a:ext>
              </a:extLst>
            </p:cNvPr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09;p36">
              <a:extLst>
                <a:ext uri="{FF2B5EF4-FFF2-40B4-BE49-F238E27FC236}">
                  <a16:creationId xmlns:a16="http://schemas.microsoft.com/office/drawing/2014/main" id="{B436DBCA-F898-5C9C-B6BE-2DA2C81DE0FF}"/>
                </a:ext>
              </a:extLst>
            </p:cNvPr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10;p36">
              <a:extLst>
                <a:ext uri="{FF2B5EF4-FFF2-40B4-BE49-F238E27FC236}">
                  <a16:creationId xmlns:a16="http://schemas.microsoft.com/office/drawing/2014/main" id="{4C322101-1675-CA25-8355-5922DA50546F}"/>
                </a:ext>
              </a:extLst>
            </p:cNvPr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11;p36">
              <a:extLst>
                <a:ext uri="{FF2B5EF4-FFF2-40B4-BE49-F238E27FC236}">
                  <a16:creationId xmlns:a16="http://schemas.microsoft.com/office/drawing/2014/main" id="{14DB873E-9025-67C1-6A39-FA3A53C573EF}"/>
                </a:ext>
              </a:extLst>
            </p:cNvPr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12;p36">
              <a:extLst>
                <a:ext uri="{FF2B5EF4-FFF2-40B4-BE49-F238E27FC236}">
                  <a16:creationId xmlns:a16="http://schemas.microsoft.com/office/drawing/2014/main" id="{9A139D81-389E-90F8-C7BC-610224A06DB5}"/>
                </a:ext>
              </a:extLst>
            </p:cNvPr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13;p36">
              <a:extLst>
                <a:ext uri="{FF2B5EF4-FFF2-40B4-BE49-F238E27FC236}">
                  <a16:creationId xmlns:a16="http://schemas.microsoft.com/office/drawing/2014/main" id="{20300E53-BD0C-ED5A-FDFF-01B0A47E30E2}"/>
                </a:ext>
              </a:extLst>
            </p:cNvPr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14;p36">
              <a:extLst>
                <a:ext uri="{FF2B5EF4-FFF2-40B4-BE49-F238E27FC236}">
                  <a16:creationId xmlns:a16="http://schemas.microsoft.com/office/drawing/2014/main" id="{8B461BC7-CF94-9A69-1776-AA9C442B94CA}"/>
                </a:ext>
              </a:extLst>
            </p:cNvPr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15;p36">
              <a:extLst>
                <a:ext uri="{FF2B5EF4-FFF2-40B4-BE49-F238E27FC236}">
                  <a16:creationId xmlns:a16="http://schemas.microsoft.com/office/drawing/2014/main" id="{FEA1B4DD-F6C0-969A-C95C-D9F64A4D733C}"/>
                </a:ext>
              </a:extLst>
            </p:cNvPr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16;p36">
              <a:extLst>
                <a:ext uri="{FF2B5EF4-FFF2-40B4-BE49-F238E27FC236}">
                  <a16:creationId xmlns:a16="http://schemas.microsoft.com/office/drawing/2014/main" id="{BBEB6C9C-C465-90AD-F5F2-CB91070C1237}"/>
                </a:ext>
              </a:extLst>
            </p:cNvPr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17;p36">
              <a:extLst>
                <a:ext uri="{FF2B5EF4-FFF2-40B4-BE49-F238E27FC236}">
                  <a16:creationId xmlns:a16="http://schemas.microsoft.com/office/drawing/2014/main" id="{17016919-797F-BE98-F37D-C6D37A0B47AB}"/>
                </a:ext>
              </a:extLst>
            </p:cNvPr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18;p36">
              <a:extLst>
                <a:ext uri="{FF2B5EF4-FFF2-40B4-BE49-F238E27FC236}">
                  <a16:creationId xmlns:a16="http://schemas.microsoft.com/office/drawing/2014/main" id="{1049904B-3345-17BA-04FD-9298FAB5D9D6}"/>
                </a:ext>
              </a:extLst>
            </p:cNvPr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19;p36">
              <a:extLst>
                <a:ext uri="{FF2B5EF4-FFF2-40B4-BE49-F238E27FC236}">
                  <a16:creationId xmlns:a16="http://schemas.microsoft.com/office/drawing/2014/main" id="{8473E56F-CA70-E5F0-5F91-A38B2EAF7DD9}"/>
                </a:ext>
              </a:extLst>
            </p:cNvPr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20;p36">
              <a:extLst>
                <a:ext uri="{FF2B5EF4-FFF2-40B4-BE49-F238E27FC236}">
                  <a16:creationId xmlns:a16="http://schemas.microsoft.com/office/drawing/2014/main" id="{B6E2BA26-2BC6-A8A2-1EE4-C6166FE19847}"/>
                </a:ext>
              </a:extLst>
            </p:cNvPr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21;p36">
              <a:extLst>
                <a:ext uri="{FF2B5EF4-FFF2-40B4-BE49-F238E27FC236}">
                  <a16:creationId xmlns:a16="http://schemas.microsoft.com/office/drawing/2014/main" id="{671DAD85-1D02-B35B-9693-8A438A72D335}"/>
                </a:ext>
              </a:extLst>
            </p:cNvPr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22;p36">
              <a:extLst>
                <a:ext uri="{FF2B5EF4-FFF2-40B4-BE49-F238E27FC236}">
                  <a16:creationId xmlns:a16="http://schemas.microsoft.com/office/drawing/2014/main" id="{892A4553-8787-3534-42B1-2CEF1B711E54}"/>
                </a:ext>
              </a:extLst>
            </p:cNvPr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23;p36">
              <a:extLst>
                <a:ext uri="{FF2B5EF4-FFF2-40B4-BE49-F238E27FC236}">
                  <a16:creationId xmlns:a16="http://schemas.microsoft.com/office/drawing/2014/main" id="{4D3E9B2C-4547-A37B-075E-5012FB75AF3E}"/>
                </a:ext>
              </a:extLst>
            </p:cNvPr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24;p36">
              <a:extLst>
                <a:ext uri="{FF2B5EF4-FFF2-40B4-BE49-F238E27FC236}">
                  <a16:creationId xmlns:a16="http://schemas.microsoft.com/office/drawing/2014/main" id="{1AE74E60-B10D-3CEE-406A-81929E76CBB0}"/>
                </a:ext>
              </a:extLst>
            </p:cNvPr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25;p36">
              <a:extLst>
                <a:ext uri="{FF2B5EF4-FFF2-40B4-BE49-F238E27FC236}">
                  <a16:creationId xmlns:a16="http://schemas.microsoft.com/office/drawing/2014/main" id="{C51A529B-3252-1A4D-A323-094DA7D3C224}"/>
                </a:ext>
              </a:extLst>
            </p:cNvPr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26;p36">
              <a:extLst>
                <a:ext uri="{FF2B5EF4-FFF2-40B4-BE49-F238E27FC236}">
                  <a16:creationId xmlns:a16="http://schemas.microsoft.com/office/drawing/2014/main" id="{25CACD1C-7D83-71A6-073F-4E2C7FDFB7D6}"/>
                </a:ext>
              </a:extLst>
            </p:cNvPr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27;p36">
              <a:extLst>
                <a:ext uri="{FF2B5EF4-FFF2-40B4-BE49-F238E27FC236}">
                  <a16:creationId xmlns:a16="http://schemas.microsoft.com/office/drawing/2014/main" id="{B783823D-A73B-71FF-5BEA-AE7C53FFBE61}"/>
                </a:ext>
              </a:extLst>
            </p:cNvPr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28;p36">
              <a:extLst>
                <a:ext uri="{FF2B5EF4-FFF2-40B4-BE49-F238E27FC236}">
                  <a16:creationId xmlns:a16="http://schemas.microsoft.com/office/drawing/2014/main" id="{97E66F71-050E-CC59-1A86-F98819FCE04E}"/>
                </a:ext>
              </a:extLst>
            </p:cNvPr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29;p36">
              <a:extLst>
                <a:ext uri="{FF2B5EF4-FFF2-40B4-BE49-F238E27FC236}">
                  <a16:creationId xmlns:a16="http://schemas.microsoft.com/office/drawing/2014/main" id="{4348F6E2-4DA0-ACF6-6D17-08B760D62F12}"/>
                </a:ext>
              </a:extLst>
            </p:cNvPr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30;p36">
              <a:extLst>
                <a:ext uri="{FF2B5EF4-FFF2-40B4-BE49-F238E27FC236}">
                  <a16:creationId xmlns:a16="http://schemas.microsoft.com/office/drawing/2014/main" id="{A25BEAD3-8CF8-1D7F-F862-9E5D6CA492FB}"/>
                </a:ext>
              </a:extLst>
            </p:cNvPr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31;p36">
              <a:extLst>
                <a:ext uri="{FF2B5EF4-FFF2-40B4-BE49-F238E27FC236}">
                  <a16:creationId xmlns:a16="http://schemas.microsoft.com/office/drawing/2014/main" id="{535E3CAA-9DFE-CF9C-7714-5F1FBCEAABEC}"/>
                </a:ext>
              </a:extLst>
            </p:cNvPr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32;p36">
              <a:extLst>
                <a:ext uri="{FF2B5EF4-FFF2-40B4-BE49-F238E27FC236}">
                  <a16:creationId xmlns:a16="http://schemas.microsoft.com/office/drawing/2014/main" id="{77BCE18E-284C-9EAE-E054-74777343B615}"/>
                </a:ext>
              </a:extLst>
            </p:cNvPr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33;p36">
              <a:extLst>
                <a:ext uri="{FF2B5EF4-FFF2-40B4-BE49-F238E27FC236}">
                  <a16:creationId xmlns:a16="http://schemas.microsoft.com/office/drawing/2014/main" id="{6FBE85AF-3549-5C0D-CFB8-D5BDECB8854F}"/>
                </a:ext>
              </a:extLst>
            </p:cNvPr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34;p36">
              <a:extLst>
                <a:ext uri="{FF2B5EF4-FFF2-40B4-BE49-F238E27FC236}">
                  <a16:creationId xmlns:a16="http://schemas.microsoft.com/office/drawing/2014/main" id="{E299A8D9-9702-B955-66B8-9352A83EA05F}"/>
                </a:ext>
              </a:extLst>
            </p:cNvPr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35;p36">
              <a:extLst>
                <a:ext uri="{FF2B5EF4-FFF2-40B4-BE49-F238E27FC236}">
                  <a16:creationId xmlns:a16="http://schemas.microsoft.com/office/drawing/2014/main" id="{D2FDA4CA-5FBD-0560-C2BD-ECA0E7303B56}"/>
                </a:ext>
              </a:extLst>
            </p:cNvPr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36;p36">
              <a:extLst>
                <a:ext uri="{FF2B5EF4-FFF2-40B4-BE49-F238E27FC236}">
                  <a16:creationId xmlns:a16="http://schemas.microsoft.com/office/drawing/2014/main" id="{07C14E6C-A759-3A6C-96D8-3A3FAA55416F}"/>
                </a:ext>
              </a:extLst>
            </p:cNvPr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37;p36">
              <a:extLst>
                <a:ext uri="{FF2B5EF4-FFF2-40B4-BE49-F238E27FC236}">
                  <a16:creationId xmlns:a16="http://schemas.microsoft.com/office/drawing/2014/main" id="{4BFE677A-D6D1-3006-9CAC-2C25532DB0A6}"/>
                </a:ext>
              </a:extLst>
            </p:cNvPr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38;p36">
              <a:extLst>
                <a:ext uri="{FF2B5EF4-FFF2-40B4-BE49-F238E27FC236}">
                  <a16:creationId xmlns:a16="http://schemas.microsoft.com/office/drawing/2014/main" id="{7C8DB3FD-F6F5-F581-D35E-B6AC6D273762}"/>
                </a:ext>
              </a:extLst>
            </p:cNvPr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39;p36">
              <a:extLst>
                <a:ext uri="{FF2B5EF4-FFF2-40B4-BE49-F238E27FC236}">
                  <a16:creationId xmlns:a16="http://schemas.microsoft.com/office/drawing/2014/main" id="{DEE9995F-D5FE-19B6-EFB1-4FC4D6804450}"/>
                </a:ext>
              </a:extLst>
            </p:cNvPr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40;p36">
              <a:extLst>
                <a:ext uri="{FF2B5EF4-FFF2-40B4-BE49-F238E27FC236}">
                  <a16:creationId xmlns:a16="http://schemas.microsoft.com/office/drawing/2014/main" id="{038802F2-2F13-3A9A-63B7-85AAFAC7C4FA}"/>
                </a:ext>
              </a:extLst>
            </p:cNvPr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41;p36">
              <a:extLst>
                <a:ext uri="{FF2B5EF4-FFF2-40B4-BE49-F238E27FC236}">
                  <a16:creationId xmlns:a16="http://schemas.microsoft.com/office/drawing/2014/main" id="{376411DF-84CB-6AFB-0026-9E2770106131}"/>
                </a:ext>
              </a:extLst>
            </p:cNvPr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42;p36">
              <a:extLst>
                <a:ext uri="{FF2B5EF4-FFF2-40B4-BE49-F238E27FC236}">
                  <a16:creationId xmlns:a16="http://schemas.microsoft.com/office/drawing/2014/main" id="{B16B78DB-CB61-D633-C40B-8BE8EFC5AE56}"/>
                </a:ext>
              </a:extLst>
            </p:cNvPr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43;p36">
              <a:extLst>
                <a:ext uri="{FF2B5EF4-FFF2-40B4-BE49-F238E27FC236}">
                  <a16:creationId xmlns:a16="http://schemas.microsoft.com/office/drawing/2014/main" id="{89365B4B-9F3E-1139-C7FF-681558808027}"/>
                </a:ext>
              </a:extLst>
            </p:cNvPr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44;p36">
              <a:extLst>
                <a:ext uri="{FF2B5EF4-FFF2-40B4-BE49-F238E27FC236}">
                  <a16:creationId xmlns:a16="http://schemas.microsoft.com/office/drawing/2014/main" id="{04D17F81-AEEB-FAE2-C5FA-8420A9E8B20E}"/>
                </a:ext>
              </a:extLst>
            </p:cNvPr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45;p36">
              <a:extLst>
                <a:ext uri="{FF2B5EF4-FFF2-40B4-BE49-F238E27FC236}">
                  <a16:creationId xmlns:a16="http://schemas.microsoft.com/office/drawing/2014/main" id="{DF926057-DD33-34EB-5D01-4AA22E97AF2B}"/>
                </a:ext>
              </a:extLst>
            </p:cNvPr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46;p36">
              <a:extLst>
                <a:ext uri="{FF2B5EF4-FFF2-40B4-BE49-F238E27FC236}">
                  <a16:creationId xmlns:a16="http://schemas.microsoft.com/office/drawing/2014/main" id="{B5015E45-B333-AF62-C760-0509AB258F5D}"/>
                </a:ext>
              </a:extLst>
            </p:cNvPr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47;p36">
              <a:extLst>
                <a:ext uri="{FF2B5EF4-FFF2-40B4-BE49-F238E27FC236}">
                  <a16:creationId xmlns:a16="http://schemas.microsoft.com/office/drawing/2014/main" id="{27667F0A-08F0-482A-4DD9-B7D572D4CAD5}"/>
                </a:ext>
              </a:extLst>
            </p:cNvPr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48;p36">
              <a:extLst>
                <a:ext uri="{FF2B5EF4-FFF2-40B4-BE49-F238E27FC236}">
                  <a16:creationId xmlns:a16="http://schemas.microsoft.com/office/drawing/2014/main" id="{4F7DF4D3-937F-A826-1406-AFAA443BD69F}"/>
                </a:ext>
              </a:extLst>
            </p:cNvPr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49;p36">
              <a:extLst>
                <a:ext uri="{FF2B5EF4-FFF2-40B4-BE49-F238E27FC236}">
                  <a16:creationId xmlns:a16="http://schemas.microsoft.com/office/drawing/2014/main" id="{87E3050A-F9B0-C083-A79F-8BF265782D71}"/>
                </a:ext>
              </a:extLst>
            </p:cNvPr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50;p36">
              <a:extLst>
                <a:ext uri="{FF2B5EF4-FFF2-40B4-BE49-F238E27FC236}">
                  <a16:creationId xmlns:a16="http://schemas.microsoft.com/office/drawing/2014/main" id="{F5503A61-D538-1602-E69A-DEFBC916C92E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851;p36">
              <a:extLst>
                <a:ext uri="{FF2B5EF4-FFF2-40B4-BE49-F238E27FC236}">
                  <a16:creationId xmlns:a16="http://schemas.microsoft.com/office/drawing/2014/main" id="{E824C3BF-A992-AC5C-55A7-1995514F5E16}"/>
                </a:ext>
              </a:extLst>
            </p:cNvPr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52;p36">
              <a:extLst>
                <a:ext uri="{FF2B5EF4-FFF2-40B4-BE49-F238E27FC236}">
                  <a16:creationId xmlns:a16="http://schemas.microsoft.com/office/drawing/2014/main" id="{BBC4D0EB-796E-380E-8F5F-89AEA7C30DDF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53;p36">
              <a:extLst>
                <a:ext uri="{FF2B5EF4-FFF2-40B4-BE49-F238E27FC236}">
                  <a16:creationId xmlns:a16="http://schemas.microsoft.com/office/drawing/2014/main" id="{7523A866-00C9-3FCC-3FCC-0F75DFE6FBB1}"/>
                </a:ext>
              </a:extLst>
            </p:cNvPr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54;p36">
              <a:extLst>
                <a:ext uri="{FF2B5EF4-FFF2-40B4-BE49-F238E27FC236}">
                  <a16:creationId xmlns:a16="http://schemas.microsoft.com/office/drawing/2014/main" id="{4E88195B-AA89-512B-2B7A-5969C4104BF9}"/>
                </a:ext>
              </a:extLst>
            </p:cNvPr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55;p36">
              <a:extLst>
                <a:ext uri="{FF2B5EF4-FFF2-40B4-BE49-F238E27FC236}">
                  <a16:creationId xmlns:a16="http://schemas.microsoft.com/office/drawing/2014/main" id="{243DA45C-6E22-1562-060B-80FFADB9DC9B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56;p36">
              <a:extLst>
                <a:ext uri="{FF2B5EF4-FFF2-40B4-BE49-F238E27FC236}">
                  <a16:creationId xmlns:a16="http://schemas.microsoft.com/office/drawing/2014/main" id="{EDDD81C7-C951-5E62-0429-9F1E716D93B2}"/>
                </a:ext>
              </a:extLst>
            </p:cNvPr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57;p36">
              <a:extLst>
                <a:ext uri="{FF2B5EF4-FFF2-40B4-BE49-F238E27FC236}">
                  <a16:creationId xmlns:a16="http://schemas.microsoft.com/office/drawing/2014/main" id="{A95567E1-D492-7AC1-DED5-0EA09F018DBD}"/>
                </a:ext>
              </a:extLst>
            </p:cNvPr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858;p36">
              <a:extLst>
                <a:ext uri="{FF2B5EF4-FFF2-40B4-BE49-F238E27FC236}">
                  <a16:creationId xmlns:a16="http://schemas.microsoft.com/office/drawing/2014/main" id="{FF903A32-EE9C-39D4-490A-08133EDD4EAF}"/>
                </a:ext>
              </a:extLst>
            </p:cNvPr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859;p36">
              <a:extLst>
                <a:ext uri="{FF2B5EF4-FFF2-40B4-BE49-F238E27FC236}">
                  <a16:creationId xmlns:a16="http://schemas.microsoft.com/office/drawing/2014/main" id="{0D48C201-415B-F6F3-0C71-91A4632C6C76}"/>
                </a:ext>
              </a:extLst>
            </p:cNvPr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60;p36">
              <a:extLst>
                <a:ext uri="{FF2B5EF4-FFF2-40B4-BE49-F238E27FC236}">
                  <a16:creationId xmlns:a16="http://schemas.microsoft.com/office/drawing/2014/main" id="{88BA84A3-1509-D9B5-AE08-7C3ADE236B0E}"/>
                </a:ext>
              </a:extLst>
            </p:cNvPr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61;p36">
              <a:extLst>
                <a:ext uri="{FF2B5EF4-FFF2-40B4-BE49-F238E27FC236}">
                  <a16:creationId xmlns:a16="http://schemas.microsoft.com/office/drawing/2014/main" id="{89E95C20-8464-A9FB-F5FB-6394C4A0B51B}"/>
                </a:ext>
              </a:extLst>
            </p:cNvPr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862;p36">
              <a:extLst>
                <a:ext uri="{FF2B5EF4-FFF2-40B4-BE49-F238E27FC236}">
                  <a16:creationId xmlns:a16="http://schemas.microsoft.com/office/drawing/2014/main" id="{96D5C612-1153-7D88-2082-2882C78F08D2}"/>
                </a:ext>
              </a:extLst>
            </p:cNvPr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63;p36">
              <a:extLst>
                <a:ext uri="{FF2B5EF4-FFF2-40B4-BE49-F238E27FC236}">
                  <a16:creationId xmlns:a16="http://schemas.microsoft.com/office/drawing/2014/main" id="{91F269EE-05EB-094C-E571-DC63368311A4}"/>
                </a:ext>
              </a:extLst>
            </p:cNvPr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64;p36">
              <a:extLst>
                <a:ext uri="{FF2B5EF4-FFF2-40B4-BE49-F238E27FC236}">
                  <a16:creationId xmlns:a16="http://schemas.microsoft.com/office/drawing/2014/main" id="{56973B0A-984C-5645-9027-A6C1DF0DEC89}"/>
                </a:ext>
              </a:extLst>
            </p:cNvPr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65;p36">
              <a:extLst>
                <a:ext uri="{FF2B5EF4-FFF2-40B4-BE49-F238E27FC236}">
                  <a16:creationId xmlns:a16="http://schemas.microsoft.com/office/drawing/2014/main" id="{7E9E5735-73A1-E06A-77E8-DCB8749274D2}"/>
                </a:ext>
              </a:extLst>
            </p:cNvPr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66;p36">
              <a:extLst>
                <a:ext uri="{FF2B5EF4-FFF2-40B4-BE49-F238E27FC236}">
                  <a16:creationId xmlns:a16="http://schemas.microsoft.com/office/drawing/2014/main" id="{7DAF8314-0EE2-EF31-D683-53BF273A1B68}"/>
                </a:ext>
              </a:extLst>
            </p:cNvPr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67;p36">
              <a:extLst>
                <a:ext uri="{FF2B5EF4-FFF2-40B4-BE49-F238E27FC236}">
                  <a16:creationId xmlns:a16="http://schemas.microsoft.com/office/drawing/2014/main" id="{BC36C593-5957-B945-1881-3B449A780474}"/>
                </a:ext>
              </a:extLst>
            </p:cNvPr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68;p36">
              <a:extLst>
                <a:ext uri="{FF2B5EF4-FFF2-40B4-BE49-F238E27FC236}">
                  <a16:creationId xmlns:a16="http://schemas.microsoft.com/office/drawing/2014/main" id="{359E4B70-5A1D-0456-D2F9-B7B9ACD9B2C3}"/>
                </a:ext>
              </a:extLst>
            </p:cNvPr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69;p36">
              <a:extLst>
                <a:ext uri="{FF2B5EF4-FFF2-40B4-BE49-F238E27FC236}">
                  <a16:creationId xmlns:a16="http://schemas.microsoft.com/office/drawing/2014/main" id="{5064AC7A-085C-8D8B-7DAD-184C7C726C2E}"/>
                </a:ext>
              </a:extLst>
            </p:cNvPr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PROBLEM STATEMENT</a:t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3547765" y="2680339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raphic 32" descr="Credit card outline">
            <a:extLst>
              <a:ext uri="{FF2B5EF4-FFF2-40B4-BE49-F238E27FC236}">
                <a16:creationId xmlns:a16="http://schemas.microsoft.com/office/drawing/2014/main" id="{15A859CC-B239-EE1E-17CC-3E7E4C029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871" y="2463539"/>
            <a:ext cx="792605" cy="750445"/>
          </a:xfrm>
          <a:prstGeom prst="rect">
            <a:avLst/>
          </a:prstGeom>
        </p:spPr>
      </p:pic>
      <p:pic>
        <p:nvPicPr>
          <p:cNvPr id="34" name="Graphic 33" descr="Dollar outline">
            <a:extLst>
              <a:ext uri="{FF2B5EF4-FFF2-40B4-BE49-F238E27FC236}">
                <a16:creationId xmlns:a16="http://schemas.microsoft.com/office/drawing/2014/main" id="{795261A5-DA11-9EFA-2A9A-CA3E39AF0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846" y="1332250"/>
            <a:ext cx="792606" cy="717656"/>
          </a:xfrm>
          <a:prstGeom prst="rect">
            <a:avLst/>
          </a:prstGeom>
        </p:spPr>
      </p:pic>
      <p:pic>
        <p:nvPicPr>
          <p:cNvPr id="36" name="Graphic 35" descr="Shield outline">
            <a:extLst>
              <a:ext uri="{FF2B5EF4-FFF2-40B4-BE49-F238E27FC236}">
                <a16:creationId xmlns:a16="http://schemas.microsoft.com/office/drawing/2014/main" id="{6EB7E47A-3993-AAD3-061E-E3AB87E73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846" y="3622937"/>
            <a:ext cx="792605" cy="769183"/>
          </a:xfrm>
          <a:prstGeom prst="rect">
            <a:avLst/>
          </a:prstGeom>
        </p:spPr>
      </p:pic>
      <p:pic>
        <p:nvPicPr>
          <p:cNvPr id="37" name="Graphic 36" descr="Tick outline">
            <a:extLst>
              <a:ext uri="{FF2B5EF4-FFF2-40B4-BE49-F238E27FC236}">
                <a16:creationId xmlns:a16="http://schemas.microsoft.com/office/drawing/2014/main" id="{A99C74FB-55FF-DEF9-7022-EECA420C17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1650" y="3908684"/>
            <a:ext cx="202370" cy="216422"/>
          </a:xfrm>
          <a:prstGeom prst="rect">
            <a:avLst/>
          </a:prstGeom>
        </p:spPr>
      </p:pic>
      <p:sp>
        <p:nvSpPr>
          <p:cNvPr id="43" name="Google Shape;329;p32">
            <a:extLst>
              <a:ext uri="{FF2B5EF4-FFF2-40B4-BE49-F238E27FC236}">
                <a16:creationId xmlns:a16="http://schemas.microsoft.com/office/drawing/2014/main" id="{C610C532-F9BC-6D99-A0F5-CB2B769DD3A5}"/>
              </a:ext>
            </a:extLst>
          </p:cNvPr>
          <p:cNvSpPr txBox="1">
            <a:spLocks noGrp="1"/>
          </p:cNvSpPr>
          <p:nvPr/>
        </p:nvSpPr>
        <p:spPr>
          <a:xfrm>
            <a:off x="1591617" y="1329649"/>
            <a:ext cx="3244273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None/>
            </a:pPr>
            <a:r>
              <a:rPr lang="en" sz="1200">
                <a:solidFill>
                  <a:srgbClr val="1F1C51"/>
                </a:solidFill>
              </a:rPr>
              <a:t>Individuals face heightened risk of financial frauds through digital payment systems</a:t>
            </a:r>
          </a:p>
        </p:txBody>
      </p:sp>
      <p:sp>
        <p:nvSpPr>
          <p:cNvPr id="44" name="Google Shape;329;p32">
            <a:extLst>
              <a:ext uri="{FF2B5EF4-FFF2-40B4-BE49-F238E27FC236}">
                <a16:creationId xmlns:a16="http://schemas.microsoft.com/office/drawing/2014/main" id="{EA845EA9-615E-A164-D189-B9168F5D7B24}"/>
              </a:ext>
            </a:extLst>
          </p:cNvPr>
          <p:cNvSpPr txBox="1">
            <a:spLocks/>
          </p:cNvSpPr>
          <p:nvPr/>
        </p:nvSpPr>
        <p:spPr>
          <a:xfrm>
            <a:off x="1589431" y="2461096"/>
            <a:ext cx="3244274" cy="75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Font typeface="DM Sans"/>
              <a:buNone/>
            </a:pPr>
            <a:r>
              <a:rPr lang="en-GB" sz="1200" dirty="0">
                <a:solidFill>
                  <a:srgbClr val="1F1C51"/>
                </a:solidFill>
                <a:latin typeface="DM Sans"/>
              </a:rPr>
              <a:t>Scammers</a:t>
            </a:r>
            <a:r>
              <a:rPr lang="en-GB" sz="1200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GB" sz="1200" dirty="0">
                <a:solidFill>
                  <a:srgbClr val="1F1C51"/>
                </a:solidFill>
                <a:latin typeface="DM Sans"/>
              </a:rPr>
              <a:t>use messages and calls to exploit these vulnerable groups</a:t>
            </a:r>
          </a:p>
        </p:txBody>
      </p:sp>
      <p:sp>
        <p:nvSpPr>
          <p:cNvPr id="45" name="Google Shape;329;p32">
            <a:extLst>
              <a:ext uri="{FF2B5EF4-FFF2-40B4-BE49-F238E27FC236}">
                <a16:creationId xmlns:a16="http://schemas.microsoft.com/office/drawing/2014/main" id="{CD4B69E0-677F-ABD3-F675-52D681CF3FF9}"/>
              </a:ext>
            </a:extLst>
          </p:cNvPr>
          <p:cNvSpPr txBox="1">
            <a:spLocks/>
          </p:cNvSpPr>
          <p:nvPr/>
        </p:nvSpPr>
        <p:spPr>
          <a:xfrm>
            <a:off x="1589431" y="3622833"/>
            <a:ext cx="3356699" cy="77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Font typeface="DM Sans"/>
              <a:buNone/>
            </a:pPr>
            <a:r>
              <a:rPr lang="en-GB" sz="1200" dirty="0">
                <a:solidFill>
                  <a:srgbClr val="1F1C51"/>
                </a:solidFill>
                <a:latin typeface="DM Sans"/>
              </a:rPr>
              <a:t>Urgent solution needed to protect vulnerable user and safeguard their finances</a:t>
            </a:r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A97DB2AB-C96F-2FE5-1538-FB3CEAC1CFA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574" r="27893"/>
          <a:stretch/>
        </p:blipFill>
        <p:spPr>
          <a:xfrm>
            <a:off x="5480779" y="618344"/>
            <a:ext cx="3663237" cy="45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Solution</a:t>
            </a:r>
            <a:endParaRPr lang="en-US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An App to protect from Digital frauds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lang="en-US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2;p50">
            <a:extLst>
              <a:ext uri="{FF2B5EF4-FFF2-40B4-BE49-F238E27FC236}">
                <a16:creationId xmlns:a16="http://schemas.microsoft.com/office/drawing/2014/main" id="{F357E55B-5EE8-269A-AA65-B6E51949F2BE}"/>
              </a:ext>
            </a:extLst>
          </p:cNvPr>
          <p:cNvSpPr/>
          <p:nvPr/>
        </p:nvSpPr>
        <p:spPr>
          <a:xfrm>
            <a:off x="6710275" y="1568939"/>
            <a:ext cx="973840" cy="969155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062;p50">
            <a:extLst>
              <a:ext uri="{FF2B5EF4-FFF2-40B4-BE49-F238E27FC236}">
                <a16:creationId xmlns:a16="http://schemas.microsoft.com/office/drawing/2014/main" id="{26EF2341-7A44-8AFE-BCB0-D10764A6530F}"/>
              </a:ext>
            </a:extLst>
          </p:cNvPr>
          <p:cNvSpPr/>
          <p:nvPr/>
        </p:nvSpPr>
        <p:spPr>
          <a:xfrm>
            <a:off x="4082311" y="1564255"/>
            <a:ext cx="973840" cy="969155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062;p50">
            <a:extLst>
              <a:ext uri="{FF2B5EF4-FFF2-40B4-BE49-F238E27FC236}">
                <a16:creationId xmlns:a16="http://schemas.microsoft.com/office/drawing/2014/main" id="{B6B7F4FA-9929-E2F1-2ADE-B1BB1EC80120}"/>
              </a:ext>
            </a:extLst>
          </p:cNvPr>
          <p:cNvSpPr/>
          <p:nvPr/>
        </p:nvSpPr>
        <p:spPr>
          <a:xfrm>
            <a:off x="1454348" y="1587677"/>
            <a:ext cx="973840" cy="969155"/>
          </a:xfrm>
          <a:prstGeom prst="ellipse">
            <a:avLst/>
          </a:pr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SOLUTION</a:t>
            </a:r>
            <a:endParaRPr lang="en-US"/>
          </a:p>
        </p:txBody>
      </p:sp>
      <p:sp>
        <p:nvSpPr>
          <p:cNvPr id="5" name="Google Shape;876;p37">
            <a:extLst>
              <a:ext uri="{FF2B5EF4-FFF2-40B4-BE49-F238E27FC236}">
                <a16:creationId xmlns:a16="http://schemas.microsoft.com/office/drawing/2014/main" id="{ABE3DEB8-6D27-DF27-67FD-C7524A65E5C7}"/>
              </a:ext>
            </a:extLst>
          </p:cNvPr>
          <p:cNvSpPr txBox="1">
            <a:spLocks/>
          </p:cNvSpPr>
          <p:nvPr/>
        </p:nvSpPr>
        <p:spPr>
          <a:xfrm>
            <a:off x="3464998" y="2640316"/>
            <a:ext cx="2214000" cy="544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>
                <a:solidFill>
                  <a:srgbClr val="1F1C51"/>
                </a:solidFill>
                <a:latin typeface="DM Sans"/>
              </a:rPr>
              <a:t>Sandbox Browser</a:t>
            </a:r>
            <a:endParaRPr lang="en-US"/>
          </a:p>
        </p:txBody>
      </p:sp>
      <p:sp>
        <p:nvSpPr>
          <p:cNvPr id="9" name="Google Shape;878;p37">
            <a:extLst>
              <a:ext uri="{FF2B5EF4-FFF2-40B4-BE49-F238E27FC236}">
                <a16:creationId xmlns:a16="http://schemas.microsoft.com/office/drawing/2014/main" id="{235F3DD8-2245-3927-3203-EE6EC545566E}"/>
              </a:ext>
            </a:extLst>
          </p:cNvPr>
          <p:cNvSpPr txBox="1">
            <a:spLocks/>
          </p:cNvSpPr>
          <p:nvPr/>
        </p:nvSpPr>
        <p:spPr>
          <a:xfrm>
            <a:off x="835213" y="2640316"/>
            <a:ext cx="2214000" cy="544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 dirty="0">
                <a:solidFill>
                  <a:srgbClr val="1F1C51"/>
                </a:solidFill>
                <a:latin typeface="DM Sans"/>
              </a:rPr>
              <a:t>AI Call Manager</a:t>
            </a:r>
            <a:endParaRPr lang="en-US" dirty="0"/>
          </a:p>
        </p:txBody>
      </p:sp>
      <p:sp>
        <p:nvSpPr>
          <p:cNvPr id="13" name="Google Shape;880;p37">
            <a:extLst>
              <a:ext uri="{FF2B5EF4-FFF2-40B4-BE49-F238E27FC236}">
                <a16:creationId xmlns:a16="http://schemas.microsoft.com/office/drawing/2014/main" id="{10D508FE-6616-854A-BBBB-F5B6C4A99CBA}"/>
              </a:ext>
            </a:extLst>
          </p:cNvPr>
          <p:cNvSpPr txBox="1">
            <a:spLocks/>
          </p:cNvSpPr>
          <p:nvPr/>
        </p:nvSpPr>
        <p:spPr>
          <a:xfrm>
            <a:off x="6019828" y="2640316"/>
            <a:ext cx="2363901" cy="544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800" b="1">
                <a:solidFill>
                  <a:srgbClr val="1F1C51"/>
                </a:solidFill>
                <a:latin typeface="DM Sans"/>
              </a:rPr>
              <a:t>Report &amp; Insurance</a:t>
            </a:r>
            <a:endParaRPr lang="en-US" sz="1800">
              <a:solidFill>
                <a:srgbClr val="1F1C51"/>
              </a:solidFill>
              <a:latin typeface="DM San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3F0BC6-6498-6480-72ED-ABAC9C16C86B}"/>
              </a:ext>
            </a:extLst>
          </p:cNvPr>
          <p:cNvSpPr txBox="1"/>
          <p:nvPr/>
        </p:nvSpPr>
        <p:spPr>
          <a:xfrm>
            <a:off x="3467412" y="3294088"/>
            <a:ext cx="221386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rgbClr val="1F1C51"/>
                </a:solidFill>
                <a:latin typeface="DM Sans"/>
              </a:rPr>
              <a:t>Protecting against deceptive ecommerce websites or harmful URL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175563-470C-5AD7-C1BC-EDBE7ECCFA6C}"/>
              </a:ext>
            </a:extLst>
          </p:cNvPr>
          <p:cNvSpPr txBox="1"/>
          <p:nvPr/>
        </p:nvSpPr>
        <p:spPr>
          <a:xfrm>
            <a:off x="834765" y="3294089"/>
            <a:ext cx="221386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rgbClr val="1F1C51"/>
                </a:solidFill>
                <a:latin typeface="DM Sans"/>
              </a:rPr>
              <a:t>Securing from </a:t>
            </a:r>
            <a:r>
              <a:rPr lang="en-US">
                <a:latin typeface="DM Sans"/>
              </a:rPr>
              <a:t>​fraudulent </a:t>
            </a:r>
            <a:r>
              <a:rPr lang="en-GB">
                <a:solidFill>
                  <a:srgbClr val="1F1C51"/>
                </a:solidFill>
                <a:latin typeface="DM Sans"/>
              </a:rPr>
              <a:t>Call or Message in real time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D4CAB8-BB34-F85D-E26B-C3BA673B97E2}"/>
              </a:ext>
            </a:extLst>
          </p:cNvPr>
          <p:cNvSpPr txBox="1"/>
          <p:nvPr/>
        </p:nvSpPr>
        <p:spPr>
          <a:xfrm>
            <a:off x="6095375" y="3294088"/>
            <a:ext cx="221386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rgbClr val="1F1C51"/>
                </a:solidFill>
                <a:latin typeface="DM Sans"/>
              </a:rPr>
              <a:t>Assistance with post fraud procedure, filing complaint &amp; insurance</a:t>
            </a:r>
          </a:p>
        </p:txBody>
      </p:sp>
      <p:pic>
        <p:nvPicPr>
          <p:cNvPr id="4" name="Graphic 3" descr="List outline">
            <a:extLst>
              <a:ext uri="{FF2B5EF4-FFF2-40B4-BE49-F238E27FC236}">
                <a16:creationId xmlns:a16="http://schemas.microsoft.com/office/drawing/2014/main" id="{C57D84C4-2C11-82E3-77AA-33ED156B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358" y="1589894"/>
            <a:ext cx="914400" cy="914400"/>
          </a:xfrm>
          <a:prstGeom prst="rect">
            <a:avLst/>
          </a:prstGeom>
        </p:spPr>
      </p:pic>
      <p:pic>
        <p:nvPicPr>
          <p:cNvPr id="6" name="Graphic 5" descr="Browser window outline">
            <a:extLst>
              <a:ext uri="{FF2B5EF4-FFF2-40B4-BE49-F238E27FC236}">
                <a16:creationId xmlns:a16="http://schemas.microsoft.com/office/drawing/2014/main" id="{CFF90628-F4AE-5B72-9F05-78743530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6679" y="1615659"/>
            <a:ext cx="914400" cy="914400"/>
          </a:xfrm>
          <a:prstGeom prst="rect">
            <a:avLst/>
          </a:prstGeom>
        </p:spPr>
      </p:pic>
      <p:pic>
        <p:nvPicPr>
          <p:cNvPr id="7" name="Graphic 6" descr="Artificial Intelligence outline">
            <a:extLst>
              <a:ext uri="{FF2B5EF4-FFF2-40B4-BE49-F238E27FC236}">
                <a16:creationId xmlns:a16="http://schemas.microsoft.com/office/drawing/2014/main" id="{F68C9B3F-4CB0-FA79-5D98-4E3D02E68A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8800" y="1594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59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Tech in Use</a:t>
            </a:r>
            <a:endParaRPr lang="en-US"/>
          </a:p>
        </p:txBody>
      </p:sp>
      <p:sp>
        <p:nvSpPr>
          <p:cNvPr id="2822" name="Google Shape;2822;p59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chemeClr val="lt2"/>
                </a:solidFill>
              </a:rPr>
              <a:t>Technology used in solution</a:t>
            </a:r>
            <a:endParaRPr lang="en-US">
              <a:solidFill>
                <a:schemeClr val="lt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823" name="Google Shape;2823;p59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91" name="Google Shape;2199;p52">
            <a:extLst>
              <a:ext uri="{FF2B5EF4-FFF2-40B4-BE49-F238E27FC236}">
                <a16:creationId xmlns:a16="http://schemas.microsoft.com/office/drawing/2014/main" id="{BA43D148-D47B-396D-409C-F2A5CE64EF4F}"/>
              </a:ext>
            </a:extLst>
          </p:cNvPr>
          <p:cNvGrpSpPr/>
          <p:nvPr/>
        </p:nvGrpSpPr>
        <p:grpSpPr>
          <a:xfrm>
            <a:off x="4573386" y="1011515"/>
            <a:ext cx="3969045" cy="3713930"/>
            <a:chOff x="1088525" y="238125"/>
            <a:chExt cx="5597300" cy="5237526"/>
          </a:xfrm>
        </p:grpSpPr>
        <p:sp>
          <p:nvSpPr>
            <p:cNvPr id="3" name="Google Shape;2200;p52">
              <a:extLst>
                <a:ext uri="{FF2B5EF4-FFF2-40B4-BE49-F238E27FC236}">
                  <a16:creationId xmlns:a16="http://schemas.microsoft.com/office/drawing/2014/main" id="{BC87E3BC-0182-296C-A056-4F52BE4EBA7C}"/>
                </a:ext>
              </a:extLst>
            </p:cNvPr>
            <p:cNvSpPr/>
            <p:nvPr/>
          </p:nvSpPr>
          <p:spPr>
            <a:xfrm>
              <a:off x="1088525" y="270526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01;p52">
              <a:extLst>
                <a:ext uri="{FF2B5EF4-FFF2-40B4-BE49-F238E27FC236}">
                  <a16:creationId xmlns:a16="http://schemas.microsoft.com/office/drawing/2014/main" id="{1FC87F76-38D1-EB00-1419-8BBD43255CA5}"/>
                </a:ext>
              </a:extLst>
            </p:cNvPr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02;p52">
              <a:extLst>
                <a:ext uri="{FF2B5EF4-FFF2-40B4-BE49-F238E27FC236}">
                  <a16:creationId xmlns:a16="http://schemas.microsoft.com/office/drawing/2014/main" id="{4087BA1B-8250-916D-22B8-418BD88A073C}"/>
                </a:ext>
              </a:extLst>
            </p:cNvPr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03;p52">
              <a:extLst>
                <a:ext uri="{FF2B5EF4-FFF2-40B4-BE49-F238E27FC236}">
                  <a16:creationId xmlns:a16="http://schemas.microsoft.com/office/drawing/2014/main" id="{DE7C0E0B-80F2-A21B-C990-D4782B2F962C}"/>
                </a:ext>
              </a:extLst>
            </p:cNvPr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4;p52">
              <a:extLst>
                <a:ext uri="{FF2B5EF4-FFF2-40B4-BE49-F238E27FC236}">
                  <a16:creationId xmlns:a16="http://schemas.microsoft.com/office/drawing/2014/main" id="{25C695E2-02B5-11D0-C34E-B7B290BB0F33}"/>
                </a:ext>
              </a:extLst>
            </p:cNvPr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05;p52">
              <a:extLst>
                <a:ext uri="{FF2B5EF4-FFF2-40B4-BE49-F238E27FC236}">
                  <a16:creationId xmlns:a16="http://schemas.microsoft.com/office/drawing/2014/main" id="{2C0483B9-164D-1810-10AA-AD9F7B33B310}"/>
                </a:ext>
              </a:extLst>
            </p:cNvPr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06;p52">
              <a:extLst>
                <a:ext uri="{FF2B5EF4-FFF2-40B4-BE49-F238E27FC236}">
                  <a16:creationId xmlns:a16="http://schemas.microsoft.com/office/drawing/2014/main" id="{834BCF27-1E53-3868-A48D-070BF4F167E1}"/>
                </a:ext>
              </a:extLst>
            </p:cNvPr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07;p52">
              <a:extLst>
                <a:ext uri="{FF2B5EF4-FFF2-40B4-BE49-F238E27FC236}">
                  <a16:creationId xmlns:a16="http://schemas.microsoft.com/office/drawing/2014/main" id="{F3B1A440-E3E7-B162-3D4A-EE799E0A6C11}"/>
                </a:ext>
              </a:extLst>
            </p:cNvPr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8;p52">
              <a:extLst>
                <a:ext uri="{FF2B5EF4-FFF2-40B4-BE49-F238E27FC236}">
                  <a16:creationId xmlns:a16="http://schemas.microsoft.com/office/drawing/2014/main" id="{647E9274-6995-4E1C-27B8-D7E0E5BE469A}"/>
                </a:ext>
              </a:extLst>
            </p:cNvPr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09;p52">
              <a:extLst>
                <a:ext uri="{FF2B5EF4-FFF2-40B4-BE49-F238E27FC236}">
                  <a16:creationId xmlns:a16="http://schemas.microsoft.com/office/drawing/2014/main" id="{66DFDA79-99B1-11FD-F279-F9524E1E5F8E}"/>
                </a:ext>
              </a:extLst>
            </p:cNvPr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10;p52">
              <a:extLst>
                <a:ext uri="{FF2B5EF4-FFF2-40B4-BE49-F238E27FC236}">
                  <a16:creationId xmlns:a16="http://schemas.microsoft.com/office/drawing/2014/main" id="{76E9DF88-109D-0122-7B2A-1466649F8E49}"/>
                </a:ext>
              </a:extLst>
            </p:cNvPr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11;p52">
              <a:extLst>
                <a:ext uri="{FF2B5EF4-FFF2-40B4-BE49-F238E27FC236}">
                  <a16:creationId xmlns:a16="http://schemas.microsoft.com/office/drawing/2014/main" id="{93669AA5-21DE-4A1F-F84A-7E7D545DDF35}"/>
                </a:ext>
              </a:extLst>
            </p:cNvPr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2;p52">
              <a:extLst>
                <a:ext uri="{FF2B5EF4-FFF2-40B4-BE49-F238E27FC236}">
                  <a16:creationId xmlns:a16="http://schemas.microsoft.com/office/drawing/2014/main" id="{8CA9509E-9532-BD23-308F-238FE31E9F1A}"/>
                </a:ext>
              </a:extLst>
            </p:cNvPr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3;p52">
              <a:extLst>
                <a:ext uri="{FF2B5EF4-FFF2-40B4-BE49-F238E27FC236}">
                  <a16:creationId xmlns:a16="http://schemas.microsoft.com/office/drawing/2014/main" id="{991F488A-2FD8-D2AB-2621-CDBDBA659A5B}"/>
                </a:ext>
              </a:extLst>
            </p:cNvPr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4;p52">
              <a:extLst>
                <a:ext uri="{FF2B5EF4-FFF2-40B4-BE49-F238E27FC236}">
                  <a16:creationId xmlns:a16="http://schemas.microsoft.com/office/drawing/2014/main" id="{4DADF1DD-928B-1157-9508-426015BF31E4}"/>
                </a:ext>
              </a:extLst>
            </p:cNvPr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5;p52">
              <a:extLst>
                <a:ext uri="{FF2B5EF4-FFF2-40B4-BE49-F238E27FC236}">
                  <a16:creationId xmlns:a16="http://schemas.microsoft.com/office/drawing/2014/main" id="{DFC4812B-6CEF-7563-17E7-020D87BD5008}"/>
                </a:ext>
              </a:extLst>
            </p:cNvPr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16;p52">
              <a:extLst>
                <a:ext uri="{FF2B5EF4-FFF2-40B4-BE49-F238E27FC236}">
                  <a16:creationId xmlns:a16="http://schemas.microsoft.com/office/drawing/2014/main" id="{5527972D-9797-B26A-93FB-3F16563495AC}"/>
                </a:ext>
              </a:extLst>
            </p:cNvPr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7;p52">
              <a:extLst>
                <a:ext uri="{FF2B5EF4-FFF2-40B4-BE49-F238E27FC236}">
                  <a16:creationId xmlns:a16="http://schemas.microsoft.com/office/drawing/2014/main" id="{E06B29ED-FA6B-FD1B-E205-4792A063AF79}"/>
                </a:ext>
              </a:extLst>
            </p:cNvPr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8;p52">
              <a:extLst>
                <a:ext uri="{FF2B5EF4-FFF2-40B4-BE49-F238E27FC236}">
                  <a16:creationId xmlns:a16="http://schemas.microsoft.com/office/drawing/2014/main" id="{04219126-2E82-8C41-63B0-CF33B343581C}"/>
                </a:ext>
              </a:extLst>
            </p:cNvPr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19;p52">
              <a:extLst>
                <a:ext uri="{FF2B5EF4-FFF2-40B4-BE49-F238E27FC236}">
                  <a16:creationId xmlns:a16="http://schemas.microsoft.com/office/drawing/2014/main" id="{EAC3C3A0-F182-7C98-662E-796990830A39}"/>
                </a:ext>
              </a:extLst>
            </p:cNvPr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20;p52">
              <a:extLst>
                <a:ext uri="{FF2B5EF4-FFF2-40B4-BE49-F238E27FC236}">
                  <a16:creationId xmlns:a16="http://schemas.microsoft.com/office/drawing/2014/main" id="{C15496FA-5689-C64A-29D1-D713F58B1965}"/>
                </a:ext>
              </a:extLst>
            </p:cNvPr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21;p52">
              <a:extLst>
                <a:ext uri="{FF2B5EF4-FFF2-40B4-BE49-F238E27FC236}">
                  <a16:creationId xmlns:a16="http://schemas.microsoft.com/office/drawing/2014/main" id="{12871B96-7C47-0E0D-93BE-4443DC31CBC1}"/>
                </a:ext>
              </a:extLst>
            </p:cNvPr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22;p52">
              <a:extLst>
                <a:ext uri="{FF2B5EF4-FFF2-40B4-BE49-F238E27FC236}">
                  <a16:creationId xmlns:a16="http://schemas.microsoft.com/office/drawing/2014/main" id="{592CC9BA-99CC-BE2E-5938-9316DF406495}"/>
                </a:ext>
              </a:extLst>
            </p:cNvPr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23;p52">
              <a:extLst>
                <a:ext uri="{FF2B5EF4-FFF2-40B4-BE49-F238E27FC236}">
                  <a16:creationId xmlns:a16="http://schemas.microsoft.com/office/drawing/2014/main" id="{65783BEF-7EA4-42B3-1EF7-23B6FFBD269D}"/>
                </a:ext>
              </a:extLst>
            </p:cNvPr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24;p52">
              <a:extLst>
                <a:ext uri="{FF2B5EF4-FFF2-40B4-BE49-F238E27FC236}">
                  <a16:creationId xmlns:a16="http://schemas.microsoft.com/office/drawing/2014/main" id="{4106A01B-17DD-5E8B-848F-95F95B9B268B}"/>
                </a:ext>
              </a:extLst>
            </p:cNvPr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25;p52">
              <a:extLst>
                <a:ext uri="{FF2B5EF4-FFF2-40B4-BE49-F238E27FC236}">
                  <a16:creationId xmlns:a16="http://schemas.microsoft.com/office/drawing/2014/main" id="{518AA0CE-838B-7C7D-DEBD-F73B0C0708B1}"/>
                </a:ext>
              </a:extLst>
            </p:cNvPr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26;p52">
              <a:extLst>
                <a:ext uri="{FF2B5EF4-FFF2-40B4-BE49-F238E27FC236}">
                  <a16:creationId xmlns:a16="http://schemas.microsoft.com/office/drawing/2014/main" id="{BFE7F4D8-9885-819F-6CAC-3D4A850FAB19}"/>
                </a:ext>
              </a:extLst>
            </p:cNvPr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7;p52">
              <a:extLst>
                <a:ext uri="{FF2B5EF4-FFF2-40B4-BE49-F238E27FC236}">
                  <a16:creationId xmlns:a16="http://schemas.microsoft.com/office/drawing/2014/main" id="{0462E412-0DDD-0FA7-7E1F-26BA270728C0}"/>
                </a:ext>
              </a:extLst>
            </p:cNvPr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8;p52">
              <a:extLst>
                <a:ext uri="{FF2B5EF4-FFF2-40B4-BE49-F238E27FC236}">
                  <a16:creationId xmlns:a16="http://schemas.microsoft.com/office/drawing/2014/main" id="{E56CB2B8-91C1-2309-F5F6-E60D5E621333}"/>
                </a:ext>
              </a:extLst>
            </p:cNvPr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9;p52">
              <a:extLst>
                <a:ext uri="{FF2B5EF4-FFF2-40B4-BE49-F238E27FC236}">
                  <a16:creationId xmlns:a16="http://schemas.microsoft.com/office/drawing/2014/main" id="{A11ADDA3-45C4-01D1-F14C-0C58F8FA4974}"/>
                </a:ext>
              </a:extLst>
            </p:cNvPr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0;p52">
              <a:extLst>
                <a:ext uri="{FF2B5EF4-FFF2-40B4-BE49-F238E27FC236}">
                  <a16:creationId xmlns:a16="http://schemas.microsoft.com/office/drawing/2014/main" id="{56A5EF9F-A553-7E2D-1DAF-DFEC106DA6DA}"/>
                </a:ext>
              </a:extLst>
            </p:cNvPr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1;p52">
              <a:extLst>
                <a:ext uri="{FF2B5EF4-FFF2-40B4-BE49-F238E27FC236}">
                  <a16:creationId xmlns:a16="http://schemas.microsoft.com/office/drawing/2014/main" id="{9112E599-3F0C-1560-8D65-B65B1ECC59E7}"/>
                </a:ext>
              </a:extLst>
            </p:cNvPr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32;p52">
              <a:extLst>
                <a:ext uri="{FF2B5EF4-FFF2-40B4-BE49-F238E27FC236}">
                  <a16:creationId xmlns:a16="http://schemas.microsoft.com/office/drawing/2014/main" id="{3349EAE4-751F-3EA4-2C2F-1BD5BE12EF1B}"/>
                </a:ext>
              </a:extLst>
            </p:cNvPr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3;p52">
              <a:extLst>
                <a:ext uri="{FF2B5EF4-FFF2-40B4-BE49-F238E27FC236}">
                  <a16:creationId xmlns:a16="http://schemas.microsoft.com/office/drawing/2014/main" id="{2AFF3C73-B1F5-5BAA-AABA-ED3F453A2771}"/>
                </a:ext>
              </a:extLst>
            </p:cNvPr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34;p52">
              <a:extLst>
                <a:ext uri="{FF2B5EF4-FFF2-40B4-BE49-F238E27FC236}">
                  <a16:creationId xmlns:a16="http://schemas.microsoft.com/office/drawing/2014/main" id="{927E999E-6BDB-3335-F61E-F025213C0819}"/>
                </a:ext>
              </a:extLst>
            </p:cNvPr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5;p52">
              <a:extLst>
                <a:ext uri="{FF2B5EF4-FFF2-40B4-BE49-F238E27FC236}">
                  <a16:creationId xmlns:a16="http://schemas.microsoft.com/office/drawing/2014/main" id="{60AABE8F-38AC-685E-8ABC-02B10E1CFEB7}"/>
                </a:ext>
              </a:extLst>
            </p:cNvPr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36;p52">
              <a:extLst>
                <a:ext uri="{FF2B5EF4-FFF2-40B4-BE49-F238E27FC236}">
                  <a16:creationId xmlns:a16="http://schemas.microsoft.com/office/drawing/2014/main" id="{909AEF84-7FDD-7B2C-7FE4-12C288DCDDFF}"/>
                </a:ext>
              </a:extLst>
            </p:cNvPr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37;p52">
              <a:extLst>
                <a:ext uri="{FF2B5EF4-FFF2-40B4-BE49-F238E27FC236}">
                  <a16:creationId xmlns:a16="http://schemas.microsoft.com/office/drawing/2014/main" id="{6B020B90-22E0-1BAF-545B-2A7796F68E9C}"/>
                </a:ext>
              </a:extLst>
            </p:cNvPr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8;p52">
              <a:extLst>
                <a:ext uri="{FF2B5EF4-FFF2-40B4-BE49-F238E27FC236}">
                  <a16:creationId xmlns:a16="http://schemas.microsoft.com/office/drawing/2014/main" id="{FBD89519-8996-FB89-9BF2-1B1526E7A4F1}"/>
                </a:ext>
              </a:extLst>
            </p:cNvPr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39;p52">
              <a:extLst>
                <a:ext uri="{FF2B5EF4-FFF2-40B4-BE49-F238E27FC236}">
                  <a16:creationId xmlns:a16="http://schemas.microsoft.com/office/drawing/2014/main" id="{A432F7DB-4BF7-A7F3-3EEB-BFF3A829F81A}"/>
                </a:ext>
              </a:extLst>
            </p:cNvPr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40;p52">
              <a:extLst>
                <a:ext uri="{FF2B5EF4-FFF2-40B4-BE49-F238E27FC236}">
                  <a16:creationId xmlns:a16="http://schemas.microsoft.com/office/drawing/2014/main" id="{1E4C5CD6-08D2-781D-ADA7-1DAC37B4797B}"/>
                </a:ext>
              </a:extLst>
            </p:cNvPr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41;p52">
              <a:extLst>
                <a:ext uri="{FF2B5EF4-FFF2-40B4-BE49-F238E27FC236}">
                  <a16:creationId xmlns:a16="http://schemas.microsoft.com/office/drawing/2014/main" id="{55894ED9-4121-62A2-4AEB-38FC3DDD3D59}"/>
                </a:ext>
              </a:extLst>
            </p:cNvPr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2;p52">
              <a:extLst>
                <a:ext uri="{FF2B5EF4-FFF2-40B4-BE49-F238E27FC236}">
                  <a16:creationId xmlns:a16="http://schemas.microsoft.com/office/drawing/2014/main" id="{570C94E9-2E13-879B-5655-7B61BE377090}"/>
                </a:ext>
              </a:extLst>
            </p:cNvPr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43;p52">
              <a:extLst>
                <a:ext uri="{FF2B5EF4-FFF2-40B4-BE49-F238E27FC236}">
                  <a16:creationId xmlns:a16="http://schemas.microsoft.com/office/drawing/2014/main" id="{9516AF5A-A455-0980-5A3C-FDBEAB76D0E0}"/>
                </a:ext>
              </a:extLst>
            </p:cNvPr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44;p52">
              <a:extLst>
                <a:ext uri="{FF2B5EF4-FFF2-40B4-BE49-F238E27FC236}">
                  <a16:creationId xmlns:a16="http://schemas.microsoft.com/office/drawing/2014/main" id="{65DF0005-31EA-67D7-5348-DCE797AB266D}"/>
                </a:ext>
              </a:extLst>
            </p:cNvPr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45;p52">
              <a:extLst>
                <a:ext uri="{FF2B5EF4-FFF2-40B4-BE49-F238E27FC236}">
                  <a16:creationId xmlns:a16="http://schemas.microsoft.com/office/drawing/2014/main" id="{4AA0E62E-B95F-A383-8A11-3AA8D5E55488}"/>
                </a:ext>
              </a:extLst>
            </p:cNvPr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46;p52">
              <a:extLst>
                <a:ext uri="{FF2B5EF4-FFF2-40B4-BE49-F238E27FC236}">
                  <a16:creationId xmlns:a16="http://schemas.microsoft.com/office/drawing/2014/main" id="{BCD691B1-9023-37F9-9220-3322EA4548D6}"/>
                </a:ext>
              </a:extLst>
            </p:cNvPr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47;p52">
              <a:extLst>
                <a:ext uri="{FF2B5EF4-FFF2-40B4-BE49-F238E27FC236}">
                  <a16:creationId xmlns:a16="http://schemas.microsoft.com/office/drawing/2014/main" id="{6AC50C77-586C-70B8-DE48-3F42E2971C54}"/>
                </a:ext>
              </a:extLst>
            </p:cNvPr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48;p52">
              <a:extLst>
                <a:ext uri="{FF2B5EF4-FFF2-40B4-BE49-F238E27FC236}">
                  <a16:creationId xmlns:a16="http://schemas.microsoft.com/office/drawing/2014/main" id="{0D8F2F0F-3E1F-D2E3-BC52-547086878AE9}"/>
                </a:ext>
              </a:extLst>
            </p:cNvPr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49;p52">
              <a:extLst>
                <a:ext uri="{FF2B5EF4-FFF2-40B4-BE49-F238E27FC236}">
                  <a16:creationId xmlns:a16="http://schemas.microsoft.com/office/drawing/2014/main" id="{0A40CF9A-3DE6-E99A-0806-7824171ECD0B}"/>
                </a:ext>
              </a:extLst>
            </p:cNvPr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50;p52">
              <a:extLst>
                <a:ext uri="{FF2B5EF4-FFF2-40B4-BE49-F238E27FC236}">
                  <a16:creationId xmlns:a16="http://schemas.microsoft.com/office/drawing/2014/main" id="{8E497988-DA87-A1E8-EA63-4EB2A8F248A0}"/>
                </a:ext>
              </a:extLst>
            </p:cNvPr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51;p52">
              <a:extLst>
                <a:ext uri="{FF2B5EF4-FFF2-40B4-BE49-F238E27FC236}">
                  <a16:creationId xmlns:a16="http://schemas.microsoft.com/office/drawing/2014/main" id="{7B4178D1-9481-6917-931A-CBC1D6091E93}"/>
                </a:ext>
              </a:extLst>
            </p:cNvPr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52;p52">
              <a:extLst>
                <a:ext uri="{FF2B5EF4-FFF2-40B4-BE49-F238E27FC236}">
                  <a16:creationId xmlns:a16="http://schemas.microsoft.com/office/drawing/2014/main" id="{C4E0C880-E7A0-835E-4917-12B1D75F138C}"/>
                </a:ext>
              </a:extLst>
            </p:cNvPr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53;p52">
              <a:extLst>
                <a:ext uri="{FF2B5EF4-FFF2-40B4-BE49-F238E27FC236}">
                  <a16:creationId xmlns:a16="http://schemas.microsoft.com/office/drawing/2014/main" id="{2B5526CB-8A30-F755-3FB5-9F433D73E89F}"/>
                </a:ext>
              </a:extLst>
            </p:cNvPr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54;p52">
              <a:extLst>
                <a:ext uri="{FF2B5EF4-FFF2-40B4-BE49-F238E27FC236}">
                  <a16:creationId xmlns:a16="http://schemas.microsoft.com/office/drawing/2014/main" id="{EBF21DB1-94D9-6447-17E4-45FF62EA84AD}"/>
                </a:ext>
              </a:extLst>
            </p:cNvPr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55;p52">
              <a:extLst>
                <a:ext uri="{FF2B5EF4-FFF2-40B4-BE49-F238E27FC236}">
                  <a16:creationId xmlns:a16="http://schemas.microsoft.com/office/drawing/2014/main" id="{4296AAFC-FCEE-7EAB-5530-1B0B1FC91C7C}"/>
                </a:ext>
              </a:extLst>
            </p:cNvPr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56;p52">
              <a:extLst>
                <a:ext uri="{FF2B5EF4-FFF2-40B4-BE49-F238E27FC236}">
                  <a16:creationId xmlns:a16="http://schemas.microsoft.com/office/drawing/2014/main" id="{907E083B-29CB-EAE9-955B-29B941BE0A9E}"/>
                </a:ext>
              </a:extLst>
            </p:cNvPr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7;p52">
              <a:extLst>
                <a:ext uri="{FF2B5EF4-FFF2-40B4-BE49-F238E27FC236}">
                  <a16:creationId xmlns:a16="http://schemas.microsoft.com/office/drawing/2014/main" id="{438B917B-FA76-2F92-A97B-FBFEC4FA57B3}"/>
                </a:ext>
              </a:extLst>
            </p:cNvPr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8;p52">
              <a:extLst>
                <a:ext uri="{FF2B5EF4-FFF2-40B4-BE49-F238E27FC236}">
                  <a16:creationId xmlns:a16="http://schemas.microsoft.com/office/drawing/2014/main" id="{13042253-A6E8-B014-94E5-A18119EA5552}"/>
                </a:ext>
              </a:extLst>
            </p:cNvPr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59;p52">
              <a:extLst>
                <a:ext uri="{FF2B5EF4-FFF2-40B4-BE49-F238E27FC236}">
                  <a16:creationId xmlns:a16="http://schemas.microsoft.com/office/drawing/2014/main" id="{1BE6DEB0-13F3-62D8-671F-E009901C8B13}"/>
                </a:ext>
              </a:extLst>
            </p:cNvPr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60;p52">
              <a:extLst>
                <a:ext uri="{FF2B5EF4-FFF2-40B4-BE49-F238E27FC236}">
                  <a16:creationId xmlns:a16="http://schemas.microsoft.com/office/drawing/2014/main" id="{96F1434F-88C8-CAFE-F652-6A2159C2F55F}"/>
                </a:ext>
              </a:extLst>
            </p:cNvPr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261;p52">
              <a:extLst>
                <a:ext uri="{FF2B5EF4-FFF2-40B4-BE49-F238E27FC236}">
                  <a16:creationId xmlns:a16="http://schemas.microsoft.com/office/drawing/2014/main" id="{6DD4684C-677C-9567-C3BF-051E87249665}"/>
                </a:ext>
              </a:extLst>
            </p:cNvPr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262;p52">
              <a:extLst>
                <a:ext uri="{FF2B5EF4-FFF2-40B4-BE49-F238E27FC236}">
                  <a16:creationId xmlns:a16="http://schemas.microsoft.com/office/drawing/2014/main" id="{0A79EA9F-4A9E-733B-A65B-477F97412A86}"/>
                </a:ext>
              </a:extLst>
            </p:cNvPr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263;p52">
              <a:extLst>
                <a:ext uri="{FF2B5EF4-FFF2-40B4-BE49-F238E27FC236}">
                  <a16:creationId xmlns:a16="http://schemas.microsoft.com/office/drawing/2014/main" id="{3039D891-4E7A-6C56-5B77-88BCBB18D6B0}"/>
                </a:ext>
              </a:extLst>
            </p:cNvPr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264;p52">
              <a:extLst>
                <a:ext uri="{FF2B5EF4-FFF2-40B4-BE49-F238E27FC236}">
                  <a16:creationId xmlns:a16="http://schemas.microsoft.com/office/drawing/2014/main" id="{86A351CD-1BB3-3E46-4906-8E1AA58BBCAC}"/>
                </a:ext>
              </a:extLst>
            </p:cNvPr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265;p52">
              <a:extLst>
                <a:ext uri="{FF2B5EF4-FFF2-40B4-BE49-F238E27FC236}">
                  <a16:creationId xmlns:a16="http://schemas.microsoft.com/office/drawing/2014/main" id="{33860B4C-082F-A480-DEA4-D7D5C6514FCA}"/>
                </a:ext>
              </a:extLst>
            </p:cNvPr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266;p52">
              <a:extLst>
                <a:ext uri="{FF2B5EF4-FFF2-40B4-BE49-F238E27FC236}">
                  <a16:creationId xmlns:a16="http://schemas.microsoft.com/office/drawing/2014/main" id="{368BBEBC-879F-DE40-3D56-2D3583A19011}"/>
                </a:ext>
              </a:extLst>
            </p:cNvPr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267;p52">
              <a:extLst>
                <a:ext uri="{FF2B5EF4-FFF2-40B4-BE49-F238E27FC236}">
                  <a16:creationId xmlns:a16="http://schemas.microsoft.com/office/drawing/2014/main" id="{DC2640DF-0FC7-5D14-27F6-648E1758C6B5}"/>
                </a:ext>
              </a:extLst>
            </p:cNvPr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268;p52">
              <a:extLst>
                <a:ext uri="{FF2B5EF4-FFF2-40B4-BE49-F238E27FC236}">
                  <a16:creationId xmlns:a16="http://schemas.microsoft.com/office/drawing/2014/main" id="{023BE541-8E3C-200C-B83B-28647FDB5309}"/>
                </a:ext>
              </a:extLst>
            </p:cNvPr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269;p52">
              <a:extLst>
                <a:ext uri="{FF2B5EF4-FFF2-40B4-BE49-F238E27FC236}">
                  <a16:creationId xmlns:a16="http://schemas.microsoft.com/office/drawing/2014/main" id="{2F2EA642-E0EA-C76F-28F9-A299429D2EA7}"/>
                </a:ext>
              </a:extLst>
            </p:cNvPr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270;p52">
              <a:extLst>
                <a:ext uri="{FF2B5EF4-FFF2-40B4-BE49-F238E27FC236}">
                  <a16:creationId xmlns:a16="http://schemas.microsoft.com/office/drawing/2014/main" id="{65EA1AB0-334D-BB39-9077-4EB9CF4C6C3B}"/>
                </a:ext>
              </a:extLst>
            </p:cNvPr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271;p52">
              <a:extLst>
                <a:ext uri="{FF2B5EF4-FFF2-40B4-BE49-F238E27FC236}">
                  <a16:creationId xmlns:a16="http://schemas.microsoft.com/office/drawing/2014/main" id="{D6E831E4-3E5F-2B55-A06E-7FD0BFE9DBB9}"/>
                </a:ext>
              </a:extLst>
            </p:cNvPr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272;p52">
              <a:extLst>
                <a:ext uri="{FF2B5EF4-FFF2-40B4-BE49-F238E27FC236}">
                  <a16:creationId xmlns:a16="http://schemas.microsoft.com/office/drawing/2014/main" id="{B2962925-4F2D-4A2E-385C-814288389805}"/>
                </a:ext>
              </a:extLst>
            </p:cNvPr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273;p52">
              <a:extLst>
                <a:ext uri="{FF2B5EF4-FFF2-40B4-BE49-F238E27FC236}">
                  <a16:creationId xmlns:a16="http://schemas.microsoft.com/office/drawing/2014/main" id="{BD7B5BAD-6EF1-769D-B808-0E8A0EA3EC85}"/>
                </a:ext>
              </a:extLst>
            </p:cNvPr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274;p52">
              <a:extLst>
                <a:ext uri="{FF2B5EF4-FFF2-40B4-BE49-F238E27FC236}">
                  <a16:creationId xmlns:a16="http://schemas.microsoft.com/office/drawing/2014/main" id="{564250D9-CBF7-466E-5DAB-12125263B0DF}"/>
                </a:ext>
              </a:extLst>
            </p:cNvPr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275;p52">
              <a:extLst>
                <a:ext uri="{FF2B5EF4-FFF2-40B4-BE49-F238E27FC236}">
                  <a16:creationId xmlns:a16="http://schemas.microsoft.com/office/drawing/2014/main" id="{E45B1D31-3BD8-3534-FEEE-D922377B0287}"/>
                </a:ext>
              </a:extLst>
            </p:cNvPr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276;p52">
              <a:extLst>
                <a:ext uri="{FF2B5EF4-FFF2-40B4-BE49-F238E27FC236}">
                  <a16:creationId xmlns:a16="http://schemas.microsoft.com/office/drawing/2014/main" id="{03BD398F-688F-92B4-686B-86D589D797F9}"/>
                </a:ext>
              </a:extLst>
            </p:cNvPr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277;p52">
              <a:extLst>
                <a:ext uri="{FF2B5EF4-FFF2-40B4-BE49-F238E27FC236}">
                  <a16:creationId xmlns:a16="http://schemas.microsoft.com/office/drawing/2014/main" id="{9194D96B-C472-F479-5678-47345F792F87}"/>
                </a:ext>
              </a:extLst>
            </p:cNvPr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278;p52">
              <a:extLst>
                <a:ext uri="{FF2B5EF4-FFF2-40B4-BE49-F238E27FC236}">
                  <a16:creationId xmlns:a16="http://schemas.microsoft.com/office/drawing/2014/main" id="{926A595F-929E-7ADC-3C8C-B51134C95C10}"/>
                </a:ext>
              </a:extLst>
            </p:cNvPr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279;p52">
              <a:extLst>
                <a:ext uri="{FF2B5EF4-FFF2-40B4-BE49-F238E27FC236}">
                  <a16:creationId xmlns:a16="http://schemas.microsoft.com/office/drawing/2014/main" id="{CED2C018-2350-42CC-9674-EBBAB7E1EF8F}"/>
                </a:ext>
              </a:extLst>
            </p:cNvPr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280;p52">
              <a:extLst>
                <a:ext uri="{FF2B5EF4-FFF2-40B4-BE49-F238E27FC236}">
                  <a16:creationId xmlns:a16="http://schemas.microsoft.com/office/drawing/2014/main" id="{22874F59-C494-C106-C067-8CBB5BA82665}"/>
                </a:ext>
              </a:extLst>
            </p:cNvPr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281;p52">
              <a:extLst>
                <a:ext uri="{FF2B5EF4-FFF2-40B4-BE49-F238E27FC236}">
                  <a16:creationId xmlns:a16="http://schemas.microsoft.com/office/drawing/2014/main" id="{66CDB324-363C-B4EE-FC7D-D6B30E20D891}"/>
                </a:ext>
              </a:extLst>
            </p:cNvPr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282;p52">
              <a:extLst>
                <a:ext uri="{FF2B5EF4-FFF2-40B4-BE49-F238E27FC236}">
                  <a16:creationId xmlns:a16="http://schemas.microsoft.com/office/drawing/2014/main" id="{F58169DF-4BB6-7914-CE7A-A8DC2FA20827}"/>
                </a:ext>
              </a:extLst>
            </p:cNvPr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283;p52">
              <a:extLst>
                <a:ext uri="{FF2B5EF4-FFF2-40B4-BE49-F238E27FC236}">
                  <a16:creationId xmlns:a16="http://schemas.microsoft.com/office/drawing/2014/main" id="{7A558F4D-A896-70A5-8E56-973C2D23D218}"/>
                </a:ext>
              </a:extLst>
            </p:cNvPr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284;p52">
              <a:extLst>
                <a:ext uri="{FF2B5EF4-FFF2-40B4-BE49-F238E27FC236}">
                  <a16:creationId xmlns:a16="http://schemas.microsoft.com/office/drawing/2014/main" id="{5BC23206-3C7E-D89D-F917-D8CF00D9611A}"/>
                </a:ext>
              </a:extLst>
            </p:cNvPr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285;p52">
              <a:extLst>
                <a:ext uri="{FF2B5EF4-FFF2-40B4-BE49-F238E27FC236}">
                  <a16:creationId xmlns:a16="http://schemas.microsoft.com/office/drawing/2014/main" id="{D2B8CE21-9B36-611F-E253-1BCCACA618CA}"/>
                </a:ext>
              </a:extLst>
            </p:cNvPr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286;p52">
              <a:extLst>
                <a:ext uri="{FF2B5EF4-FFF2-40B4-BE49-F238E27FC236}">
                  <a16:creationId xmlns:a16="http://schemas.microsoft.com/office/drawing/2014/main" id="{D032E511-5D0F-22CC-89FC-174F975B2DE9}"/>
                </a:ext>
              </a:extLst>
            </p:cNvPr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287;p52">
              <a:extLst>
                <a:ext uri="{FF2B5EF4-FFF2-40B4-BE49-F238E27FC236}">
                  <a16:creationId xmlns:a16="http://schemas.microsoft.com/office/drawing/2014/main" id="{8CF30E02-C4AB-528F-328D-02764BA1515D}"/>
                </a:ext>
              </a:extLst>
            </p:cNvPr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288;p52">
              <a:extLst>
                <a:ext uri="{FF2B5EF4-FFF2-40B4-BE49-F238E27FC236}">
                  <a16:creationId xmlns:a16="http://schemas.microsoft.com/office/drawing/2014/main" id="{A9FE50F2-0E68-D497-AEF4-4055E0B66732}"/>
                </a:ext>
              </a:extLst>
            </p:cNvPr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289;p52">
              <a:extLst>
                <a:ext uri="{FF2B5EF4-FFF2-40B4-BE49-F238E27FC236}">
                  <a16:creationId xmlns:a16="http://schemas.microsoft.com/office/drawing/2014/main" id="{E154FE07-AB10-7079-97BD-5A85115CB904}"/>
                </a:ext>
              </a:extLst>
            </p:cNvPr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290;p52">
              <a:extLst>
                <a:ext uri="{FF2B5EF4-FFF2-40B4-BE49-F238E27FC236}">
                  <a16:creationId xmlns:a16="http://schemas.microsoft.com/office/drawing/2014/main" id="{DE3E57DB-8C23-9551-DB12-B25748F10D61}"/>
                </a:ext>
              </a:extLst>
            </p:cNvPr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291;p52">
              <a:extLst>
                <a:ext uri="{FF2B5EF4-FFF2-40B4-BE49-F238E27FC236}">
                  <a16:creationId xmlns:a16="http://schemas.microsoft.com/office/drawing/2014/main" id="{686FF75F-B18A-C9EE-47D0-496C80714ED9}"/>
                </a:ext>
              </a:extLst>
            </p:cNvPr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292;p52">
              <a:extLst>
                <a:ext uri="{FF2B5EF4-FFF2-40B4-BE49-F238E27FC236}">
                  <a16:creationId xmlns:a16="http://schemas.microsoft.com/office/drawing/2014/main" id="{0CA0A59E-6242-D0A9-C124-C1382CDF16D4}"/>
                </a:ext>
              </a:extLst>
            </p:cNvPr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293;p52">
              <a:extLst>
                <a:ext uri="{FF2B5EF4-FFF2-40B4-BE49-F238E27FC236}">
                  <a16:creationId xmlns:a16="http://schemas.microsoft.com/office/drawing/2014/main" id="{ACE235CE-D266-91E5-191B-B210EE4B3F6A}"/>
                </a:ext>
              </a:extLst>
            </p:cNvPr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294;p52">
              <a:extLst>
                <a:ext uri="{FF2B5EF4-FFF2-40B4-BE49-F238E27FC236}">
                  <a16:creationId xmlns:a16="http://schemas.microsoft.com/office/drawing/2014/main" id="{A9FE1084-CE41-98B3-0F8D-002B253D5B8A}"/>
                </a:ext>
              </a:extLst>
            </p:cNvPr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295;p52">
              <a:extLst>
                <a:ext uri="{FF2B5EF4-FFF2-40B4-BE49-F238E27FC236}">
                  <a16:creationId xmlns:a16="http://schemas.microsoft.com/office/drawing/2014/main" id="{89998AEA-E807-B9BA-D078-429F6247D585}"/>
                </a:ext>
              </a:extLst>
            </p:cNvPr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296;p52">
              <a:extLst>
                <a:ext uri="{FF2B5EF4-FFF2-40B4-BE49-F238E27FC236}">
                  <a16:creationId xmlns:a16="http://schemas.microsoft.com/office/drawing/2014/main" id="{F2DB3F13-C0A4-5375-8A2F-0F9ED04EBBBB}"/>
                </a:ext>
              </a:extLst>
            </p:cNvPr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297;p52">
              <a:extLst>
                <a:ext uri="{FF2B5EF4-FFF2-40B4-BE49-F238E27FC236}">
                  <a16:creationId xmlns:a16="http://schemas.microsoft.com/office/drawing/2014/main" id="{11E56C13-2769-B7D5-3E2D-78DEF06217F8}"/>
                </a:ext>
              </a:extLst>
            </p:cNvPr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347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HOW AI MODEL WORKS?</a:t>
            </a:r>
            <a:endParaRPr lang="en-US"/>
          </a:p>
        </p:txBody>
      </p:sp>
      <p:pic>
        <p:nvPicPr>
          <p:cNvPr id="6" name="Picture 5" descr="A screen shot of a phone&#10;&#10;Description automatically generated">
            <a:extLst>
              <a:ext uri="{FF2B5EF4-FFF2-40B4-BE49-F238E27FC236}">
                <a16:creationId xmlns:a16="http://schemas.microsoft.com/office/drawing/2014/main" id="{C72D621F-2FAB-9F37-F20D-6AFE011A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4" y="1103044"/>
            <a:ext cx="5892511" cy="3824185"/>
          </a:xfrm>
          <a:prstGeom prst="rect">
            <a:avLst/>
          </a:prstGeom>
        </p:spPr>
      </p:pic>
      <p:sp>
        <p:nvSpPr>
          <p:cNvPr id="8" name="Google Shape;2298;p52">
            <a:extLst>
              <a:ext uri="{FF2B5EF4-FFF2-40B4-BE49-F238E27FC236}">
                <a16:creationId xmlns:a16="http://schemas.microsoft.com/office/drawing/2014/main" id="{C5B0387B-C37F-97F7-55FB-F4A8D38A90CB}"/>
              </a:ext>
            </a:extLst>
          </p:cNvPr>
          <p:cNvSpPr txBox="1">
            <a:spLocks/>
          </p:cNvSpPr>
          <p:nvPr/>
        </p:nvSpPr>
        <p:spPr>
          <a:xfrm>
            <a:off x="6679320" y="1622120"/>
            <a:ext cx="2132734" cy="68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spcAft>
                <a:spcPts val="1600"/>
              </a:spcAft>
              <a:buNone/>
            </a:pPr>
            <a:r>
              <a:rPr lang="en-GB" sz="1400"/>
              <a:t>Processes calls you've approved (+unknown)</a:t>
            </a:r>
            <a:endParaRPr lang="en-US"/>
          </a:p>
        </p:txBody>
      </p:sp>
      <p:sp>
        <p:nvSpPr>
          <p:cNvPr id="10" name="Google Shape;2299;p52">
            <a:extLst>
              <a:ext uri="{FF2B5EF4-FFF2-40B4-BE49-F238E27FC236}">
                <a16:creationId xmlns:a16="http://schemas.microsoft.com/office/drawing/2014/main" id="{3A51370F-C1C8-5A7E-11BB-F81698A1848E}"/>
              </a:ext>
            </a:extLst>
          </p:cNvPr>
          <p:cNvSpPr txBox="1">
            <a:spLocks/>
          </p:cNvSpPr>
          <p:nvPr/>
        </p:nvSpPr>
        <p:spPr>
          <a:xfrm>
            <a:off x="6662155" y="1264102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/>
              <a:t>Privacy</a:t>
            </a:r>
            <a:endParaRPr lang="en-US"/>
          </a:p>
        </p:txBody>
      </p:sp>
      <p:sp>
        <p:nvSpPr>
          <p:cNvPr id="12" name="Google Shape;2300;p52">
            <a:extLst>
              <a:ext uri="{FF2B5EF4-FFF2-40B4-BE49-F238E27FC236}">
                <a16:creationId xmlns:a16="http://schemas.microsoft.com/office/drawing/2014/main" id="{D9265027-EF35-1CCA-359B-D506553DD5B1}"/>
              </a:ext>
            </a:extLst>
          </p:cNvPr>
          <p:cNvSpPr txBox="1">
            <a:spLocks/>
          </p:cNvSpPr>
          <p:nvPr/>
        </p:nvSpPr>
        <p:spPr>
          <a:xfrm>
            <a:off x="6685682" y="2771602"/>
            <a:ext cx="2124076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buNone/>
            </a:pPr>
            <a:r>
              <a:rPr lang="en-GB" sz="1400"/>
              <a:t>Rates the call and Flag alerts with fraud call</a:t>
            </a:r>
            <a:endParaRPr lang="en-US"/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GB" sz="1400"/>
          </a:p>
        </p:txBody>
      </p:sp>
      <p:sp>
        <p:nvSpPr>
          <p:cNvPr id="14" name="Google Shape;2301;p52">
            <a:extLst>
              <a:ext uri="{FF2B5EF4-FFF2-40B4-BE49-F238E27FC236}">
                <a16:creationId xmlns:a16="http://schemas.microsoft.com/office/drawing/2014/main" id="{499CD721-4195-3E9F-398C-E31D731E38BC}"/>
              </a:ext>
            </a:extLst>
          </p:cNvPr>
          <p:cNvSpPr txBox="1">
            <a:spLocks/>
          </p:cNvSpPr>
          <p:nvPr/>
        </p:nvSpPr>
        <p:spPr>
          <a:xfrm>
            <a:off x="6662155" y="2407102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/>
              <a:t>Alerts</a:t>
            </a:r>
            <a:endParaRPr lang="en-US"/>
          </a:p>
        </p:txBody>
      </p:sp>
      <p:sp>
        <p:nvSpPr>
          <p:cNvPr id="16" name="Google Shape;2302;p52">
            <a:extLst>
              <a:ext uri="{FF2B5EF4-FFF2-40B4-BE49-F238E27FC236}">
                <a16:creationId xmlns:a16="http://schemas.microsoft.com/office/drawing/2014/main" id="{473F84A0-04F3-B62A-24E0-C510DA5B2143}"/>
              </a:ext>
            </a:extLst>
          </p:cNvPr>
          <p:cNvSpPr txBox="1">
            <a:spLocks/>
          </p:cNvSpPr>
          <p:nvPr/>
        </p:nvSpPr>
        <p:spPr>
          <a:xfrm>
            <a:off x="6599092" y="3914602"/>
            <a:ext cx="2210666" cy="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buNone/>
            </a:pPr>
            <a:r>
              <a:rPr lang="en-GB" sz="1400"/>
              <a:t>Provide security from scam messages</a:t>
            </a:r>
            <a:endParaRPr lang="en-US"/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Font typeface="DM Sans"/>
              <a:buNone/>
            </a:pPr>
            <a:endParaRPr lang="en-GB" sz="1400"/>
          </a:p>
        </p:txBody>
      </p:sp>
      <p:sp>
        <p:nvSpPr>
          <p:cNvPr id="18" name="Google Shape;2303;p52">
            <a:extLst>
              <a:ext uri="{FF2B5EF4-FFF2-40B4-BE49-F238E27FC236}">
                <a16:creationId xmlns:a16="http://schemas.microsoft.com/office/drawing/2014/main" id="{B4E3EDE9-A24E-9A09-C5BD-42D7993A15F7}"/>
              </a:ext>
            </a:extLst>
          </p:cNvPr>
          <p:cNvSpPr txBox="1">
            <a:spLocks/>
          </p:cNvSpPr>
          <p:nvPr/>
        </p:nvSpPr>
        <p:spPr>
          <a:xfrm>
            <a:off x="6662155" y="3550102"/>
            <a:ext cx="21474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800"/>
              <a:t>Also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8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TECHNOLOY USED IN SOLUTION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Utilizing open-source technologies such as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Mistral AI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" dirty="0"/>
              <a:t>to construct an LLM that identifies fraud calls &amp; messages</a:t>
            </a:r>
            <a:endParaRPr lang="en-US" dirty="0"/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877" name="Google Shape;877;p3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Open source AI models like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DeepSpeech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" dirty="0"/>
              <a:t>&amp;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Merlin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" dirty="0"/>
              <a:t>can be trained to answer calls across multiple languages</a:t>
            </a:r>
            <a:endParaRPr lang="en-US"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STT/TTS</a:t>
            </a:r>
            <a:endParaRPr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Sandbox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" dirty="0"/>
              <a:t>in </a:t>
            </a:r>
            <a:r>
              <a:rPr lang="en" dirty="0">
                <a:solidFill>
                  <a:schemeClr val="tx2"/>
                </a:solidFill>
              </a:rPr>
              <a:t>browser </a:t>
            </a:r>
            <a:r>
              <a:rPr lang="en" dirty="0"/>
              <a:t>isolates website you visit, preventing any your data compromise or running harmful code</a:t>
            </a:r>
            <a:endParaRPr lang="en-US"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SANDBOX</a:t>
            </a: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145727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4087050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6716825" y="1784300"/>
            <a:ext cx="969900" cy="9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aphic 1" descr="Internet outline">
            <a:extLst>
              <a:ext uri="{FF2B5EF4-FFF2-40B4-BE49-F238E27FC236}">
                <a16:creationId xmlns:a16="http://schemas.microsoft.com/office/drawing/2014/main" id="{E1F870BC-C75E-E733-8CEE-1922F193C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3030" y="1920737"/>
            <a:ext cx="700709" cy="700709"/>
          </a:xfrm>
          <a:prstGeom prst="rect">
            <a:avLst/>
          </a:prstGeom>
        </p:spPr>
      </p:pic>
      <p:pic>
        <p:nvPicPr>
          <p:cNvPr id="4" name="Graphic 3" descr="Artificial Intelligence outline">
            <a:extLst>
              <a:ext uri="{FF2B5EF4-FFF2-40B4-BE49-F238E27FC236}">
                <a16:creationId xmlns:a16="http://schemas.microsoft.com/office/drawing/2014/main" id="{29A2F7AA-4585-1B0B-F4C4-4D79C2DE5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1645" y="1918252"/>
            <a:ext cx="700709" cy="700709"/>
          </a:xfrm>
          <a:prstGeom prst="rect">
            <a:avLst/>
          </a:prstGeom>
        </p:spPr>
      </p:pic>
      <p:pic>
        <p:nvPicPr>
          <p:cNvPr id="6" name="Graphic 5" descr="Voice outline">
            <a:extLst>
              <a:ext uri="{FF2B5EF4-FFF2-40B4-BE49-F238E27FC236}">
                <a16:creationId xmlns:a16="http://schemas.microsoft.com/office/drawing/2014/main" id="{3B3262D5-C67C-2A11-EF5C-7C285C622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95230" y="1920737"/>
            <a:ext cx="700709" cy="7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01790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Cyber Security Business Plan</vt:lpstr>
      <vt:lpstr>Slidesgo Final Pages</vt:lpstr>
      <vt:lpstr>DigiSecure Pitch Deck</vt:lpstr>
      <vt:lpstr>01</vt:lpstr>
      <vt:lpstr>Problem</vt:lpstr>
      <vt:lpstr>PROBLEM STATEMENT</vt:lpstr>
      <vt:lpstr>Solution</vt:lpstr>
      <vt:lpstr>SOLUTION</vt:lpstr>
      <vt:lpstr>Tech in Use</vt:lpstr>
      <vt:lpstr>HOW AI MODEL WORKS?</vt:lpstr>
      <vt:lpstr>TECHNOLOY USED IN SOLUTION </vt:lpstr>
      <vt:lpstr>MARKET </vt:lpstr>
      <vt:lpstr>DIGITAL PAYMENT FRAUD IN MAY MONTH 2022</vt:lpstr>
      <vt:lpstr>FINANCIAL FRAUDS IN INDIA 2023</vt:lpstr>
      <vt:lpstr>90.7 BILLION $</vt:lpstr>
      <vt:lpstr>GLOBAL MARKET IN 2030</vt:lpstr>
      <vt:lpstr>TARGET MARKET</vt:lpstr>
      <vt:lpstr>Revenue Model</vt:lpstr>
      <vt:lpstr>REVENUE MODEL</vt:lpstr>
      <vt:lpstr>1 Year Roadmap</vt:lpstr>
      <vt:lpstr>OUR PROCESS</vt:lpstr>
      <vt:lpstr>1 YEAR 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DigiSecure Pitch Deck </dc:title>
  <cp:revision>159</cp:revision>
  <dcterms:modified xsi:type="dcterms:W3CDTF">2024-04-04T11:32:26Z</dcterms:modified>
</cp:coreProperties>
</file>