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66" r:id="rId6"/>
    <p:sldId id="258" r:id="rId7"/>
    <p:sldId id="265" r:id="rId8"/>
    <p:sldId id="272" r:id="rId9"/>
    <p:sldId id="27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51572-DD0D-491E-BB05-AB4DB3389A23}" v="1" dt="2023-08-11T08:13:59.665"/>
    <p1510:client id="{058ABCEA-FFDE-36C3-972C-68E5C76DEFA8}" v="33" dt="2023-08-09T03:16:03.825"/>
    <p1510:client id="{08B57B7E-7CCA-514E-84F1-8F7D982171D5}" v="38" dt="2023-08-09T08:39:22.888"/>
    <p1510:client id="{09781777-90E4-6A81-D4A8-7611497CF116}" v="392" dt="2023-08-04T10:06:11.256"/>
    <p1510:client id="{2287FF7B-E186-6065-8E04-DE0374D912E0}" v="578" dt="2023-08-16T17:50:07.019"/>
    <p1510:client id="{2C912CAD-9D0D-60A5-B6BA-37543E3353E0}" v="245" dt="2023-08-04T18:23:13.260"/>
    <p1510:client id="{2E44ABF8-2EB9-4588-A2B3-C3DBFB83359F}" v="2" dt="2023-08-04T08:43:47.539"/>
    <p1510:client id="{78827F8C-C625-C8AA-9ECB-767D824C2C97}" v="353" dt="2023-08-09T05:07:57.466"/>
    <p1510:client id="{874C0AE0-A899-40FA-4E6C-A77D4AC667E8}" v="342" dt="2023-08-16T17:07:50.980"/>
    <p1510:client id="{A172A3F9-C95D-902F-5F51-9700DB9A2A56}" v="508" dt="2023-08-17T09:21:42.617"/>
    <p1510:client id="{A86049E4-0488-F592-6C92-4ECB5F26DE87}" v="1" dt="2023-10-11T08:22:21.239"/>
    <p1510:client id="{B778F073-E7D6-B080-F28B-D04E1F7BB482}" v="362" dt="2023-08-16T17:31:19.355"/>
    <p1510:client id="{C0266FD0-85AC-F911-96D5-D0950F2F5A51}" v="365" dt="2023-08-03T11:46:07.950"/>
    <p1510:client id="{C0998888-42A2-A074-C8AE-5AC8983F44D8}" v="21" dt="2023-08-09T05:22:19.162"/>
    <p1510:client id="{C273101C-4164-49D8-A21C-7B6302D35846}" v="3" dt="2023-08-04T15:50:29.847"/>
    <p1510:client id="{C917CE53-4EAC-FE5B-48B3-496913463110}" v="69" dt="2023-08-16T16:34:00.730"/>
    <p1510:client id="{CABD4029-01C1-2DFC-8F19-7DE25D023CF1}" v="41" dt="2023-08-04T03:53:40.357"/>
    <p1510:client id="{CFD87EF7-4EF2-DDDE-89E8-96A38BC7E5C9}" v="1" dt="2023-08-17T08:21:18.459"/>
    <p1510:client id="{D03A7B85-44CD-39AC-C684-AE9670572054}" v="505" dt="2023-08-04T10:05:53.356"/>
    <p1510:client id="{D19B427F-0FB5-2A85-8D56-8AC277976824}" v="519" dt="2023-08-04T10:10:00.655"/>
    <p1510:client id="{E2DFF78E-9341-70D3-2139-BD8CCBB1702B}" v="342" dt="2023-08-16T17:29:32.758"/>
    <p1510:client id="{E760FDA1-B050-1F32-40D1-2B3455208B3C}" v="133" dt="2023-08-04T15:37:13.633"/>
    <p1510:client id="{E95A272D-108F-E42C-ABC8-5F9F13842AD5}" v="19" dt="2023-08-04T16:14:50.693"/>
    <p1510:client id="{F0E80843-8174-3EAC-6DC3-217ACDAEBEE6}" v="1" dt="2023-08-04T11:00:44.4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5df1f9295e02064cc4375496ef047085b7069a90d3b2749ebe17b00ce0710202::" providerId="AD" clId="Web-{E95A272D-108F-E42C-ABC8-5F9F13842AD5}"/>
    <pc:docChg chg="modSld">
      <pc:chgData name="Guest User" userId="S::urn:spo:anon#5df1f9295e02064cc4375496ef047085b7069a90d3b2749ebe17b00ce0710202::" providerId="AD" clId="Web-{E95A272D-108F-E42C-ABC8-5F9F13842AD5}" dt="2023-08-04T16:14:50.146" v="18" actId="20577"/>
      <pc:docMkLst>
        <pc:docMk/>
      </pc:docMkLst>
      <pc:sldChg chg="modSp">
        <pc:chgData name="Guest User" userId="S::urn:spo:anon#5df1f9295e02064cc4375496ef047085b7069a90d3b2749ebe17b00ce0710202::" providerId="AD" clId="Web-{E95A272D-108F-E42C-ABC8-5F9F13842AD5}" dt="2023-08-04T16:12:12.454" v="10" actId="20577"/>
        <pc:sldMkLst>
          <pc:docMk/>
          <pc:sldMk cId="109857222" sldId="256"/>
        </pc:sldMkLst>
        <pc:spChg chg="mod">
          <ac:chgData name="Guest User" userId="S::urn:spo:anon#5df1f9295e02064cc4375496ef047085b7069a90d3b2749ebe17b00ce0710202::" providerId="AD" clId="Web-{E95A272D-108F-E42C-ABC8-5F9F13842AD5}" dt="2023-08-04T16:12:12.454" v="10" actId="20577"/>
          <ac:spMkLst>
            <pc:docMk/>
            <pc:sldMk cId="109857222" sldId="256"/>
            <ac:spMk id="7" creationId="{CB785A48-306A-15D1-F91C-F804260ABAB4}"/>
          </ac:spMkLst>
        </pc:spChg>
      </pc:sldChg>
      <pc:sldChg chg="modSp">
        <pc:chgData name="Guest User" userId="S::urn:spo:anon#5df1f9295e02064cc4375496ef047085b7069a90d3b2749ebe17b00ce0710202::" providerId="AD" clId="Web-{E95A272D-108F-E42C-ABC8-5F9F13842AD5}" dt="2023-08-04T16:14:50.146" v="18" actId="20577"/>
        <pc:sldMkLst>
          <pc:docMk/>
          <pc:sldMk cId="2389548890" sldId="257"/>
        </pc:sldMkLst>
        <pc:spChg chg="mod">
          <ac:chgData name="Guest User" userId="S::urn:spo:anon#5df1f9295e02064cc4375496ef047085b7069a90d3b2749ebe17b00ce0710202::" providerId="AD" clId="Web-{E95A272D-108F-E42C-ABC8-5F9F13842AD5}" dt="2023-08-04T16:14:50.146" v="18" actId="20577"/>
          <ac:spMkLst>
            <pc:docMk/>
            <pc:sldMk cId="2389548890" sldId="257"/>
            <ac:spMk id="3" creationId="{8313FCC2-5D38-643D-C2DF-751B0956B875}"/>
          </ac:spMkLst>
        </pc:spChg>
      </pc:sldChg>
    </pc:docChg>
  </pc:docChgLst>
  <pc:docChgLst>
    <pc:chgData name="Guest User" userId="S::urn:spo:anon#5df1f9295e02064cc4375496ef047085b7069a90d3b2749ebe17b00ce0710202::" providerId="AD" clId="Web-{C0998888-42A2-A074-C8AE-5AC8983F44D8}"/>
    <pc:docChg chg="modSld">
      <pc:chgData name="Guest User" userId="S::urn:spo:anon#5df1f9295e02064cc4375496ef047085b7069a90d3b2749ebe17b00ce0710202::" providerId="AD" clId="Web-{C0998888-42A2-A074-C8AE-5AC8983F44D8}" dt="2023-08-09T05:22:17.224" v="8" actId="20577"/>
      <pc:docMkLst>
        <pc:docMk/>
      </pc:docMkLst>
      <pc:sldChg chg="modSp">
        <pc:chgData name="Guest User" userId="S::urn:spo:anon#5df1f9295e02064cc4375496ef047085b7069a90d3b2749ebe17b00ce0710202::" providerId="AD" clId="Web-{C0998888-42A2-A074-C8AE-5AC8983F44D8}" dt="2023-08-09T05:22:17.224" v="8" actId="20577"/>
        <pc:sldMkLst>
          <pc:docMk/>
          <pc:sldMk cId="4152940586" sldId="263"/>
        </pc:sldMkLst>
        <pc:spChg chg="mod">
          <ac:chgData name="Guest User" userId="S::urn:spo:anon#5df1f9295e02064cc4375496ef047085b7069a90d3b2749ebe17b00ce0710202::" providerId="AD" clId="Web-{C0998888-42A2-A074-C8AE-5AC8983F44D8}" dt="2023-08-09T05:22:17.224" v="8" actId="20577"/>
          <ac:spMkLst>
            <pc:docMk/>
            <pc:sldMk cId="4152940586" sldId="263"/>
            <ac:spMk id="11" creationId="{EDD11818-D378-A7F4-2D12-F0457FD39FAB}"/>
          </ac:spMkLst>
        </pc:spChg>
      </pc:sldChg>
    </pc:docChg>
  </pc:docChgLst>
  <pc:docChgLst>
    <pc:chgData name="Guest User" userId="S::urn:spo:anon#2598644e404b63cda20dca5b06c47d8dded96c8cdddded19d710cab6f65a05f6::" providerId="AD" clId="Web-{D03A7B85-44CD-39AC-C684-AE9670572054}"/>
    <pc:docChg chg="modSld sldOrd">
      <pc:chgData name="Guest User" userId="S::urn:spo:anon#2598644e404b63cda20dca5b06c47d8dded96c8cdddded19d710cab6f65a05f6::" providerId="AD" clId="Web-{D03A7B85-44CD-39AC-C684-AE9670572054}" dt="2023-08-04T10:05:53.356" v="329" actId="20577"/>
      <pc:docMkLst>
        <pc:docMk/>
      </pc:docMkLst>
      <pc:sldChg chg="modSp">
        <pc:chgData name="Guest User" userId="S::urn:spo:anon#2598644e404b63cda20dca5b06c47d8dded96c8cdddded19d710cab6f65a05f6::" providerId="AD" clId="Web-{D03A7B85-44CD-39AC-C684-AE9670572054}" dt="2023-08-04T08:37:11.613" v="15" actId="20577"/>
        <pc:sldMkLst>
          <pc:docMk/>
          <pc:sldMk cId="3000489632" sldId="258"/>
        </pc:sldMkLst>
        <pc:spChg chg="mod">
          <ac:chgData name="Guest User" userId="S::urn:spo:anon#2598644e404b63cda20dca5b06c47d8dded96c8cdddded19d710cab6f65a05f6::" providerId="AD" clId="Web-{D03A7B85-44CD-39AC-C684-AE9670572054}" dt="2023-08-04T08:37:11.613" v="15" actId="20577"/>
          <ac:spMkLst>
            <pc:docMk/>
            <pc:sldMk cId="3000489632" sldId="258"/>
            <ac:spMk id="4" creationId="{9A3BF3D2-65D0-7866-68C5-0535B8A00CB5}"/>
          </ac:spMkLst>
        </pc:spChg>
      </pc:sldChg>
      <pc:sldChg chg="addSp delSp modSp ord">
        <pc:chgData name="Guest User" userId="S::urn:spo:anon#2598644e404b63cda20dca5b06c47d8dded96c8cdddded19d710cab6f65a05f6::" providerId="AD" clId="Web-{D03A7B85-44CD-39AC-C684-AE9670572054}" dt="2023-08-04T09:06:14.699" v="169" actId="20577"/>
        <pc:sldMkLst>
          <pc:docMk/>
          <pc:sldMk cId="676239984" sldId="260"/>
        </pc:sldMkLst>
        <pc:spChg chg="mod">
          <ac:chgData name="Guest User" userId="S::urn:spo:anon#2598644e404b63cda20dca5b06c47d8dded96c8cdddded19d710cab6f65a05f6::" providerId="AD" clId="Web-{D03A7B85-44CD-39AC-C684-AE9670572054}" dt="2023-08-04T08:57:38.156" v="103" actId="20577"/>
          <ac:spMkLst>
            <pc:docMk/>
            <pc:sldMk cId="676239984" sldId="260"/>
            <ac:spMk id="4" creationId="{9A3BF3D2-65D0-7866-68C5-0535B8A00CB5}"/>
          </ac:spMkLst>
        </pc:spChg>
        <pc:spChg chg="add mod">
          <ac:chgData name="Guest User" userId="S::urn:spo:anon#2598644e404b63cda20dca5b06c47d8dded96c8cdddded19d710cab6f65a05f6::" providerId="AD" clId="Web-{D03A7B85-44CD-39AC-C684-AE9670572054}" dt="2023-08-04T09:06:14.699" v="169" actId="20577"/>
          <ac:spMkLst>
            <pc:docMk/>
            <pc:sldMk cId="676239984" sldId="260"/>
            <ac:spMk id="7" creationId="{563F6B4E-E3DB-AA88-1DAD-4B328B46FD53}"/>
          </ac:spMkLst>
        </pc:spChg>
        <pc:picChg chg="add del mod">
          <ac:chgData name="Guest User" userId="S::urn:spo:anon#2598644e404b63cda20dca5b06c47d8dded96c8cdddded19d710cab6f65a05f6::" providerId="AD" clId="Web-{D03A7B85-44CD-39AC-C684-AE9670572054}" dt="2023-08-04T09:00:36.270" v="105"/>
          <ac:picMkLst>
            <pc:docMk/>
            <pc:sldMk cId="676239984" sldId="260"/>
            <ac:picMk id="3" creationId="{908FBCED-CE45-C4AF-3FD8-8BA0526DAD48}"/>
          </ac:picMkLst>
        </pc:picChg>
        <pc:picChg chg="add del mod">
          <ac:chgData name="Guest User" userId="S::urn:spo:anon#2598644e404b63cda20dca5b06c47d8dded96c8cdddded19d710cab6f65a05f6::" providerId="AD" clId="Web-{D03A7B85-44CD-39AC-C684-AE9670572054}" dt="2023-08-04T09:00:35.410" v="104"/>
          <ac:picMkLst>
            <pc:docMk/>
            <pc:sldMk cId="676239984" sldId="260"/>
            <ac:picMk id="5" creationId="{1859A717-00FD-B872-3711-C76DD4EBA33B}"/>
          </ac:picMkLst>
        </pc:picChg>
      </pc:sldChg>
      <pc:sldChg chg="addSp modSp ord">
        <pc:chgData name="Guest User" userId="S::urn:spo:anon#2598644e404b63cda20dca5b06c47d8dded96c8cdddded19d710cab6f65a05f6::" providerId="AD" clId="Web-{D03A7B85-44CD-39AC-C684-AE9670572054}" dt="2023-08-04T09:16:22.212" v="213" actId="20577"/>
        <pc:sldMkLst>
          <pc:docMk/>
          <pc:sldMk cId="3462907930" sldId="261"/>
        </pc:sldMkLst>
        <pc:spChg chg="add mod">
          <ac:chgData name="Guest User" userId="S::urn:spo:anon#2598644e404b63cda20dca5b06c47d8dded96c8cdddded19d710cab6f65a05f6::" providerId="AD" clId="Web-{D03A7B85-44CD-39AC-C684-AE9670572054}" dt="2023-08-04T09:16:22.212" v="213" actId="20577"/>
          <ac:spMkLst>
            <pc:docMk/>
            <pc:sldMk cId="3462907930" sldId="261"/>
            <ac:spMk id="3" creationId="{18DF8D1E-5B06-858C-D614-4991886930F7}"/>
          </ac:spMkLst>
        </pc:spChg>
        <pc:spChg chg="mod">
          <ac:chgData name="Guest User" userId="S::urn:spo:anon#2598644e404b63cda20dca5b06c47d8dded96c8cdddded19d710cab6f65a05f6::" providerId="AD" clId="Web-{D03A7B85-44CD-39AC-C684-AE9670572054}" dt="2023-08-04T09:07:25.513" v="181" actId="20577"/>
          <ac:spMkLst>
            <pc:docMk/>
            <pc:sldMk cId="3462907930" sldId="261"/>
            <ac:spMk id="4" creationId="{9A3BF3D2-65D0-7866-68C5-0535B8A00CB5}"/>
          </ac:spMkLst>
        </pc:spChg>
      </pc:sldChg>
      <pc:sldChg chg="addSp modSp">
        <pc:chgData name="Guest User" userId="S::urn:spo:anon#2598644e404b63cda20dca5b06c47d8dded96c8cdddded19d710cab6f65a05f6::" providerId="AD" clId="Web-{D03A7B85-44CD-39AC-C684-AE9670572054}" dt="2023-08-04T10:05:13.011" v="311"/>
        <pc:sldMkLst>
          <pc:docMk/>
          <pc:sldMk cId="2248107677" sldId="262"/>
        </pc:sldMkLst>
        <pc:graphicFrameChg chg="add mod modGraphic">
          <ac:chgData name="Guest User" userId="S::urn:spo:anon#2598644e404b63cda20dca5b06c47d8dded96c8cdddded19d710cab6f65a05f6::" providerId="AD" clId="Web-{D03A7B85-44CD-39AC-C684-AE9670572054}" dt="2023-08-04T10:05:13.011" v="311"/>
          <ac:graphicFrameMkLst>
            <pc:docMk/>
            <pc:sldMk cId="2248107677" sldId="262"/>
            <ac:graphicFrameMk id="5" creationId="{F98168B4-964F-5B8A-61C1-AF3CFA64612F}"/>
          </ac:graphicFrameMkLst>
        </pc:graphicFrameChg>
      </pc:sldChg>
      <pc:sldChg chg="addSp modSp">
        <pc:chgData name="Guest User" userId="S::urn:spo:anon#2598644e404b63cda20dca5b06c47d8dded96c8cdddded19d710cab6f65a05f6::" providerId="AD" clId="Web-{D03A7B85-44CD-39AC-C684-AE9670572054}" dt="2023-08-04T09:38:06.460" v="269" actId="20577"/>
        <pc:sldMkLst>
          <pc:docMk/>
          <pc:sldMk cId="4152940586" sldId="263"/>
        </pc:sldMkLst>
        <pc:spChg chg="add mod">
          <ac:chgData name="Guest User" userId="S::urn:spo:anon#2598644e404b63cda20dca5b06c47d8dded96c8cdddded19d710cab6f65a05f6::" providerId="AD" clId="Web-{D03A7B85-44CD-39AC-C684-AE9670572054}" dt="2023-08-04T09:22:51.393" v="241" actId="20577"/>
          <ac:spMkLst>
            <pc:docMk/>
            <pc:sldMk cId="4152940586" sldId="263"/>
            <ac:spMk id="3" creationId="{5FF1AA76-50FD-EBA4-65AD-DA3C61DF1D0D}"/>
          </ac:spMkLst>
        </pc:spChg>
        <pc:spChg chg="mod">
          <ac:chgData name="Guest User" userId="S::urn:spo:anon#2598644e404b63cda20dca5b06c47d8dded96c8cdddded19d710cab6f65a05f6::" providerId="AD" clId="Web-{D03A7B85-44CD-39AC-C684-AE9670572054}" dt="2023-08-04T09:21:07.922" v="226" actId="20577"/>
          <ac:spMkLst>
            <pc:docMk/>
            <pc:sldMk cId="4152940586" sldId="263"/>
            <ac:spMk id="4" creationId="{9A3BF3D2-65D0-7866-68C5-0535B8A00CB5}"/>
          </ac:spMkLst>
        </pc:spChg>
        <pc:spChg chg="mod">
          <ac:chgData name="Guest User" userId="S::urn:spo:anon#2598644e404b63cda20dca5b06c47d8dded96c8cdddded19d710cab6f65a05f6::" providerId="AD" clId="Web-{D03A7B85-44CD-39AC-C684-AE9670572054}" dt="2023-08-04T09:38:06.460" v="269" actId="20577"/>
          <ac:spMkLst>
            <pc:docMk/>
            <pc:sldMk cId="4152940586" sldId="263"/>
            <ac:spMk id="11" creationId="{EDD11818-D378-A7F4-2D12-F0457FD39FAB}"/>
          </ac:spMkLst>
        </pc:spChg>
      </pc:sldChg>
      <pc:sldChg chg="addSp delSp modSp">
        <pc:chgData name="Guest User" userId="S::urn:spo:anon#2598644e404b63cda20dca5b06c47d8dded96c8cdddded19d710cab6f65a05f6::" providerId="AD" clId="Web-{D03A7B85-44CD-39AC-C684-AE9670572054}" dt="2023-08-04T08:55:03.903" v="93"/>
        <pc:sldMkLst>
          <pc:docMk/>
          <pc:sldMk cId="1294765271" sldId="265"/>
        </pc:sldMkLst>
        <pc:spChg chg="mod">
          <ac:chgData name="Guest User" userId="S::urn:spo:anon#2598644e404b63cda20dca5b06c47d8dded96c8cdddded19d710cab6f65a05f6::" providerId="AD" clId="Web-{D03A7B85-44CD-39AC-C684-AE9670572054}" dt="2023-08-04T08:37:23.332" v="16" actId="20577"/>
          <ac:spMkLst>
            <pc:docMk/>
            <pc:sldMk cId="1294765271" sldId="265"/>
            <ac:spMk id="4" creationId="{9A3BF3D2-65D0-7866-68C5-0535B8A00CB5}"/>
          </ac:spMkLst>
        </pc:spChg>
        <pc:picChg chg="add del mod">
          <ac:chgData name="Guest User" userId="S::urn:spo:anon#2598644e404b63cda20dca5b06c47d8dded96c8cdddded19d710cab6f65a05f6::" providerId="AD" clId="Web-{D03A7B85-44CD-39AC-C684-AE9670572054}" dt="2023-08-04T08:55:02.700" v="92"/>
          <ac:picMkLst>
            <pc:docMk/>
            <pc:sldMk cId="1294765271" sldId="265"/>
            <ac:picMk id="3" creationId="{1D08ED1D-462A-9211-DBAF-2DEB9D86FF70}"/>
          </ac:picMkLst>
        </pc:picChg>
        <pc:picChg chg="add del">
          <ac:chgData name="Guest User" userId="S::urn:spo:anon#2598644e404b63cda20dca5b06c47d8dded96c8cdddded19d710cab6f65a05f6::" providerId="AD" clId="Web-{D03A7B85-44CD-39AC-C684-AE9670572054}" dt="2023-08-04T08:55:03.903" v="93"/>
          <ac:picMkLst>
            <pc:docMk/>
            <pc:sldMk cId="1294765271" sldId="265"/>
            <ac:picMk id="12" creationId="{220477E6-72F4-94B3-4D1A-E1EFC5E6F4FA}"/>
          </ac:picMkLst>
        </pc:picChg>
      </pc:sldChg>
      <pc:sldChg chg="modSp ord">
        <pc:chgData name="Guest User" userId="S::urn:spo:anon#2598644e404b63cda20dca5b06c47d8dded96c8cdddded19d710cab6f65a05f6::" providerId="AD" clId="Web-{D03A7B85-44CD-39AC-C684-AE9670572054}" dt="2023-08-04T09:15:53.243" v="209" actId="20577"/>
        <pc:sldMkLst>
          <pc:docMk/>
          <pc:sldMk cId="2883015574" sldId="266"/>
        </pc:sldMkLst>
        <pc:spChg chg="mod">
          <ac:chgData name="Guest User" userId="S::urn:spo:anon#2598644e404b63cda20dca5b06c47d8dded96c8cdddded19d710cab6f65a05f6::" providerId="AD" clId="Web-{D03A7B85-44CD-39AC-C684-AE9670572054}" dt="2023-08-04T09:15:53.243" v="209" actId="20577"/>
          <ac:spMkLst>
            <pc:docMk/>
            <pc:sldMk cId="2883015574" sldId="266"/>
            <ac:spMk id="5" creationId="{9A38D73A-1768-960E-8A2C-2399BAF35A12}"/>
          </ac:spMkLst>
        </pc:spChg>
      </pc:sldChg>
      <pc:sldChg chg="modSp">
        <pc:chgData name="Guest User" userId="S::urn:spo:anon#2598644e404b63cda20dca5b06c47d8dded96c8cdddded19d710cab6f65a05f6::" providerId="AD" clId="Web-{D03A7B85-44CD-39AC-C684-AE9670572054}" dt="2023-08-04T10:04:16.729" v="301"/>
        <pc:sldMkLst>
          <pc:docMk/>
          <pc:sldMk cId="4145935090" sldId="267"/>
        </pc:sldMkLst>
        <pc:graphicFrameChg chg="mod modGraphic">
          <ac:chgData name="Guest User" userId="S::urn:spo:anon#2598644e404b63cda20dca5b06c47d8dded96c8cdddded19d710cab6f65a05f6::" providerId="AD" clId="Web-{D03A7B85-44CD-39AC-C684-AE9670572054}" dt="2023-08-04T10:04:16.729" v="301"/>
          <ac:graphicFrameMkLst>
            <pc:docMk/>
            <pc:sldMk cId="4145935090" sldId="267"/>
            <ac:graphicFrameMk id="5" creationId="{F98168B4-964F-5B8A-61C1-AF3CFA64612F}"/>
          </ac:graphicFrameMkLst>
        </pc:graphicFrameChg>
      </pc:sldChg>
      <pc:sldChg chg="addSp modSp ord">
        <pc:chgData name="Guest User" userId="S::urn:spo:anon#2598644e404b63cda20dca5b06c47d8dded96c8cdddded19d710cab6f65a05f6::" providerId="AD" clId="Web-{D03A7B85-44CD-39AC-C684-AE9670572054}" dt="2023-08-04T10:05:53.356" v="329" actId="20577"/>
        <pc:sldMkLst>
          <pc:docMk/>
          <pc:sldMk cId="759823880" sldId="269"/>
        </pc:sldMkLst>
        <pc:spChg chg="add mod">
          <ac:chgData name="Guest User" userId="S::urn:spo:anon#2598644e404b63cda20dca5b06c47d8dded96c8cdddded19d710cab6f65a05f6::" providerId="AD" clId="Web-{D03A7B85-44CD-39AC-C684-AE9670572054}" dt="2023-08-04T10:05:53.356" v="329" actId="20577"/>
          <ac:spMkLst>
            <pc:docMk/>
            <pc:sldMk cId="759823880" sldId="269"/>
            <ac:spMk id="3" creationId="{0B2D7B23-D92B-FA40-BD4C-DC7FE9B84BF4}"/>
          </ac:spMkLst>
        </pc:spChg>
      </pc:sldChg>
    </pc:docChg>
  </pc:docChgLst>
  <pc:docChgLst>
    <pc:chgData name="Guest User" userId="S::urn:spo:anon#5df1f9295e02064cc4375496ef047085b7069a90d3b2749ebe17b00ce0710202::" providerId="AD" clId="Web-{A172A3F9-C95D-902F-5F51-9700DB9A2A56}"/>
    <pc:docChg chg="addSld delSld modSld">
      <pc:chgData name="Guest User" userId="S::urn:spo:anon#5df1f9295e02064cc4375496ef047085b7069a90d3b2749ebe17b00ce0710202::" providerId="AD" clId="Web-{A172A3F9-C95D-902F-5F51-9700DB9A2A56}" dt="2023-08-17T09:21:42.617" v="276"/>
      <pc:docMkLst>
        <pc:docMk/>
      </pc:docMkLst>
      <pc:sldChg chg="del">
        <pc:chgData name="Guest User" userId="S::urn:spo:anon#5df1f9295e02064cc4375496ef047085b7069a90d3b2749ebe17b00ce0710202::" providerId="AD" clId="Web-{A172A3F9-C95D-902F-5F51-9700DB9A2A56}" dt="2023-08-17T09:21:42.617" v="276"/>
        <pc:sldMkLst>
          <pc:docMk/>
          <pc:sldMk cId="3408394639" sldId="264"/>
        </pc:sldMkLst>
      </pc:sldChg>
      <pc:sldChg chg="addSp delSp modSp new mod setBg">
        <pc:chgData name="Guest User" userId="S::urn:spo:anon#5df1f9295e02064cc4375496ef047085b7069a90d3b2749ebe17b00ce0710202::" providerId="AD" clId="Web-{A172A3F9-C95D-902F-5F51-9700DB9A2A56}" dt="2023-08-17T09:14:17.826" v="275" actId="1076"/>
        <pc:sldMkLst>
          <pc:docMk/>
          <pc:sldMk cId="2954178939" sldId="272"/>
        </pc:sldMkLst>
        <pc:spChg chg="del">
          <ac:chgData name="Guest User" userId="S::urn:spo:anon#5df1f9295e02064cc4375496ef047085b7069a90d3b2749ebe17b00ce0710202::" providerId="AD" clId="Web-{A172A3F9-C95D-902F-5F51-9700DB9A2A56}" dt="2023-08-17T09:04:05.611" v="1"/>
          <ac:spMkLst>
            <pc:docMk/>
            <pc:sldMk cId="2954178939" sldId="272"/>
            <ac:spMk id="2" creationId="{FBC8848B-9081-B0D0-9B03-6E4B81594A8D}"/>
          </ac:spMkLst>
        </pc:spChg>
        <pc:spChg chg="del">
          <ac:chgData name="Guest User" userId="S::urn:spo:anon#5df1f9295e02064cc4375496ef047085b7069a90d3b2749ebe17b00ce0710202::" providerId="AD" clId="Web-{A172A3F9-C95D-902F-5F51-9700DB9A2A56}" dt="2023-08-17T09:04:06.892" v="2"/>
          <ac:spMkLst>
            <pc:docMk/>
            <pc:sldMk cId="2954178939" sldId="272"/>
            <ac:spMk id="3" creationId="{BC82A8F2-DFD8-063D-B1DA-4EE063F8D330}"/>
          </ac:spMkLst>
        </pc:spChg>
        <pc:spChg chg="add mod">
          <ac:chgData name="Guest User" userId="S::urn:spo:anon#5df1f9295e02064cc4375496ef047085b7069a90d3b2749ebe17b00ce0710202::" providerId="AD" clId="Web-{A172A3F9-C95D-902F-5F51-9700DB9A2A56}" dt="2023-08-17T09:14:17.404" v="274"/>
          <ac:spMkLst>
            <pc:docMk/>
            <pc:sldMk cId="2954178939" sldId="272"/>
            <ac:spMk id="5" creationId="{DB2E9D94-28F1-0F56-0401-3C4A2FE46A33}"/>
          </ac:spMkLst>
        </pc:spChg>
        <pc:spChg chg="add mod">
          <ac:chgData name="Guest User" userId="S::urn:spo:anon#5df1f9295e02064cc4375496ef047085b7069a90d3b2749ebe17b00ce0710202::" providerId="AD" clId="Web-{A172A3F9-C95D-902F-5F51-9700DB9A2A56}" dt="2023-08-17T09:14:17.404" v="274"/>
          <ac:spMkLst>
            <pc:docMk/>
            <pc:sldMk cId="2954178939" sldId="272"/>
            <ac:spMk id="10" creationId="{63DDE553-D65A-184D-62DC-6E095B089E54}"/>
          </ac:spMkLst>
        </pc:spChg>
        <pc:spChg chg="add mod">
          <ac:chgData name="Guest User" userId="S::urn:spo:anon#5df1f9295e02064cc4375496ef047085b7069a90d3b2749ebe17b00ce0710202::" providerId="AD" clId="Web-{A172A3F9-C95D-902F-5F51-9700DB9A2A56}" dt="2023-08-17T09:14:17.404" v="274"/>
          <ac:spMkLst>
            <pc:docMk/>
            <pc:sldMk cId="2954178939" sldId="272"/>
            <ac:spMk id="13" creationId="{68A6CFD0-7858-E3CE-4ACA-65840F9C27DC}"/>
          </ac:spMkLst>
        </pc:spChg>
        <pc:spChg chg="add mod">
          <ac:chgData name="Guest User" userId="S::urn:spo:anon#5df1f9295e02064cc4375496ef047085b7069a90d3b2749ebe17b00ce0710202::" providerId="AD" clId="Web-{A172A3F9-C95D-902F-5F51-9700DB9A2A56}" dt="2023-08-17T09:14:17.404" v="274"/>
          <ac:spMkLst>
            <pc:docMk/>
            <pc:sldMk cId="2954178939" sldId="272"/>
            <ac:spMk id="14" creationId="{AF12626C-5F57-92B3-AD23-06879F5A51A4}"/>
          </ac:spMkLst>
        </pc:spChg>
        <pc:spChg chg="add mod">
          <ac:chgData name="Guest User" userId="S::urn:spo:anon#5df1f9295e02064cc4375496ef047085b7069a90d3b2749ebe17b00ce0710202::" providerId="AD" clId="Web-{A172A3F9-C95D-902F-5F51-9700DB9A2A56}" dt="2023-08-17T09:14:17.826" v="275" actId="1076"/>
          <ac:spMkLst>
            <pc:docMk/>
            <pc:sldMk cId="2954178939" sldId="272"/>
            <ac:spMk id="15" creationId="{0E1A9050-8DDD-26B5-36C0-B53EDC58C0CC}"/>
          </ac:spMkLst>
        </pc:spChg>
        <pc:spChg chg="add del">
          <ac:chgData name="Guest User" userId="S::urn:spo:anon#5df1f9295e02064cc4375496ef047085b7069a90d3b2749ebe17b00ce0710202::" providerId="AD" clId="Web-{A172A3F9-C95D-902F-5F51-9700DB9A2A56}" dt="2023-08-17T09:14:17.404" v="274"/>
          <ac:spMkLst>
            <pc:docMk/>
            <pc:sldMk cId="2954178939" sldId="272"/>
            <ac:spMk id="20" creationId="{131BAD53-4E89-4F62-BBB7-26359763ED39}"/>
          </ac:spMkLst>
        </pc:spChg>
        <pc:spChg chg="add del">
          <ac:chgData name="Guest User" userId="S::urn:spo:anon#5df1f9295e02064cc4375496ef047085b7069a90d3b2749ebe17b00ce0710202::" providerId="AD" clId="Web-{A172A3F9-C95D-902F-5F51-9700DB9A2A56}" dt="2023-08-17T09:14:17.404" v="274"/>
          <ac:spMkLst>
            <pc:docMk/>
            <pc:sldMk cId="2954178939" sldId="272"/>
            <ac:spMk id="22" creationId="{62756DA2-40EB-4C6F-B962-5822FFB54FB6}"/>
          </ac:spMkLst>
        </pc:spChg>
        <pc:picChg chg="add mod">
          <ac:chgData name="Guest User" userId="S::urn:spo:anon#5df1f9295e02064cc4375496ef047085b7069a90d3b2749ebe17b00ce0710202::" providerId="AD" clId="Web-{A172A3F9-C95D-902F-5F51-9700DB9A2A56}" dt="2023-08-17T09:14:17.404" v="274"/>
          <ac:picMkLst>
            <pc:docMk/>
            <pc:sldMk cId="2954178939" sldId="272"/>
            <ac:picMk id="7" creationId="{E257BFB3-A84A-E7C5-C854-6D883930433A}"/>
          </ac:picMkLst>
        </pc:picChg>
        <pc:picChg chg="add del mod">
          <ac:chgData name="Guest User" userId="S::urn:spo:anon#5df1f9295e02064cc4375496ef047085b7069a90d3b2749ebe17b00ce0710202::" providerId="AD" clId="Web-{A172A3F9-C95D-902F-5F51-9700DB9A2A56}" dt="2023-08-17T09:06:07.926" v="11"/>
          <ac:picMkLst>
            <pc:docMk/>
            <pc:sldMk cId="2954178939" sldId="272"/>
            <ac:picMk id="8" creationId="{813FF90E-AE9F-6DA2-C1A7-C90C1BF0DB16}"/>
          </ac:picMkLst>
        </pc:picChg>
        <pc:picChg chg="add del mod">
          <ac:chgData name="Guest User" userId="S::urn:spo:anon#5df1f9295e02064cc4375496ef047085b7069a90d3b2749ebe17b00ce0710202::" providerId="AD" clId="Web-{A172A3F9-C95D-902F-5F51-9700DB9A2A56}" dt="2023-08-17T09:07:43.162" v="21"/>
          <ac:picMkLst>
            <pc:docMk/>
            <pc:sldMk cId="2954178939" sldId="272"/>
            <ac:picMk id="11" creationId="{AD936E75-2ACB-9952-5BF9-28F607ED34A6}"/>
          </ac:picMkLst>
        </pc:picChg>
        <pc:picChg chg="add mod">
          <ac:chgData name="Guest User" userId="S::urn:spo:anon#5df1f9295e02064cc4375496ef047085b7069a90d3b2749ebe17b00ce0710202::" providerId="AD" clId="Web-{A172A3F9-C95D-902F-5F51-9700DB9A2A56}" dt="2023-08-17T09:14:17.404" v="274"/>
          <ac:picMkLst>
            <pc:docMk/>
            <pc:sldMk cId="2954178939" sldId="272"/>
            <ac:picMk id="12" creationId="{5F5DFB41-7F59-D976-0E52-36A77ECED166}"/>
          </ac:picMkLst>
        </pc:picChg>
      </pc:sldChg>
    </pc:docChg>
  </pc:docChgLst>
  <pc:docChgLst>
    <pc:chgData name="Guest User" userId="S::urn:spo:anon#5df1f9295e02064cc4375496ef047085b7069a90d3b2749ebe17b00ce0710202::" providerId="AD" clId="Web-{2C912CAD-9D0D-60A5-B6BA-37543E3353E0}"/>
    <pc:docChg chg="addSld delSld modSld sldOrd">
      <pc:chgData name="Guest User" userId="S::urn:spo:anon#5df1f9295e02064cc4375496ef047085b7069a90d3b2749ebe17b00ce0710202::" providerId="AD" clId="Web-{2C912CAD-9D0D-60A5-B6BA-37543E3353E0}" dt="2023-08-04T18:23:12.619" v="158"/>
      <pc:docMkLst>
        <pc:docMk/>
      </pc:docMkLst>
      <pc:sldChg chg="modSp add del">
        <pc:chgData name="Guest User" userId="S::urn:spo:anon#5df1f9295e02064cc4375496ef047085b7069a90d3b2749ebe17b00ce0710202::" providerId="AD" clId="Web-{2C912CAD-9D0D-60A5-B6BA-37543E3353E0}" dt="2023-08-04T18:23:12.619" v="158"/>
        <pc:sldMkLst>
          <pc:docMk/>
          <pc:sldMk cId="676239984" sldId="260"/>
        </pc:sldMkLst>
        <pc:spChg chg="mod">
          <ac:chgData name="Guest User" userId="S::urn:spo:anon#5df1f9295e02064cc4375496ef047085b7069a90d3b2749ebe17b00ce0710202::" providerId="AD" clId="Web-{2C912CAD-9D0D-60A5-B6BA-37543E3353E0}" dt="2023-08-04T18:20:57.739" v="156" actId="1076"/>
          <ac:spMkLst>
            <pc:docMk/>
            <pc:sldMk cId="676239984" sldId="260"/>
            <ac:spMk id="7" creationId="{563F6B4E-E3DB-AA88-1DAD-4B328B46FD53}"/>
          </ac:spMkLst>
        </pc:spChg>
      </pc:sldChg>
      <pc:sldChg chg="modSp">
        <pc:chgData name="Guest User" userId="S::urn:spo:anon#5df1f9295e02064cc4375496ef047085b7069a90d3b2749ebe17b00ce0710202::" providerId="AD" clId="Web-{2C912CAD-9D0D-60A5-B6BA-37543E3353E0}" dt="2023-08-04T18:09:03.741" v="37" actId="20577"/>
        <pc:sldMkLst>
          <pc:docMk/>
          <pc:sldMk cId="4152940586" sldId="263"/>
        </pc:sldMkLst>
        <pc:spChg chg="mod">
          <ac:chgData name="Guest User" userId="S::urn:spo:anon#5df1f9295e02064cc4375496ef047085b7069a90d3b2749ebe17b00ce0710202::" providerId="AD" clId="Web-{2C912CAD-9D0D-60A5-B6BA-37543E3353E0}" dt="2023-08-04T18:09:03.741" v="37" actId="20577"/>
          <ac:spMkLst>
            <pc:docMk/>
            <pc:sldMk cId="4152940586" sldId="263"/>
            <ac:spMk id="8" creationId="{1EB96368-01F5-3A31-A095-4036E1E1DAA8}"/>
          </ac:spMkLst>
        </pc:spChg>
      </pc:sldChg>
      <pc:sldChg chg="addSp delSp modSp">
        <pc:chgData name="Guest User" userId="S::urn:spo:anon#5df1f9295e02064cc4375496ef047085b7069a90d3b2749ebe17b00ce0710202::" providerId="AD" clId="Web-{2C912CAD-9D0D-60A5-B6BA-37543E3353E0}" dt="2023-08-04T18:17:25.310" v="138" actId="20577"/>
        <pc:sldMkLst>
          <pc:docMk/>
          <pc:sldMk cId="3408394639" sldId="264"/>
        </pc:sldMkLst>
        <pc:spChg chg="mod">
          <ac:chgData name="Guest User" userId="S::urn:spo:anon#5df1f9295e02064cc4375496ef047085b7069a90d3b2749ebe17b00ce0710202::" providerId="AD" clId="Web-{2C912CAD-9D0D-60A5-B6BA-37543E3353E0}" dt="2023-08-04T18:09:09.038" v="38" actId="20577"/>
          <ac:spMkLst>
            <pc:docMk/>
            <pc:sldMk cId="3408394639" sldId="264"/>
            <ac:spMk id="4" creationId="{9A3BF3D2-65D0-7866-68C5-0535B8A00CB5}"/>
          </ac:spMkLst>
        </pc:spChg>
        <pc:spChg chg="mod">
          <ac:chgData name="Guest User" userId="S::urn:spo:anon#5df1f9295e02064cc4375496ef047085b7069a90d3b2749ebe17b00ce0710202::" providerId="AD" clId="Web-{2C912CAD-9D0D-60A5-B6BA-37543E3353E0}" dt="2023-08-04T18:17:25.310" v="138" actId="20577"/>
          <ac:spMkLst>
            <pc:docMk/>
            <pc:sldMk cId="3408394639" sldId="264"/>
            <ac:spMk id="21" creationId="{AAC45E9A-32BF-4C36-0B28-7330809A6ECE}"/>
          </ac:spMkLst>
        </pc:spChg>
        <pc:picChg chg="add mod">
          <ac:chgData name="Guest User" userId="S::urn:spo:anon#5df1f9295e02064cc4375496ef047085b7069a90d3b2749ebe17b00ce0710202::" providerId="AD" clId="Web-{2C912CAD-9D0D-60A5-B6BA-37543E3353E0}" dt="2023-08-04T18:13:09.910" v="75" actId="1076"/>
          <ac:picMkLst>
            <pc:docMk/>
            <pc:sldMk cId="3408394639" sldId="264"/>
            <ac:picMk id="3" creationId="{726E81D5-DD78-75A4-8FC1-A010459EB3D2}"/>
          </ac:picMkLst>
        </pc:picChg>
        <pc:picChg chg="add mod">
          <ac:chgData name="Guest User" userId="S::urn:spo:anon#5df1f9295e02064cc4375496ef047085b7069a90d3b2749ebe17b00ce0710202::" providerId="AD" clId="Web-{2C912CAD-9D0D-60A5-B6BA-37543E3353E0}" dt="2023-08-04T18:13:34.957" v="82" actId="1076"/>
          <ac:picMkLst>
            <pc:docMk/>
            <pc:sldMk cId="3408394639" sldId="264"/>
            <ac:picMk id="5" creationId="{F56BD1BC-11EC-FD85-EF49-F4006B5ECB43}"/>
          </ac:picMkLst>
        </pc:picChg>
        <pc:picChg chg="add del mod">
          <ac:chgData name="Guest User" userId="S::urn:spo:anon#5df1f9295e02064cc4375496ef047085b7069a90d3b2749ebe17b00ce0710202::" providerId="AD" clId="Web-{2C912CAD-9D0D-60A5-B6BA-37543E3353E0}" dt="2023-08-04T18:13:48.255" v="87"/>
          <ac:picMkLst>
            <pc:docMk/>
            <pc:sldMk cId="3408394639" sldId="264"/>
            <ac:picMk id="8" creationId="{08B43EA7-9158-E7E5-90B7-1983E75411E4}"/>
          </ac:picMkLst>
        </pc:picChg>
        <pc:picChg chg="del">
          <ac:chgData name="Guest User" userId="S::urn:spo:anon#5df1f9295e02064cc4375496ef047085b7069a90d3b2749ebe17b00ce0710202::" providerId="AD" clId="Web-{2C912CAD-9D0D-60A5-B6BA-37543E3353E0}" dt="2023-08-04T18:12:40.811" v="62"/>
          <ac:picMkLst>
            <pc:docMk/>
            <pc:sldMk cId="3408394639" sldId="264"/>
            <ac:picMk id="9" creationId="{3220E20E-0B5A-B780-F6F3-F52A83472C8C}"/>
          </ac:picMkLst>
        </pc:picChg>
        <pc:picChg chg="add del mod">
          <ac:chgData name="Guest User" userId="S::urn:spo:anon#5df1f9295e02064cc4375496ef047085b7069a90d3b2749ebe17b00ce0710202::" providerId="AD" clId="Web-{2C912CAD-9D0D-60A5-B6BA-37543E3353E0}" dt="2023-08-04T18:13:52.786" v="89"/>
          <ac:picMkLst>
            <pc:docMk/>
            <pc:sldMk cId="3408394639" sldId="264"/>
            <ac:picMk id="10" creationId="{368458AE-F4CD-8B55-F6D2-59F541DF191C}"/>
          </ac:picMkLst>
        </pc:picChg>
        <pc:picChg chg="add del mod">
          <ac:chgData name="Guest User" userId="S::urn:spo:anon#5df1f9295e02064cc4375496ef047085b7069a90d3b2749ebe17b00ce0710202::" providerId="AD" clId="Web-{2C912CAD-9D0D-60A5-B6BA-37543E3353E0}" dt="2023-08-04T18:13:47.192" v="86"/>
          <ac:picMkLst>
            <pc:docMk/>
            <pc:sldMk cId="3408394639" sldId="264"/>
            <ac:picMk id="13" creationId="{85BD6C87-B044-D3DC-2F6C-541E879014D8}"/>
          </ac:picMkLst>
        </pc:picChg>
        <pc:picChg chg="mod">
          <ac:chgData name="Guest User" userId="S::urn:spo:anon#5df1f9295e02064cc4375496ef047085b7069a90d3b2749ebe17b00ce0710202::" providerId="AD" clId="Web-{2C912CAD-9D0D-60A5-B6BA-37543E3353E0}" dt="2023-08-04T18:11:49.059" v="61" actId="1076"/>
          <ac:picMkLst>
            <pc:docMk/>
            <pc:sldMk cId="3408394639" sldId="264"/>
            <ac:picMk id="14" creationId="{DD3F279F-C19D-3715-F9FF-DC997FAD0D0C}"/>
          </ac:picMkLst>
        </pc:picChg>
        <pc:picChg chg="del mod">
          <ac:chgData name="Guest User" userId="S::urn:spo:anon#5df1f9295e02064cc4375496ef047085b7069a90d3b2749ebe17b00ce0710202::" providerId="AD" clId="Web-{2C912CAD-9D0D-60A5-B6BA-37543E3353E0}" dt="2023-08-04T18:13:30.364" v="80"/>
          <ac:picMkLst>
            <pc:docMk/>
            <pc:sldMk cId="3408394639" sldId="264"/>
            <ac:picMk id="15" creationId="{7F2EDB22-8DE5-EA46-D721-4EEE11BB0EBA}"/>
          </ac:picMkLst>
        </pc:picChg>
        <pc:picChg chg="add del mod">
          <ac:chgData name="Guest User" userId="S::urn:spo:anon#5df1f9295e02064cc4375496ef047085b7069a90d3b2749ebe17b00ce0710202::" providerId="AD" clId="Web-{2C912CAD-9D0D-60A5-B6BA-37543E3353E0}" dt="2023-08-04T18:14:06.521" v="93"/>
          <ac:picMkLst>
            <pc:docMk/>
            <pc:sldMk cId="3408394639" sldId="264"/>
            <ac:picMk id="16" creationId="{DC5BC72E-B158-5781-A356-415187C10F0E}"/>
          </ac:picMkLst>
        </pc:picChg>
        <pc:picChg chg="add mod">
          <ac:chgData name="Guest User" userId="S::urn:spo:anon#5df1f9295e02064cc4375496ef047085b7069a90d3b2749ebe17b00ce0710202::" providerId="AD" clId="Web-{2C912CAD-9D0D-60A5-B6BA-37543E3353E0}" dt="2023-08-04T18:14:09.787" v="94" actId="1076"/>
          <ac:picMkLst>
            <pc:docMk/>
            <pc:sldMk cId="3408394639" sldId="264"/>
            <ac:picMk id="17" creationId="{F441C61A-B084-6096-3ADD-9FC3CBACD984}"/>
          </ac:picMkLst>
        </pc:picChg>
      </pc:sldChg>
      <pc:sldChg chg="modSp">
        <pc:chgData name="Guest User" userId="S::urn:spo:anon#5df1f9295e02064cc4375496ef047085b7069a90d3b2749ebe17b00ce0710202::" providerId="AD" clId="Web-{2C912CAD-9D0D-60A5-B6BA-37543E3353E0}" dt="2023-08-04T18:19:04.298" v="143" actId="20577"/>
        <pc:sldMkLst>
          <pc:docMk/>
          <pc:sldMk cId="759823880" sldId="269"/>
        </pc:sldMkLst>
        <pc:spChg chg="mod">
          <ac:chgData name="Guest User" userId="S::urn:spo:anon#5df1f9295e02064cc4375496ef047085b7069a90d3b2749ebe17b00ce0710202::" providerId="AD" clId="Web-{2C912CAD-9D0D-60A5-B6BA-37543E3353E0}" dt="2023-08-04T18:19:04.298" v="143" actId="20577"/>
          <ac:spMkLst>
            <pc:docMk/>
            <pc:sldMk cId="759823880" sldId="269"/>
            <ac:spMk id="3" creationId="{0B2D7B23-D92B-FA40-BD4C-DC7FE9B84BF4}"/>
          </ac:spMkLst>
        </pc:spChg>
      </pc:sldChg>
      <pc:sldChg chg="modSp">
        <pc:chgData name="Guest User" userId="S::urn:spo:anon#5df1f9295e02064cc4375496ef047085b7069a90d3b2749ebe17b00ce0710202::" providerId="AD" clId="Web-{2C912CAD-9D0D-60A5-B6BA-37543E3353E0}" dt="2023-08-04T18:18:07.171" v="140" actId="20577"/>
        <pc:sldMkLst>
          <pc:docMk/>
          <pc:sldMk cId="1665348292" sldId="271"/>
        </pc:sldMkLst>
        <pc:spChg chg="mod">
          <ac:chgData name="Guest User" userId="S::urn:spo:anon#5df1f9295e02064cc4375496ef047085b7069a90d3b2749ebe17b00ce0710202::" providerId="AD" clId="Web-{2C912CAD-9D0D-60A5-B6BA-37543E3353E0}" dt="2023-08-04T18:18:07.171" v="140" actId="20577"/>
          <ac:spMkLst>
            <pc:docMk/>
            <pc:sldMk cId="1665348292" sldId="271"/>
            <ac:spMk id="3" creationId="{0B2D7B23-D92B-FA40-BD4C-DC7FE9B84BF4}"/>
          </ac:spMkLst>
        </pc:spChg>
      </pc:sldChg>
      <pc:sldChg chg="addSp delSp modSp add ord replId">
        <pc:chgData name="Guest User" userId="S::urn:spo:anon#5df1f9295e02064cc4375496ef047085b7069a90d3b2749ebe17b00ce0710202::" providerId="AD" clId="Web-{2C912CAD-9D0D-60A5-B6BA-37543E3353E0}" dt="2023-08-04T18:08:49.162" v="36" actId="20577"/>
        <pc:sldMkLst>
          <pc:docMk/>
          <pc:sldMk cId="641971551" sldId="272"/>
        </pc:sldMkLst>
        <pc:spChg chg="add del mod">
          <ac:chgData name="Guest User" userId="S::urn:spo:anon#5df1f9295e02064cc4375496ef047085b7069a90d3b2749ebe17b00ce0710202::" providerId="AD" clId="Web-{2C912CAD-9D0D-60A5-B6BA-37543E3353E0}" dt="2023-08-04T18:03:01.774" v="9"/>
          <ac:spMkLst>
            <pc:docMk/>
            <pc:sldMk cId="641971551" sldId="272"/>
            <ac:spMk id="3" creationId="{E237F2AE-19E1-36ED-B205-CE36EB3A1343}"/>
          </ac:spMkLst>
        </pc:spChg>
        <pc:spChg chg="mod">
          <ac:chgData name="Guest User" userId="S::urn:spo:anon#5df1f9295e02064cc4375496ef047085b7069a90d3b2749ebe17b00ce0710202::" providerId="AD" clId="Web-{2C912CAD-9D0D-60A5-B6BA-37543E3353E0}" dt="2023-08-04T18:08:49.162" v="36" actId="20577"/>
          <ac:spMkLst>
            <pc:docMk/>
            <pc:sldMk cId="641971551" sldId="272"/>
            <ac:spMk id="8" creationId="{1EB96368-01F5-3A31-A095-4036E1E1DAA8}"/>
          </ac:spMkLst>
        </pc:spChg>
        <pc:spChg chg="del mod">
          <ac:chgData name="Guest User" userId="S::urn:spo:anon#5df1f9295e02064cc4375496ef047085b7069a90d3b2749ebe17b00ce0710202::" providerId="AD" clId="Web-{2C912CAD-9D0D-60A5-B6BA-37543E3353E0}" dt="2023-08-04T18:02:45.211" v="5"/>
          <ac:spMkLst>
            <pc:docMk/>
            <pc:sldMk cId="641971551" sldId="272"/>
            <ac:spMk id="11" creationId="{EDD11818-D378-A7F4-2D12-F0457FD39FAB}"/>
          </ac:spMkLst>
        </pc:spChg>
        <pc:picChg chg="add del mod">
          <ac:chgData name="Guest User" userId="S::urn:spo:anon#5df1f9295e02064cc4375496ef047085b7069a90d3b2749ebe17b00ce0710202::" providerId="AD" clId="Web-{2C912CAD-9D0D-60A5-B6BA-37543E3353E0}" dt="2023-08-04T18:07:16.768" v="21"/>
          <ac:picMkLst>
            <pc:docMk/>
            <pc:sldMk cId="641971551" sldId="272"/>
            <ac:picMk id="4" creationId="{1D945770-314B-457B-E734-689EE6A1BC4B}"/>
          </ac:picMkLst>
        </pc:picChg>
        <pc:picChg chg="del">
          <ac:chgData name="Guest User" userId="S::urn:spo:anon#5df1f9295e02064cc4375496ef047085b7069a90d3b2749ebe17b00ce0710202::" providerId="AD" clId="Web-{2C912CAD-9D0D-60A5-B6BA-37543E3353E0}" dt="2023-08-04T18:02:41.820" v="3"/>
          <ac:picMkLst>
            <pc:docMk/>
            <pc:sldMk cId="641971551" sldId="272"/>
            <ac:picMk id="5" creationId="{5DA4BC67-4CA9-FA35-5A06-039AF9E7F917}"/>
          </ac:picMkLst>
        </pc:picChg>
        <pc:picChg chg="add mod">
          <ac:chgData name="Guest User" userId="S::urn:spo:anon#5df1f9295e02064cc4375496ef047085b7069a90d3b2749ebe17b00ce0710202::" providerId="AD" clId="Web-{2C912CAD-9D0D-60A5-B6BA-37543E3353E0}" dt="2023-08-04T18:07:31.003" v="28" actId="1076"/>
          <ac:picMkLst>
            <pc:docMk/>
            <pc:sldMk cId="641971551" sldId="272"/>
            <ac:picMk id="7" creationId="{739D32CC-62E3-698D-6FB6-5CA0EF5F3338}"/>
          </ac:picMkLst>
        </pc:picChg>
      </pc:sldChg>
    </pc:docChg>
  </pc:docChgLst>
  <pc:docChgLst>
    <pc:chgData name="Rubi Mandal" userId="S::rubi.mandal@svkm.ac.in::a564ad84-537f-4691-b33f-d2de559f8b5a" providerId="AD" clId="Web-{F0E80843-8174-3EAC-6DC3-217ACDAEBEE6}"/>
    <pc:docChg chg="modSld">
      <pc:chgData name="Rubi Mandal" userId="S::rubi.mandal@svkm.ac.in::a564ad84-537f-4691-b33f-d2de559f8b5a" providerId="AD" clId="Web-{F0E80843-8174-3EAC-6DC3-217ACDAEBEE6}" dt="2023-08-04T11:00:44.474" v="0"/>
      <pc:docMkLst>
        <pc:docMk/>
      </pc:docMkLst>
      <pc:sldChg chg="delSp">
        <pc:chgData name="Rubi Mandal" userId="S::rubi.mandal@svkm.ac.in::a564ad84-537f-4691-b33f-d2de559f8b5a" providerId="AD" clId="Web-{F0E80843-8174-3EAC-6DC3-217ACDAEBEE6}" dt="2023-08-04T11:00:44.474" v="0"/>
        <pc:sldMkLst>
          <pc:docMk/>
          <pc:sldMk cId="3121326130" sldId="270"/>
        </pc:sldMkLst>
        <pc:picChg chg="del">
          <ac:chgData name="Rubi Mandal" userId="S::rubi.mandal@svkm.ac.in::a564ad84-537f-4691-b33f-d2de559f8b5a" providerId="AD" clId="Web-{F0E80843-8174-3EAC-6DC3-217ACDAEBEE6}" dt="2023-08-04T11:00:44.474" v="0"/>
          <ac:picMkLst>
            <pc:docMk/>
            <pc:sldMk cId="3121326130" sldId="270"/>
            <ac:picMk id="5" creationId="{43F2EE53-DD55-33C1-52C6-04CBED7377F0}"/>
          </ac:picMkLst>
        </pc:picChg>
      </pc:sldChg>
    </pc:docChg>
  </pc:docChgLst>
  <pc:docChgLst>
    <pc:chgData name="Guest User" userId="S::urn:spo:anon#5df1f9295e02064cc4375496ef047085b7069a90d3b2749ebe17b00ce0710202::" providerId="AD" clId="Web-{2287FF7B-E186-6065-8E04-DE0374D912E0}"/>
    <pc:docChg chg="modSld">
      <pc:chgData name="Guest User" userId="S::urn:spo:anon#5df1f9295e02064cc4375496ef047085b7069a90d3b2749ebe17b00ce0710202::" providerId="AD" clId="Web-{2287FF7B-E186-6065-8E04-DE0374D912E0}" dt="2023-08-16T17:50:07.019" v="567"/>
      <pc:docMkLst>
        <pc:docMk/>
      </pc:docMkLst>
      <pc:sldChg chg="modSp">
        <pc:chgData name="Guest User" userId="S::urn:spo:anon#5df1f9295e02064cc4375496ef047085b7069a90d3b2749ebe17b00ce0710202::" providerId="AD" clId="Web-{2287FF7B-E186-6065-8E04-DE0374D912E0}" dt="2023-08-16T17:50:07.019" v="567"/>
        <pc:sldMkLst>
          <pc:docMk/>
          <pc:sldMk cId="2702109084" sldId="272"/>
        </pc:sldMkLst>
        <pc:graphicFrameChg chg="mod modGraphic">
          <ac:chgData name="Guest User" userId="S::urn:spo:anon#5df1f9295e02064cc4375496ef047085b7069a90d3b2749ebe17b00ce0710202::" providerId="AD" clId="Web-{2287FF7B-E186-6065-8E04-DE0374D912E0}" dt="2023-08-16T17:50:07.019" v="567"/>
          <ac:graphicFrameMkLst>
            <pc:docMk/>
            <pc:sldMk cId="2702109084" sldId="272"/>
            <ac:graphicFrameMk id="7" creationId="{93DB1F2E-40AB-6EC5-9D55-16A0128D4E74}"/>
          </ac:graphicFrameMkLst>
        </pc:graphicFrameChg>
      </pc:sldChg>
    </pc:docChg>
  </pc:docChgLst>
  <pc:docChgLst>
    <pc:chgData name="VINEET CHOPADE - 14004200010" userId="S::vineet.chopade10@svkmmumbai.onmicrosoft.com::5d2b83e5-7000-4055-849d-47bca345e1e8" providerId="AD" clId="Web-{00951572-DD0D-491E-BB05-AB4DB3389A23}"/>
    <pc:docChg chg="modSld">
      <pc:chgData name="VINEET CHOPADE - 14004200010" userId="S::vineet.chopade10@svkmmumbai.onmicrosoft.com::5d2b83e5-7000-4055-849d-47bca345e1e8" providerId="AD" clId="Web-{00951572-DD0D-491E-BB05-AB4DB3389A23}" dt="2023-08-11T08:13:59.665" v="0" actId="1076"/>
      <pc:docMkLst>
        <pc:docMk/>
      </pc:docMkLst>
      <pc:sldChg chg="modSp">
        <pc:chgData name="VINEET CHOPADE - 14004200010" userId="S::vineet.chopade10@svkmmumbai.onmicrosoft.com::5d2b83e5-7000-4055-849d-47bca345e1e8" providerId="AD" clId="Web-{00951572-DD0D-491E-BB05-AB4DB3389A23}" dt="2023-08-11T08:13:59.665" v="0" actId="1076"/>
        <pc:sldMkLst>
          <pc:docMk/>
          <pc:sldMk cId="3408394639" sldId="264"/>
        </pc:sldMkLst>
        <pc:picChg chg="mod">
          <ac:chgData name="VINEET CHOPADE - 14004200010" userId="S::vineet.chopade10@svkmmumbai.onmicrosoft.com::5d2b83e5-7000-4055-849d-47bca345e1e8" providerId="AD" clId="Web-{00951572-DD0D-491E-BB05-AB4DB3389A23}" dt="2023-08-11T08:13:59.665" v="0" actId="1076"/>
          <ac:picMkLst>
            <pc:docMk/>
            <pc:sldMk cId="3408394639" sldId="264"/>
            <ac:picMk id="3" creationId="{726E81D5-DD78-75A4-8FC1-A010459EB3D2}"/>
          </ac:picMkLst>
        </pc:picChg>
      </pc:sldChg>
    </pc:docChg>
  </pc:docChgLst>
  <pc:docChgLst>
    <pc:chgData name="Guest User" userId="S::urn:spo:anon#5df1f9295e02064cc4375496ef047085b7069a90d3b2749ebe17b00ce0710202::" providerId="AD" clId="Web-{A86049E4-0488-F592-6C92-4ECB5F26DE87}"/>
    <pc:docChg chg="modSld">
      <pc:chgData name="Guest User" userId="S::urn:spo:anon#5df1f9295e02064cc4375496ef047085b7069a90d3b2749ebe17b00ce0710202::" providerId="AD" clId="Web-{A86049E4-0488-F592-6C92-4ECB5F26DE87}" dt="2023-10-11T08:22:21.239" v="0" actId="1076"/>
      <pc:docMkLst>
        <pc:docMk/>
      </pc:docMkLst>
      <pc:sldChg chg="modSp">
        <pc:chgData name="Guest User" userId="S::urn:spo:anon#5df1f9295e02064cc4375496ef047085b7069a90d3b2749ebe17b00ce0710202::" providerId="AD" clId="Web-{A86049E4-0488-F592-6C92-4ECB5F26DE87}" dt="2023-10-11T08:22:21.239" v="0" actId="1076"/>
        <pc:sldMkLst>
          <pc:docMk/>
          <pc:sldMk cId="2389548890" sldId="257"/>
        </pc:sldMkLst>
        <pc:spChg chg="mod">
          <ac:chgData name="Guest User" userId="S::urn:spo:anon#5df1f9295e02064cc4375496ef047085b7069a90d3b2749ebe17b00ce0710202::" providerId="AD" clId="Web-{A86049E4-0488-F592-6C92-4ECB5F26DE87}" dt="2023-10-11T08:22:21.239" v="0" actId="1076"/>
          <ac:spMkLst>
            <pc:docMk/>
            <pc:sldMk cId="2389548890" sldId="257"/>
            <ac:spMk id="3" creationId="{8313FCC2-5D38-643D-C2DF-751B0956B875}"/>
          </ac:spMkLst>
        </pc:spChg>
      </pc:sldChg>
    </pc:docChg>
  </pc:docChgLst>
  <pc:docChgLst>
    <pc:chgData name="Guest User" userId="S::urn:spo:anon#5df1f9295e02064cc4375496ef047085b7069a90d3b2749ebe17b00ce0710202::" providerId="AD" clId="Web-{09781777-90E4-6A81-D4A8-7611497CF116}"/>
    <pc:docChg chg="addSld delSld modSld sldOrd">
      <pc:chgData name="Guest User" userId="S::urn:spo:anon#5df1f9295e02064cc4375496ef047085b7069a90d3b2749ebe17b00ce0710202::" providerId="AD" clId="Web-{09781777-90E4-6A81-D4A8-7611497CF116}" dt="2023-08-04T10:05:51.662" v="263"/>
      <pc:docMkLst>
        <pc:docMk/>
      </pc:docMkLst>
      <pc:sldChg chg="modSp">
        <pc:chgData name="Guest User" userId="S::urn:spo:anon#5df1f9295e02064cc4375496ef047085b7069a90d3b2749ebe17b00ce0710202::" providerId="AD" clId="Web-{09781777-90E4-6A81-D4A8-7611497CF116}" dt="2023-08-04T10:05:51.662" v="263"/>
        <pc:sldMkLst>
          <pc:docMk/>
          <pc:sldMk cId="2248107677" sldId="262"/>
        </pc:sldMkLst>
        <pc:graphicFrameChg chg="mod modGraphic">
          <ac:chgData name="Guest User" userId="S::urn:spo:anon#5df1f9295e02064cc4375496ef047085b7069a90d3b2749ebe17b00ce0710202::" providerId="AD" clId="Web-{09781777-90E4-6A81-D4A8-7611497CF116}" dt="2023-08-04T10:05:51.662" v="263"/>
          <ac:graphicFrameMkLst>
            <pc:docMk/>
            <pc:sldMk cId="2248107677" sldId="262"/>
            <ac:graphicFrameMk id="5" creationId="{F98168B4-964F-5B8A-61C1-AF3CFA64612F}"/>
          </ac:graphicFrameMkLst>
        </pc:graphicFrameChg>
      </pc:sldChg>
      <pc:sldChg chg="ord">
        <pc:chgData name="Guest User" userId="S::urn:spo:anon#5df1f9295e02064cc4375496ef047085b7069a90d3b2749ebe17b00ce0710202::" providerId="AD" clId="Web-{09781777-90E4-6A81-D4A8-7611497CF116}" dt="2023-08-04T09:33:40.675" v="135"/>
        <pc:sldMkLst>
          <pc:docMk/>
          <pc:sldMk cId="3408394639" sldId="264"/>
        </pc:sldMkLst>
      </pc:sldChg>
      <pc:sldChg chg="modSp add ord replId">
        <pc:chgData name="Guest User" userId="S::urn:spo:anon#5df1f9295e02064cc4375496ef047085b7069a90d3b2749ebe17b00ce0710202::" providerId="AD" clId="Web-{09781777-90E4-6A81-D4A8-7611497CF116}" dt="2023-08-04T09:49:43.759" v="211"/>
        <pc:sldMkLst>
          <pc:docMk/>
          <pc:sldMk cId="4145935090" sldId="267"/>
        </pc:sldMkLst>
        <pc:graphicFrameChg chg="mod modGraphic">
          <ac:chgData name="Guest User" userId="S::urn:spo:anon#5df1f9295e02064cc4375496ef047085b7069a90d3b2749ebe17b00ce0710202::" providerId="AD" clId="Web-{09781777-90E4-6A81-D4A8-7611497CF116}" dt="2023-08-04T09:49:43.759" v="211"/>
          <ac:graphicFrameMkLst>
            <pc:docMk/>
            <pc:sldMk cId="4145935090" sldId="267"/>
            <ac:graphicFrameMk id="5" creationId="{F98168B4-964F-5B8A-61C1-AF3CFA64612F}"/>
          </ac:graphicFrameMkLst>
        </pc:graphicFrameChg>
      </pc:sldChg>
      <pc:sldChg chg="modSp add replId">
        <pc:chgData name="Guest User" userId="S::urn:spo:anon#5df1f9295e02064cc4375496ef047085b7069a90d3b2749ebe17b00ce0710202::" providerId="AD" clId="Web-{09781777-90E4-6A81-D4A8-7611497CF116}" dt="2023-08-04T09:45:53.237" v="189" actId="20577"/>
        <pc:sldMkLst>
          <pc:docMk/>
          <pc:sldMk cId="759823880" sldId="269"/>
        </pc:sldMkLst>
        <pc:spChg chg="mod">
          <ac:chgData name="Guest User" userId="S::urn:spo:anon#5df1f9295e02064cc4375496ef047085b7069a90d3b2749ebe17b00ce0710202::" providerId="AD" clId="Web-{09781777-90E4-6A81-D4A8-7611497CF116}" dt="2023-08-04T09:45:53.237" v="189" actId="20577"/>
          <ac:spMkLst>
            <pc:docMk/>
            <pc:sldMk cId="759823880" sldId="269"/>
            <ac:spMk id="3" creationId="{0B2D7B23-D92B-FA40-BD4C-DC7FE9B84BF4}"/>
          </ac:spMkLst>
        </pc:spChg>
      </pc:sldChg>
      <pc:sldChg chg="addSp modSp add replId">
        <pc:chgData name="Guest User" userId="S::urn:spo:anon#5df1f9295e02064cc4375496ef047085b7069a90d3b2749ebe17b00ce0710202::" providerId="AD" clId="Web-{09781777-90E4-6A81-D4A8-7611497CF116}" dt="2023-08-04T09:47:25.959" v="207" actId="1076"/>
        <pc:sldMkLst>
          <pc:docMk/>
          <pc:sldMk cId="3121326130" sldId="270"/>
        </pc:sldMkLst>
        <pc:spChg chg="mod">
          <ac:chgData name="Guest User" userId="S::urn:spo:anon#5df1f9295e02064cc4375496ef047085b7069a90d3b2749ebe17b00ce0710202::" providerId="AD" clId="Web-{09781777-90E4-6A81-D4A8-7611497CF116}" dt="2023-08-04T09:46:53.192" v="204" actId="20577"/>
          <ac:spMkLst>
            <pc:docMk/>
            <pc:sldMk cId="3121326130" sldId="270"/>
            <ac:spMk id="3" creationId="{0B2D7B23-D92B-FA40-BD4C-DC7FE9B84BF4}"/>
          </ac:spMkLst>
        </pc:spChg>
        <pc:spChg chg="mod">
          <ac:chgData name="Guest User" userId="S::urn:spo:anon#5df1f9295e02064cc4375496ef047085b7069a90d3b2749ebe17b00ce0710202::" providerId="AD" clId="Web-{09781777-90E4-6A81-D4A8-7611497CF116}" dt="2023-08-04T09:46:45.411" v="201" actId="20577"/>
          <ac:spMkLst>
            <pc:docMk/>
            <pc:sldMk cId="3121326130" sldId="270"/>
            <ac:spMk id="4" creationId="{9A3BF3D2-65D0-7866-68C5-0535B8A00CB5}"/>
          </ac:spMkLst>
        </pc:spChg>
        <pc:picChg chg="add mod">
          <ac:chgData name="Guest User" userId="S::urn:spo:anon#5df1f9295e02064cc4375496ef047085b7069a90d3b2749ebe17b00ce0710202::" providerId="AD" clId="Web-{09781777-90E4-6A81-D4A8-7611497CF116}" dt="2023-08-04T09:47:25.959" v="207" actId="1076"/>
          <ac:picMkLst>
            <pc:docMk/>
            <pc:sldMk cId="3121326130" sldId="270"/>
            <ac:picMk id="5" creationId="{43F2EE53-DD55-33C1-52C6-04CBED7377F0}"/>
          </ac:picMkLst>
        </pc:picChg>
      </pc:sldChg>
      <pc:sldChg chg="modSp add replId">
        <pc:chgData name="Guest User" userId="S::urn:spo:anon#5df1f9295e02064cc4375496ef047085b7069a90d3b2749ebe17b00ce0710202::" providerId="AD" clId="Web-{09781777-90E4-6A81-D4A8-7611497CF116}" dt="2023-08-04T09:53:45.844" v="259" actId="20577"/>
        <pc:sldMkLst>
          <pc:docMk/>
          <pc:sldMk cId="1665348292" sldId="271"/>
        </pc:sldMkLst>
        <pc:spChg chg="mod">
          <ac:chgData name="Guest User" userId="S::urn:spo:anon#5df1f9295e02064cc4375496ef047085b7069a90d3b2749ebe17b00ce0710202::" providerId="AD" clId="Web-{09781777-90E4-6A81-D4A8-7611497CF116}" dt="2023-08-04T09:53:45.844" v="259" actId="20577"/>
          <ac:spMkLst>
            <pc:docMk/>
            <pc:sldMk cId="1665348292" sldId="271"/>
            <ac:spMk id="3" creationId="{0B2D7B23-D92B-FA40-BD4C-DC7FE9B84BF4}"/>
          </ac:spMkLst>
        </pc:spChg>
        <pc:spChg chg="mod">
          <ac:chgData name="Guest User" userId="S::urn:spo:anon#5df1f9295e02064cc4375496ef047085b7069a90d3b2749ebe17b00ce0710202::" providerId="AD" clId="Web-{09781777-90E4-6A81-D4A8-7611497CF116}" dt="2023-08-04T09:53:29.563" v="253" actId="20577"/>
          <ac:spMkLst>
            <pc:docMk/>
            <pc:sldMk cId="1665348292" sldId="271"/>
            <ac:spMk id="4" creationId="{9A3BF3D2-65D0-7866-68C5-0535B8A00CB5}"/>
          </ac:spMkLst>
        </pc:spChg>
      </pc:sldChg>
      <pc:sldChg chg="add del replId">
        <pc:chgData name="Guest User" userId="S::urn:spo:anon#5df1f9295e02064cc4375496ef047085b7069a90d3b2749ebe17b00ce0710202::" providerId="AD" clId="Web-{09781777-90E4-6A81-D4A8-7611497CF116}" dt="2023-08-04T09:51:27.653" v="222"/>
        <pc:sldMkLst>
          <pc:docMk/>
          <pc:sldMk cId="2460186934" sldId="272"/>
        </pc:sldMkLst>
      </pc:sldChg>
      <pc:sldChg chg="add del replId">
        <pc:chgData name="Guest User" userId="S::urn:spo:anon#5df1f9295e02064cc4375496ef047085b7069a90d3b2749ebe17b00ce0710202::" providerId="AD" clId="Web-{09781777-90E4-6A81-D4A8-7611497CF116}" dt="2023-08-04T09:51:15.856" v="218"/>
        <pc:sldMkLst>
          <pc:docMk/>
          <pc:sldMk cId="2728974615" sldId="272"/>
        </pc:sldMkLst>
      </pc:sldChg>
      <pc:sldChg chg="add del replId">
        <pc:chgData name="Guest User" userId="S::urn:spo:anon#5df1f9295e02064cc4375496ef047085b7069a90d3b2749ebe17b00ce0710202::" providerId="AD" clId="Web-{09781777-90E4-6A81-D4A8-7611497CF116}" dt="2023-08-04T09:51:22.684" v="221"/>
        <pc:sldMkLst>
          <pc:docMk/>
          <pc:sldMk cId="286831197" sldId="273"/>
        </pc:sldMkLst>
      </pc:sldChg>
    </pc:docChg>
  </pc:docChgLst>
  <pc:docChgLst>
    <pc:chgData name="VINEET CHOPADE - 14004200010" userId="S::vineet.chopade10@svkmmumbai.onmicrosoft.com::5d2b83e5-7000-4055-849d-47bca345e1e8" providerId="AD" clId="Web-{E2DFF78E-9341-70D3-2139-BD8CCBB1702B}"/>
    <pc:docChg chg="delSld modSld sldOrd">
      <pc:chgData name="VINEET CHOPADE - 14004200010" userId="S::vineet.chopade10@svkmmumbai.onmicrosoft.com::5d2b83e5-7000-4055-849d-47bca345e1e8" providerId="AD" clId="Web-{E2DFF78E-9341-70D3-2139-BD8CCBB1702B}" dt="2023-08-16T17:29:32.758" v="197"/>
      <pc:docMkLst>
        <pc:docMk/>
      </pc:docMkLst>
      <pc:sldChg chg="delSp del">
        <pc:chgData name="VINEET CHOPADE - 14004200010" userId="S::vineet.chopade10@svkmmumbai.onmicrosoft.com::5d2b83e5-7000-4055-849d-47bca345e1e8" providerId="AD" clId="Web-{E2DFF78E-9341-70D3-2139-BD8CCBB1702B}" dt="2023-08-16T17:20:43.553" v="7"/>
        <pc:sldMkLst>
          <pc:docMk/>
          <pc:sldMk cId="4152940586" sldId="263"/>
        </pc:sldMkLst>
        <pc:picChg chg="del">
          <ac:chgData name="VINEET CHOPADE - 14004200010" userId="S::vineet.chopade10@svkmmumbai.onmicrosoft.com::5d2b83e5-7000-4055-849d-47bca345e1e8" providerId="AD" clId="Web-{E2DFF78E-9341-70D3-2139-BD8CCBB1702B}" dt="2023-08-16T17:12:26.588" v="0"/>
          <ac:picMkLst>
            <pc:docMk/>
            <pc:sldMk cId="4152940586" sldId="263"/>
            <ac:picMk id="3" creationId="{585B6DD0-D624-9C26-275A-6F844D108353}"/>
          </ac:picMkLst>
        </pc:picChg>
      </pc:sldChg>
      <pc:sldChg chg="addSp delSp modSp">
        <pc:chgData name="VINEET CHOPADE - 14004200010" userId="S::vineet.chopade10@svkmmumbai.onmicrosoft.com::5d2b83e5-7000-4055-849d-47bca345e1e8" providerId="AD" clId="Web-{E2DFF78E-9341-70D3-2139-BD8CCBB1702B}" dt="2023-08-16T17:29:32.758" v="197"/>
        <pc:sldMkLst>
          <pc:docMk/>
          <pc:sldMk cId="3408394639" sldId="264"/>
        </pc:sldMkLst>
        <pc:spChg chg="mod">
          <ac:chgData name="VINEET CHOPADE - 14004200010" userId="S::vineet.chopade10@svkmmumbai.onmicrosoft.com::5d2b83e5-7000-4055-849d-47bca345e1e8" providerId="AD" clId="Web-{E2DFF78E-9341-70D3-2139-BD8CCBB1702B}" dt="2023-08-16T17:29:03.539" v="193" actId="20577"/>
          <ac:spMkLst>
            <pc:docMk/>
            <pc:sldMk cId="3408394639" sldId="264"/>
            <ac:spMk id="21" creationId="{AAC45E9A-32BF-4C36-0B28-7330809A6ECE}"/>
          </ac:spMkLst>
        </pc:spChg>
        <pc:picChg chg="mod">
          <ac:chgData name="VINEET CHOPADE - 14004200010" userId="S::vineet.chopade10@svkmmumbai.onmicrosoft.com::5d2b83e5-7000-4055-849d-47bca345e1e8" providerId="AD" clId="Web-{E2DFF78E-9341-70D3-2139-BD8CCBB1702B}" dt="2023-08-16T17:27:47.271" v="171" actId="1076"/>
          <ac:picMkLst>
            <pc:docMk/>
            <pc:sldMk cId="3408394639" sldId="264"/>
            <ac:picMk id="3" creationId="{726E81D5-DD78-75A4-8FC1-A010459EB3D2}"/>
          </ac:picMkLst>
        </pc:picChg>
        <pc:picChg chg="mod">
          <ac:chgData name="VINEET CHOPADE - 14004200010" userId="S::vineet.chopade10@svkmmumbai.onmicrosoft.com::5d2b83e5-7000-4055-849d-47bca345e1e8" providerId="AD" clId="Web-{E2DFF78E-9341-70D3-2139-BD8CCBB1702B}" dt="2023-08-16T17:27:47.271" v="172" actId="1076"/>
          <ac:picMkLst>
            <pc:docMk/>
            <pc:sldMk cId="3408394639" sldId="264"/>
            <ac:picMk id="5" creationId="{F56BD1BC-11EC-FD85-EF49-F4006B5ECB43}"/>
          </ac:picMkLst>
        </pc:picChg>
        <pc:picChg chg="mod">
          <ac:chgData name="VINEET CHOPADE - 14004200010" userId="S::vineet.chopade10@svkmmumbai.onmicrosoft.com::5d2b83e5-7000-4055-849d-47bca345e1e8" providerId="AD" clId="Web-{E2DFF78E-9341-70D3-2139-BD8CCBB1702B}" dt="2023-08-16T17:27:47.240" v="170" actId="1076"/>
          <ac:picMkLst>
            <pc:docMk/>
            <pc:sldMk cId="3408394639" sldId="264"/>
            <ac:picMk id="7" creationId="{8B377E48-E024-AF49-441E-1B9757ABB360}"/>
          </ac:picMkLst>
        </pc:picChg>
        <pc:picChg chg="add del mod">
          <ac:chgData name="VINEET CHOPADE - 14004200010" userId="S::vineet.chopade10@svkmmumbai.onmicrosoft.com::5d2b83e5-7000-4055-849d-47bca345e1e8" providerId="AD" clId="Web-{E2DFF78E-9341-70D3-2139-BD8CCBB1702B}" dt="2023-08-16T17:29:32.758" v="197"/>
          <ac:picMkLst>
            <pc:docMk/>
            <pc:sldMk cId="3408394639" sldId="264"/>
            <ac:picMk id="8" creationId="{0E08C10C-E868-74D3-B462-D66BEC0F1C54}"/>
          </ac:picMkLst>
        </pc:picChg>
        <pc:picChg chg="add mod">
          <ac:chgData name="VINEET CHOPADE - 14004200010" userId="S::vineet.chopade10@svkmmumbai.onmicrosoft.com::5d2b83e5-7000-4055-849d-47bca345e1e8" providerId="AD" clId="Web-{E2DFF78E-9341-70D3-2139-BD8CCBB1702B}" dt="2023-08-16T17:28:39.163" v="182" actId="1076"/>
          <ac:picMkLst>
            <pc:docMk/>
            <pc:sldMk cId="3408394639" sldId="264"/>
            <ac:picMk id="9" creationId="{16196D81-B38B-EBFB-5941-7CCA61112ADB}"/>
          </ac:picMkLst>
        </pc:picChg>
        <pc:picChg chg="del mod">
          <ac:chgData name="VINEET CHOPADE - 14004200010" userId="S::vineet.chopade10@svkmmumbai.onmicrosoft.com::5d2b83e5-7000-4055-849d-47bca345e1e8" providerId="AD" clId="Web-{E2DFF78E-9341-70D3-2139-BD8CCBB1702B}" dt="2023-08-16T17:28:31.054" v="179"/>
          <ac:picMkLst>
            <pc:docMk/>
            <pc:sldMk cId="3408394639" sldId="264"/>
            <ac:picMk id="14" creationId="{DD3F279F-C19D-3715-F9FF-DC997FAD0D0C}"/>
          </ac:picMkLst>
        </pc:picChg>
        <pc:picChg chg="mod">
          <ac:chgData name="VINEET CHOPADE - 14004200010" userId="S::vineet.chopade10@svkmmumbai.onmicrosoft.com::5d2b83e5-7000-4055-849d-47bca345e1e8" providerId="AD" clId="Web-{E2DFF78E-9341-70D3-2139-BD8CCBB1702B}" dt="2023-08-16T17:27:47.271" v="173" actId="1076"/>
          <ac:picMkLst>
            <pc:docMk/>
            <pc:sldMk cId="3408394639" sldId="264"/>
            <ac:picMk id="17" creationId="{F441C61A-B084-6096-3ADD-9FC3CBACD984}"/>
          </ac:picMkLst>
        </pc:picChg>
      </pc:sldChg>
      <pc:sldChg chg="modSp ord">
        <pc:chgData name="VINEET CHOPADE - 14004200010" userId="S::vineet.chopade10@svkmmumbai.onmicrosoft.com::5d2b83e5-7000-4055-849d-47bca345e1e8" providerId="AD" clId="Web-{E2DFF78E-9341-70D3-2139-BD8CCBB1702B}" dt="2023-08-16T17:15:53.187" v="4"/>
        <pc:sldMkLst>
          <pc:docMk/>
          <pc:sldMk cId="2702109084" sldId="272"/>
        </pc:sldMkLst>
        <pc:spChg chg="mod">
          <ac:chgData name="VINEET CHOPADE - 14004200010" userId="S::vineet.chopade10@svkmmumbai.onmicrosoft.com::5d2b83e5-7000-4055-849d-47bca345e1e8" providerId="AD" clId="Web-{E2DFF78E-9341-70D3-2139-BD8CCBB1702B}" dt="2023-08-16T17:15:53.187" v="4"/>
          <ac:spMkLst>
            <pc:docMk/>
            <pc:sldMk cId="2702109084" sldId="272"/>
            <ac:spMk id="3" creationId="{0B2D7B23-D92B-FA40-BD4C-DC7FE9B84BF4}"/>
          </ac:spMkLst>
        </pc:spChg>
      </pc:sldChg>
    </pc:docChg>
  </pc:docChgLst>
  <pc:docChgLst>
    <pc:chgData name="Guest User" userId="S::urn:spo:anon#5df1f9295e02064cc4375496ef047085b7069a90d3b2749ebe17b00ce0710202::" providerId="AD" clId="Web-{B778F073-E7D6-B080-F28B-D04E1F7BB482}"/>
    <pc:docChg chg="addSld delSld modSld">
      <pc:chgData name="Guest User" userId="S::urn:spo:anon#5df1f9295e02064cc4375496ef047085b7069a90d3b2749ebe17b00ce0710202::" providerId="AD" clId="Web-{B778F073-E7D6-B080-F28B-D04E1F7BB482}" dt="2023-08-16T17:30:42.244" v="333"/>
      <pc:docMkLst>
        <pc:docMk/>
      </pc:docMkLst>
      <pc:sldChg chg="modSp">
        <pc:chgData name="Guest User" userId="S::urn:spo:anon#5df1f9295e02064cc4375496ef047085b7069a90d3b2749ebe17b00ce0710202::" providerId="AD" clId="Web-{B778F073-E7D6-B080-F28B-D04E1F7BB482}" dt="2023-08-16T17:26:31.423" v="95" actId="14100"/>
        <pc:sldMkLst>
          <pc:docMk/>
          <pc:sldMk cId="3408394639" sldId="264"/>
        </pc:sldMkLst>
        <pc:spChg chg="mod">
          <ac:chgData name="Guest User" userId="S::urn:spo:anon#5df1f9295e02064cc4375496ef047085b7069a90d3b2749ebe17b00ce0710202::" providerId="AD" clId="Web-{B778F073-E7D6-B080-F28B-D04E1F7BB482}" dt="2023-08-16T17:24:10.356" v="93" actId="20577"/>
          <ac:spMkLst>
            <pc:docMk/>
            <pc:sldMk cId="3408394639" sldId="264"/>
            <ac:spMk id="21" creationId="{AAC45E9A-32BF-4C36-0B28-7330809A6ECE}"/>
          </ac:spMkLst>
        </pc:spChg>
        <pc:picChg chg="mod">
          <ac:chgData name="Guest User" userId="S::urn:spo:anon#5df1f9295e02064cc4375496ef047085b7069a90d3b2749ebe17b00ce0710202::" providerId="AD" clId="Web-{B778F073-E7D6-B080-F28B-D04E1F7BB482}" dt="2023-08-16T17:26:31.423" v="95" actId="14100"/>
          <ac:picMkLst>
            <pc:docMk/>
            <pc:sldMk cId="3408394639" sldId="264"/>
            <ac:picMk id="14" creationId="{DD3F279F-C19D-3715-F9FF-DC997FAD0D0C}"/>
          </ac:picMkLst>
        </pc:picChg>
      </pc:sldChg>
      <pc:sldChg chg="new del">
        <pc:chgData name="Guest User" userId="S::urn:spo:anon#5df1f9295e02064cc4375496ef047085b7069a90d3b2749ebe17b00ce0710202::" providerId="AD" clId="Web-{B778F073-E7D6-B080-F28B-D04E1F7BB482}" dt="2023-08-16T17:10:09.702" v="1"/>
        <pc:sldMkLst>
          <pc:docMk/>
          <pc:sldMk cId="54895589" sldId="272"/>
        </pc:sldMkLst>
      </pc:sldChg>
      <pc:sldChg chg="addSp delSp modSp add replId">
        <pc:chgData name="Guest User" userId="S::urn:spo:anon#5df1f9295e02064cc4375496ef047085b7069a90d3b2749ebe17b00ce0710202::" providerId="AD" clId="Web-{B778F073-E7D6-B080-F28B-D04E1F7BB482}" dt="2023-08-16T17:30:42.244" v="333"/>
        <pc:sldMkLst>
          <pc:docMk/>
          <pc:sldMk cId="2702109084" sldId="272"/>
        </pc:sldMkLst>
        <pc:spChg chg="del mod">
          <ac:chgData name="Guest User" userId="S::urn:spo:anon#5df1f9295e02064cc4375496ef047085b7069a90d3b2749ebe17b00ce0710202::" providerId="AD" clId="Web-{B778F073-E7D6-B080-F28B-D04E1F7BB482}" dt="2023-08-16T17:27:56.317" v="98"/>
          <ac:spMkLst>
            <pc:docMk/>
            <pc:sldMk cId="2702109084" sldId="272"/>
            <ac:spMk id="3" creationId="{0B2D7B23-D92B-FA40-BD4C-DC7FE9B84BF4}"/>
          </ac:spMkLst>
        </pc:spChg>
        <pc:spChg chg="mod">
          <ac:chgData name="Guest User" userId="S::urn:spo:anon#5df1f9295e02064cc4375496ef047085b7069a90d3b2749ebe17b00ce0710202::" providerId="AD" clId="Web-{B778F073-E7D6-B080-F28B-D04E1F7BB482}" dt="2023-08-16T17:11:22.799" v="76" actId="20577"/>
          <ac:spMkLst>
            <pc:docMk/>
            <pc:sldMk cId="2702109084" sldId="272"/>
            <ac:spMk id="4" creationId="{9A3BF3D2-65D0-7866-68C5-0535B8A00CB5}"/>
          </ac:spMkLst>
        </pc:spChg>
        <pc:graphicFrameChg chg="add del">
          <ac:chgData name="Guest User" userId="S::urn:spo:anon#5df1f9295e02064cc4375496ef047085b7069a90d3b2749ebe17b00ce0710202::" providerId="AD" clId="Web-{B778F073-E7D6-B080-F28B-D04E1F7BB482}" dt="2023-08-16T17:27:53.910" v="97"/>
          <ac:graphicFrameMkLst>
            <pc:docMk/>
            <pc:sldMk cId="2702109084" sldId="272"/>
            <ac:graphicFrameMk id="5" creationId="{D39F2EC4-548A-FB64-4173-EEC68D23FAC4}"/>
          </ac:graphicFrameMkLst>
        </pc:graphicFrameChg>
        <pc:graphicFrameChg chg="add mod modGraphic">
          <ac:chgData name="Guest User" userId="S::urn:spo:anon#5df1f9295e02064cc4375496ef047085b7069a90d3b2749ebe17b00ce0710202::" providerId="AD" clId="Web-{B778F073-E7D6-B080-F28B-D04E1F7BB482}" dt="2023-08-16T17:30:42.244" v="333"/>
          <ac:graphicFrameMkLst>
            <pc:docMk/>
            <pc:sldMk cId="2702109084" sldId="272"/>
            <ac:graphicFrameMk id="7" creationId="{93DB1F2E-40AB-6EC5-9D55-16A0128D4E74}"/>
          </ac:graphicFrameMkLst>
        </pc:graphicFrameChg>
      </pc:sldChg>
    </pc:docChg>
  </pc:docChgLst>
  <pc:docChgLst>
    <pc:chgData name="Guest User" userId="S::urn:spo:anon#5df1f9295e02064cc4375496ef047085b7069a90d3b2749ebe17b00ce0710202::" providerId="AD" clId="Web-{08B57B7E-7CCA-514E-84F1-8F7D982171D5}"/>
    <pc:docChg chg="modSld">
      <pc:chgData name="Guest User" userId="S::urn:spo:anon#5df1f9295e02064cc4375496ef047085b7069a90d3b2749ebe17b00ce0710202::" providerId="AD" clId="Web-{08B57B7E-7CCA-514E-84F1-8F7D982171D5}" dt="2023-08-09T08:39:22.888" v="18"/>
      <pc:docMkLst>
        <pc:docMk/>
      </pc:docMkLst>
      <pc:sldChg chg="modSp">
        <pc:chgData name="Guest User" userId="S::urn:spo:anon#5df1f9295e02064cc4375496ef047085b7069a90d3b2749ebe17b00ce0710202::" providerId="AD" clId="Web-{08B57B7E-7CCA-514E-84F1-8F7D982171D5}" dt="2023-08-09T08:39:22.888" v="18"/>
        <pc:sldMkLst>
          <pc:docMk/>
          <pc:sldMk cId="1665348292" sldId="271"/>
        </pc:sldMkLst>
        <pc:spChg chg="mod">
          <ac:chgData name="Guest User" userId="S::urn:spo:anon#5df1f9295e02064cc4375496ef047085b7069a90d3b2749ebe17b00ce0710202::" providerId="AD" clId="Web-{08B57B7E-7CCA-514E-84F1-8F7D982171D5}" dt="2023-08-09T08:39:22.888" v="18"/>
          <ac:spMkLst>
            <pc:docMk/>
            <pc:sldMk cId="1665348292" sldId="271"/>
            <ac:spMk id="3" creationId="{0B2D7B23-D92B-FA40-BD4C-DC7FE9B84BF4}"/>
          </ac:spMkLst>
        </pc:spChg>
      </pc:sldChg>
    </pc:docChg>
  </pc:docChgLst>
  <pc:docChgLst>
    <pc:chgData name="Guest User" userId="S::urn:spo:anon#5df1f9295e02064cc4375496ef047085b7069a90d3b2749ebe17b00ce0710202::" providerId="AD" clId="Web-{2E44ABF8-2EB9-4588-A2B3-C3DBFB83359F}"/>
    <pc:docChg chg="modSld">
      <pc:chgData name="Guest User" userId="S::urn:spo:anon#5df1f9295e02064cc4375496ef047085b7069a90d3b2749ebe17b00ce0710202::" providerId="AD" clId="Web-{2E44ABF8-2EB9-4588-A2B3-C3DBFB83359F}" dt="2023-08-04T08:43:47.539" v="1" actId="20577"/>
      <pc:docMkLst>
        <pc:docMk/>
      </pc:docMkLst>
      <pc:sldChg chg="modSp">
        <pc:chgData name="Guest User" userId="S::urn:spo:anon#5df1f9295e02064cc4375496ef047085b7069a90d3b2749ebe17b00ce0710202::" providerId="AD" clId="Web-{2E44ABF8-2EB9-4588-A2B3-C3DBFB83359F}" dt="2023-08-04T08:43:47.539" v="1" actId="20577"/>
        <pc:sldMkLst>
          <pc:docMk/>
          <pc:sldMk cId="2883015574" sldId="266"/>
        </pc:sldMkLst>
        <pc:spChg chg="mod">
          <ac:chgData name="Guest User" userId="S::urn:spo:anon#5df1f9295e02064cc4375496ef047085b7069a90d3b2749ebe17b00ce0710202::" providerId="AD" clId="Web-{2E44ABF8-2EB9-4588-A2B3-C3DBFB83359F}" dt="2023-08-04T08:43:47.539" v="1" actId="20577"/>
          <ac:spMkLst>
            <pc:docMk/>
            <pc:sldMk cId="2883015574" sldId="266"/>
            <ac:spMk id="5" creationId="{9A38D73A-1768-960E-8A2C-2399BAF35A12}"/>
          </ac:spMkLst>
        </pc:spChg>
      </pc:sldChg>
    </pc:docChg>
  </pc:docChgLst>
  <pc:docChgLst>
    <pc:chgData name="Guest User" userId="S::urn:spo:anon#5df1f9295e02064cc4375496ef047085b7069a90d3b2749ebe17b00ce0710202::" providerId="AD" clId="Web-{78827F8C-C625-C8AA-9ECB-767D824C2C97}"/>
    <pc:docChg chg="delSld modSld">
      <pc:chgData name="Guest User" userId="S::urn:spo:anon#5df1f9295e02064cc4375496ef047085b7069a90d3b2749ebe17b00ce0710202::" providerId="AD" clId="Web-{78827F8C-C625-C8AA-9ECB-767D824C2C97}" dt="2023-08-09T05:07:57.466" v="198"/>
      <pc:docMkLst>
        <pc:docMk/>
      </pc:docMkLst>
      <pc:sldChg chg="modSp">
        <pc:chgData name="Guest User" userId="S::urn:spo:anon#5df1f9295e02064cc4375496ef047085b7069a90d3b2749ebe17b00ce0710202::" providerId="AD" clId="Web-{78827F8C-C625-C8AA-9ECB-767D824C2C97}" dt="2023-08-09T05:01:29.587" v="138" actId="20577"/>
        <pc:sldMkLst>
          <pc:docMk/>
          <pc:sldMk cId="2389548890" sldId="257"/>
        </pc:sldMkLst>
        <pc:spChg chg="mod">
          <ac:chgData name="Guest User" userId="S::urn:spo:anon#5df1f9295e02064cc4375496ef047085b7069a90d3b2749ebe17b00ce0710202::" providerId="AD" clId="Web-{78827F8C-C625-C8AA-9ECB-767D824C2C97}" dt="2023-08-09T05:01:29.587" v="138" actId="20577"/>
          <ac:spMkLst>
            <pc:docMk/>
            <pc:sldMk cId="2389548890" sldId="257"/>
            <ac:spMk id="3" creationId="{8313FCC2-5D38-643D-C2DF-751B0956B875}"/>
          </ac:spMkLst>
        </pc:spChg>
      </pc:sldChg>
      <pc:sldChg chg="modSp">
        <pc:chgData name="Guest User" userId="S::urn:spo:anon#5df1f9295e02064cc4375496ef047085b7069a90d3b2749ebe17b00ce0710202::" providerId="AD" clId="Web-{78827F8C-C625-C8AA-9ECB-767D824C2C97}" dt="2023-08-09T05:03:47.466" v="195" actId="20577"/>
        <pc:sldMkLst>
          <pc:docMk/>
          <pc:sldMk cId="676239984" sldId="260"/>
        </pc:sldMkLst>
        <pc:spChg chg="mod">
          <ac:chgData name="Guest User" userId="S::urn:spo:anon#5df1f9295e02064cc4375496ef047085b7069a90d3b2749ebe17b00ce0710202::" providerId="AD" clId="Web-{78827F8C-C625-C8AA-9ECB-767D824C2C97}" dt="2023-08-09T05:03:47.466" v="195" actId="20577"/>
          <ac:spMkLst>
            <pc:docMk/>
            <pc:sldMk cId="676239984" sldId="260"/>
            <ac:spMk id="7" creationId="{563F6B4E-E3DB-AA88-1DAD-4B328B46FD53}"/>
          </ac:spMkLst>
        </pc:spChg>
      </pc:sldChg>
      <pc:sldChg chg="modSp">
        <pc:chgData name="Guest User" userId="S::urn:spo:anon#5df1f9295e02064cc4375496ef047085b7069a90d3b2749ebe17b00ce0710202::" providerId="AD" clId="Web-{78827F8C-C625-C8AA-9ECB-767D824C2C97}" dt="2023-08-09T05:04:06.295" v="196" actId="20577"/>
        <pc:sldMkLst>
          <pc:docMk/>
          <pc:sldMk cId="3462907930" sldId="261"/>
        </pc:sldMkLst>
        <pc:spChg chg="mod">
          <ac:chgData name="Guest User" userId="S::urn:spo:anon#5df1f9295e02064cc4375496ef047085b7069a90d3b2749ebe17b00ce0710202::" providerId="AD" clId="Web-{78827F8C-C625-C8AA-9ECB-767D824C2C97}" dt="2023-08-09T05:04:06.295" v="196" actId="20577"/>
          <ac:spMkLst>
            <pc:docMk/>
            <pc:sldMk cId="3462907930" sldId="261"/>
            <ac:spMk id="3" creationId="{18DF8D1E-5B06-858C-D614-4991886930F7}"/>
          </ac:spMkLst>
        </pc:spChg>
      </pc:sldChg>
      <pc:sldChg chg="del">
        <pc:chgData name="Guest User" userId="S::urn:spo:anon#5df1f9295e02064cc4375496ef047085b7069a90d3b2749ebe17b00ce0710202::" providerId="AD" clId="Web-{78827F8C-C625-C8AA-9ECB-767D824C2C97}" dt="2023-08-09T05:07:56.466" v="197"/>
        <pc:sldMkLst>
          <pc:docMk/>
          <pc:sldMk cId="2248107677" sldId="262"/>
        </pc:sldMkLst>
      </pc:sldChg>
      <pc:sldChg chg="del">
        <pc:chgData name="Guest User" userId="S::urn:spo:anon#5df1f9295e02064cc4375496ef047085b7069a90d3b2749ebe17b00ce0710202::" providerId="AD" clId="Web-{78827F8C-C625-C8AA-9ECB-767D824C2C97}" dt="2023-08-09T05:07:57.466" v="198"/>
        <pc:sldMkLst>
          <pc:docMk/>
          <pc:sldMk cId="4145935090" sldId="267"/>
        </pc:sldMkLst>
      </pc:sldChg>
    </pc:docChg>
  </pc:docChgLst>
  <pc:docChgLst>
    <pc:chgData name="Guest User" userId="S::urn:spo:anon#5df1f9295e02064cc4375496ef047085b7069a90d3b2749ebe17b00ce0710202::" providerId="AD" clId="Web-{C273101C-4164-49D8-A21C-7B6302D35846}"/>
    <pc:docChg chg="modSld">
      <pc:chgData name="Guest User" userId="S::urn:spo:anon#5df1f9295e02064cc4375496ef047085b7069a90d3b2749ebe17b00ce0710202::" providerId="AD" clId="Web-{C273101C-4164-49D8-A21C-7B6302D35846}" dt="2023-08-04T15:50:28.519" v="0" actId="20577"/>
      <pc:docMkLst>
        <pc:docMk/>
      </pc:docMkLst>
      <pc:sldChg chg="modSp">
        <pc:chgData name="Guest User" userId="S::urn:spo:anon#5df1f9295e02064cc4375496ef047085b7069a90d3b2749ebe17b00ce0710202::" providerId="AD" clId="Web-{C273101C-4164-49D8-A21C-7B6302D35846}" dt="2023-08-04T15:50:28.519" v="0" actId="20577"/>
        <pc:sldMkLst>
          <pc:docMk/>
          <pc:sldMk cId="676239984" sldId="260"/>
        </pc:sldMkLst>
        <pc:spChg chg="mod">
          <ac:chgData name="Guest User" userId="S::urn:spo:anon#5df1f9295e02064cc4375496ef047085b7069a90d3b2749ebe17b00ce0710202::" providerId="AD" clId="Web-{C273101C-4164-49D8-A21C-7B6302D35846}" dt="2023-08-04T15:50:28.519" v="0" actId="20577"/>
          <ac:spMkLst>
            <pc:docMk/>
            <pc:sldMk cId="676239984" sldId="260"/>
            <ac:spMk id="7" creationId="{563F6B4E-E3DB-AA88-1DAD-4B328B46FD53}"/>
          </ac:spMkLst>
        </pc:spChg>
      </pc:sldChg>
    </pc:docChg>
  </pc:docChgLst>
  <pc:docChgLst>
    <pc:chgData name="Guest User" userId="S::urn:spo:anon#5df1f9295e02064cc4375496ef047085b7069a90d3b2749ebe17b00ce0710202::" providerId="AD" clId="Web-{058ABCEA-FFDE-36C3-972C-68E5C76DEFA8}"/>
    <pc:docChg chg="modSld">
      <pc:chgData name="Guest User" userId="S::urn:spo:anon#5df1f9295e02064cc4375496ef047085b7069a90d3b2749ebe17b00ce0710202::" providerId="AD" clId="Web-{058ABCEA-FFDE-36C3-972C-68E5C76DEFA8}" dt="2023-08-09T03:16:03.825" v="16" actId="20577"/>
      <pc:docMkLst>
        <pc:docMk/>
      </pc:docMkLst>
      <pc:sldChg chg="modSp">
        <pc:chgData name="Guest User" userId="S::urn:spo:anon#5df1f9295e02064cc4375496ef047085b7069a90d3b2749ebe17b00ce0710202::" providerId="AD" clId="Web-{058ABCEA-FFDE-36C3-972C-68E5C76DEFA8}" dt="2023-08-09T03:16:03.825" v="16" actId="20577"/>
        <pc:sldMkLst>
          <pc:docMk/>
          <pc:sldMk cId="109857222" sldId="256"/>
        </pc:sldMkLst>
        <pc:spChg chg="mod">
          <ac:chgData name="Guest User" userId="S::urn:spo:anon#5df1f9295e02064cc4375496ef047085b7069a90d3b2749ebe17b00ce0710202::" providerId="AD" clId="Web-{058ABCEA-FFDE-36C3-972C-68E5C76DEFA8}" dt="2023-08-09T03:16:03.825" v="16" actId="20577"/>
          <ac:spMkLst>
            <pc:docMk/>
            <pc:sldMk cId="109857222" sldId="256"/>
            <ac:spMk id="7" creationId="{CB785A48-306A-15D1-F91C-F804260ABAB4}"/>
          </ac:spMkLst>
        </pc:spChg>
        <pc:spChg chg="mod">
          <ac:chgData name="Guest User" userId="S::urn:spo:anon#5df1f9295e02064cc4375496ef047085b7069a90d3b2749ebe17b00ce0710202::" providerId="AD" clId="Web-{058ABCEA-FFDE-36C3-972C-68E5C76DEFA8}" dt="2023-08-09T03:15:50.356" v="13" actId="20577"/>
          <ac:spMkLst>
            <pc:docMk/>
            <pc:sldMk cId="109857222" sldId="256"/>
            <ac:spMk id="8" creationId="{4F873456-FB3D-9BEA-751D-DA2B8E0EF64A}"/>
          </ac:spMkLst>
        </pc:spChg>
      </pc:sldChg>
      <pc:sldChg chg="modSp">
        <pc:chgData name="Guest User" userId="S::urn:spo:anon#5df1f9295e02064cc4375496ef047085b7069a90d3b2749ebe17b00ce0710202::" providerId="AD" clId="Web-{058ABCEA-FFDE-36C3-972C-68E5C76DEFA8}" dt="2023-08-09T03:08:57.520" v="7"/>
        <pc:sldMkLst>
          <pc:docMk/>
          <pc:sldMk cId="2248107677" sldId="262"/>
        </pc:sldMkLst>
        <pc:graphicFrameChg chg="mod modGraphic">
          <ac:chgData name="Guest User" userId="S::urn:spo:anon#5df1f9295e02064cc4375496ef047085b7069a90d3b2749ebe17b00ce0710202::" providerId="AD" clId="Web-{058ABCEA-FFDE-36C3-972C-68E5C76DEFA8}" dt="2023-08-09T03:08:57.520" v="7"/>
          <ac:graphicFrameMkLst>
            <pc:docMk/>
            <pc:sldMk cId="2248107677" sldId="262"/>
            <ac:graphicFrameMk id="5" creationId="{F98168B4-964F-5B8A-61C1-AF3CFA64612F}"/>
          </ac:graphicFrameMkLst>
        </pc:graphicFrameChg>
      </pc:sldChg>
      <pc:sldChg chg="modSp">
        <pc:chgData name="Guest User" userId="S::urn:spo:anon#5df1f9295e02064cc4375496ef047085b7069a90d3b2749ebe17b00ce0710202::" providerId="AD" clId="Web-{058ABCEA-FFDE-36C3-972C-68E5C76DEFA8}" dt="2023-08-09T03:10:54.350" v="9" actId="20577"/>
        <pc:sldMkLst>
          <pc:docMk/>
          <pc:sldMk cId="4152940586" sldId="263"/>
        </pc:sldMkLst>
        <pc:spChg chg="mod">
          <ac:chgData name="Guest User" userId="S::urn:spo:anon#5df1f9295e02064cc4375496ef047085b7069a90d3b2749ebe17b00ce0710202::" providerId="AD" clId="Web-{058ABCEA-FFDE-36C3-972C-68E5C76DEFA8}" dt="2023-08-09T03:10:54.350" v="9" actId="20577"/>
          <ac:spMkLst>
            <pc:docMk/>
            <pc:sldMk cId="4152940586" sldId="263"/>
            <ac:spMk id="11" creationId="{EDD11818-D378-A7F4-2D12-F0457FD39FAB}"/>
          </ac:spMkLst>
        </pc:spChg>
      </pc:sldChg>
    </pc:docChg>
  </pc:docChgLst>
  <pc:docChgLst>
    <pc:chgData name="VINEET CHOPADE - 14004200010" userId="S::vineet.chopade10@svkmmumbai.onmicrosoft.com::5d2b83e5-7000-4055-849d-47bca345e1e8" providerId="AD" clId="Web-{C917CE53-4EAC-FE5B-48B3-496913463110}"/>
    <pc:docChg chg="addSld delSld modSld">
      <pc:chgData name="VINEET CHOPADE - 14004200010" userId="S::vineet.chopade10@svkmmumbai.onmicrosoft.com::5d2b83e5-7000-4055-849d-47bca345e1e8" providerId="AD" clId="Web-{C917CE53-4EAC-FE5B-48B3-496913463110}" dt="2023-08-16T16:34:00.730" v="41"/>
      <pc:docMkLst>
        <pc:docMk/>
      </pc:docMkLst>
      <pc:sldChg chg="delSp modSp add del">
        <pc:chgData name="VINEET CHOPADE - 14004200010" userId="S::vineet.chopade10@svkmmumbai.onmicrosoft.com::5d2b83e5-7000-4055-849d-47bca345e1e8" providerId="AD" clId="Web-{C917CE53-4EAC-FE5B-48B3-496913463110}" dt="2023-08-16T16:34:00.730" v="41"/>
        <pc:sldMkLst>
          <pc:docMk/>
          <pc:sldMk cId="4152940586" sldId="263"/>
        </pc:sldMkLst>
        <pc:spChg chg="mod">
          <ac:chgData name="VINEET CHOPADE - 14004200010" userId="S::vineet.chopade10@svkmmumbai.onmicrosoft.com::5d2b83e5-7000-4055-849d-47bca345e1e8" providerId="AD" clId="Web-{C917CE53-4EAC-FE5B-48B3-496913463110}" dt="2023-08-16T16:33:50.980" v="40" actId="14100"/>
          <ac:spMkLst>
            <pc:docMk/>
            <pc:sldMk cId="4152940586" sldId="263"/>
            <ac:spMk id="11" creationId="{EDD11818-D378-A7F4-2D12-F0457FD39FAB}"/>
          </ac:spMkLst>
        </pc:spChg>
        <pc:picChg chg="del">
          <ac:chgData name="VINEET CHOPADE - 14004200010" userId="S::vineet.chopade10@svkmmumbai.onmicrosoft.com::5d2b83e5-7000-4055-849d-47bca345e1e8" providerId="AD" clId="Web-{C917CE53-4EAC-FE5B-48B3-496913463110}" dt="2023-08-16T16:34:00.730" v="41"/>
          <ac:picMkLst>
            <pc:docMk/>
            <pc:sldMk cId="4152940586" sldId="263"/>
            <ac:picMk id="5" creationId="{5DA4BC67-4CA9-FA35-5A06-039AF9E7F917}"/>
          </ac:picMkLst>
        </pc:picChg>
      </pc:sldChg>
      <pc:sldChg chg="addSp delSp modSp">
        <pc:chgData name="VINEET CHOPADE - 14004200010" userId="S::vineet.chopade10@svkmmumbai.onmicrosoft.com::5d2b83e5-7000-4055-849d-47bca345e1e8" providerId="AD" clId="Web-{C917CE53-4EAC-FE5B-48B3-496913463110}" dt="2023-08-16T16:31:17.522" v="34" actId="1076"/>
        <pc:sldMkLst>
          <pc:docMk/>
          <pc:sldMk cId="3408394639" sldId="264"/>
        </pc:sldMkLst>
        <pc:spChg chg="mod">
          <ac:chgData name="VINEET CHOPADE - 14004200010" userId="S::vineet.chopade10@svkmmumbai.onmicrosoft.com::5d2b83e5-7000-4055-849d-47bca345e1e8" providerId="AD" clId="Web-{C917CE53-4EAC-FE5B-48B3-496913463110}" dt="2023-08-16T16:30:46.209" v="29" actId="20577"/>
          <ac:spMkLst>
            <pc:docMk/>
            <pc:sldMk cId="3408394639" sldId="264"/>
            <ac:spMk id="21" creationId="{AAC45E9A-32BF-4C36-0B28-7330809A6ECE}"/>
          </ac:spMkLst>
        </pc:spChg>
        <pc:picChg chg="add mod">
          <ac:chgData name="VINEET CHOPADE - 14004200010" userId="S::vineet.chopade10@svkmmumbai.onmicrosoft.com::5d2b83e5-7000-4055-849d-47bca345e1e8" providerId="AD" clId="Web-{C917CE53-4EAC-FE5B-48B3-496913463110}" dt="2023-08-16T16:31:17.522" v="34" actId="1076"/>
          <ac:picMkLst>
            <pc:docMk/>
            <pc:sldMk cId="3408394639" sldId="264"/>
            <ac:picMk id="8" creationId="{303FB90F-D370-C69B-120F-7017CA6D68C6}"/>
          </ac:picMkLst>
        </pc:picChg>
        <pc:picChg chg="del">
          <ac:chgData name="VINEET CHOPADE - 14004200010" userId="S::vineet.chopade10@svkmmumbai.onmicrosoft.com::5d2b83e5-7000-4055-849d-47bca345e1e8" providerId="AD" clId="Web-{C917CE53-4EAC-FE5B-48B3-496913463110}" dt="2023-08-16T16:31:02.194" v="30"/>
          <ac:picMkLst>
            <pc:docMk/>
            <pc:sldMk cId="3408394639" sldId="264"/>
            <ac:picMk id="11" creationId="{E6F446B1-3BE5-F531-08B6-626F06814C6E}"/>
          </ac:picMkLst>
        </pc:picChg>
        <pc:picChg chg="del">
          <ac:chgData name="VINEET CHOPADE - 14004200010" userId="S::vineet.chopade10@svkmmumbai.onmicrosoft.com::5d2b83e5-7000-4055-849d-47bca345e1e8" providerId="AD" clId="Web-{C917CE53-4EAC-FE5B-48B3-496913463110}" dt="2023-08-16T16:31:04.287" v="31"/>
          <ac:picMkLst>
            <pc:docMk/>
            <pc:sldMk cId="3408394639" sldId="264"/>
            <ac:picMk id="12" creationId="{4DB5E46F-648E-6F11-4EF1-FB05D883DA17}"/>
          </ac:picMkLst>
        </pc:picChg>
        <pc:picChg chg="mod">
          <ac:chgData name="VINEET CHOPADE - 14004200010" userId="S::vineet.chopade10@svkmmumbai.onmicrosoft.com::5d2b83e5-7000-4055-849d-47bca345e1e8" providerId="AD" clId="Web-{C917CE53-4EAC-FE5B-48B3-496913463110}" dt="2023-08-16T16:29:19.237" v="3" actId="1076"/>
          <ac:picMkLst>
            <pc:docMk/>
            <pc:sldMk cId="3408394639" sldId="264"/>
            <ac:picMk id="14" creationId="{DD3F279F-C19D-3715-F9FF-DC997FAD0D0C}"/>
          </ac:picMkLst>
        </pc:picChg>
      </pc:sldChg>
      <pc:sldChg chg="add del">
        <pc:chgData name="VINEET CHOPADE - 14004200010" userId="S::vineet.chopade10@svkmmumbai.onmicrosoft.com::5d2b83e5-7000-4055-849d-47bca345e1e8" providerId="AD" clId="Web-{C917CE53-4EAC-FE5B-48B3-496913463110}" dt="2023-08-16T16:33:40.105" v="39"/>
        <pc:sldMkLst>
          <pc:docMk/>
          <pc:sldMk cId="641971551" sldId="272"/>
        </pc:sldMkLst>
      </pc:sldChg>
    </pc:docChg>
  </pc:docChgLst>
  <pc:docChgLst>
    <pc:chgData name="VINEET CHOPADE - 14004200010" userId="S::vineet.chopade10@svkmmumbai.onmicrosoft.com::5d2b83e5-7000-4055-849d-47bca345e1e8" providerId="AD" clId="Web-{874C0AE0-A899-40FA-4E6C-A77D4AC667E8}"/>
    <pc:docChg chg="modSld">
      <pc:chgData name="VINEET CHOPADE - 14004200010" userId="S::vineet.chopade10@svkmmumbai.onmicrosoft.com::5d2b83e5-7000-4055-849d-47bca345e1e8" providerId="AD" clId="Web-{874C0AE0-A899-40FA-4E6C-A77D4AC667E8}" dt="2023-08-16T17:07:50.980" v="189" actId="1076"/>
      <pc:docMkLst>
        <pc:docMk/>
      </pc:docMkLst>
      <pc:sldChg chg="addSp delSp modSp">
        <pc:chgData name="VINEET CHOPADE - 14004200010" userId="S::vineet.chopade10@svkmmumbai.onmicrosoft.com::5d2b83e5-7000-4055-849d-47bca345e1e8" providerId="AD" clId="Web-{874C0AE0-A899-40FA-4E6C-A77D4AC667E8}" dt="2023-08-16T17:07:50.980" v="189" actId="1076"/>
        <pc:sldMkLst>
          <pc:docMk/>
          <pc:sldMk cId="4152940586" sldId="263"/>
        </pc:sldMkLst>
        <pc:spChg chg="add mod">
          <ac:chgData name="VINEET CHOPADE - 14004200010" userId="S::vineet.chopade10@svkmmumbai.onmicrosoft.com::5d2b83e5-7000-4055-849d-47bca345e1e8" providerId="AD" clId="Web-{874C0AE0-A899-40FA-4E6C-A77D4AC667E8}" dt="2023-08-16T17:06:01.523" v="184" actId="14100"/>
          <ac:spMkLst>
            <pc:docMk/>
            <pc:sldMk cId="4152940586" sldId="263"/>
            <ac:spMk id="4" creationId="{44D0667F-C163-F0EF-3BCF-32B3B3989D5D}"/>
          </ac:spMkLst>
        </pc:spChg>
        <pc:spChg chg="del mod">
          <ac:chgData name="VINEET CHOPADE - 14004200010" userId="S::vineet.chopade10@svkmmumbai.onmicrosoft.com::5d2b83e5-7000-4055-849d-47bca345e1e8" providerId="AD" clId="Web-{874C0AE0-A899-40FA-4E6C-A77D4AC667E8}" dt="2023-08-16T17:02:50.500" v="166"/>
          <ac:spMkLst>
            <pc:docMk/>
            <pc:sldMk cId="4152940586" sldId="263"/>
            <ac:spMk id="11" creationId="{EDD11818-D378-A7F4-2D12-F0457FD39FAB}"/>
          </ac:spMkLst>
        </pc:spChg>
        <pc:picChg chg="add mod">
          <ac:chgData name="VINEET CHOPADE - 14004200010" userId="S::vineet.chopade10@svkmmumbai.onmicrosoft.com::5d2b83e5-7000-4055-849d-47bca345e1e8" providerId="AD" clId="Web-{874C0AE0-A899-40FA-4E6C-A77D4AC667E8}" dt="2023-08-16T17:04:29.598" v="181" actId="14100"/>
          <ac:picMkLst>
            <pc:docMk/>
            <pc:sldMk cId="4152940586" sldId="263"/>
            <ac:picMk id="3" creationId="{585B6DD0-D624-9C26-275A-6F844D108353}"/>
          </ac:picMkLst>
        </pc:picChg>
        <pc:picChg chg="add del mod">
          <ac:chgData name="VINEET CHOPADE - 14004200010" userId="S::vineet.chopade10@svkmmumbai.onmicrosoft.com::5d2b83e5-7000-4055-849d-47bca345e1e8" providerId="AD" clId="Web-{874C0AE0-A899-40FA-4E6C-A77D4AC667E8}" dt="2023-08-16T17:04:21.597" v="180"/>
          <ac:picMkLst>
            <pc:docMk/>
            <pc:sldMk cId="4152940586" sldId="263"/>
            <ac:picMk id="5" creationId="{DC312C12-117C-2692-B478-48ABDD0DB1B8}"/>
          </ac:picMkLst>
        </pc:picChg>
        <pc:picChg chg="add mod">
          <ac:chgData name="VINEET CHOPADE - 14004200010" userId="S::vineet.chopade10@svkmmumbai.onmicrosoft.com::5d2b83e5-7000-4055-849d-47bca345e1e8" providerId="AD" clId="Web-{874C0AE0-A899-40FA-4E6C-A77D4AC667E8}" dt="2023-08-16T17:07:50.980" v="189" actId="1076"/>
          <ac:picMkLst>
            <pc:docMk/>
            <pc:sldMk cId="4152940586" sldId="263"/>
            <ac:picMk id="7" creationId="{2C1A79E2-528C-41A3-5187-C83F50A760D3}"/>
          </ac:picMkLst>
        </pc:picChg>
      </pc:sldChg>
      <pc:sldChg chg="delSp">
        <pc:chgData name="VINEET CHOPADE - 14004200010" userId="S::vineet.chopade10@svkmmumbai.onmicrosoft.com::5d2b83e5-7000-4055-849d-47bca345e1e8" providerId="AD" clId="Web-{874C0AE0-A899-40FA-4E6C-A77D4AC667E8}" dt="2023-08-16T17:04:07.784" v="176"/>
        <pc:sldMkLst>
          <pc:docMk/>
          <pc:sldMk cId="3408394639" sldId="264"/>
        </pc:sldMkLst>
        <pc:picChg chg="del">
          <ac:chgData name="VINEET CHOPADE - 14004200010" userId="S::vineet.chopade10@svkmmumbai.onmicrosoft.com::5d2b83e5-7000-4055-849d-47bca345e1e8" providerId="AD" clId="Web-{874C0AE0-A899-40FA-4E6C-A77D4AC667E8}" dt="2023-08-16T17:04:07.784" v="176"/>
          <ac:picMkLst>
            <pc:docMk/>
            <pc:sldMk cId="3408394639" sldId="264"/>
            <ac:picMk id="8" creationId="{303FB90F-D370-C69B-120F-7017CA6D68C6}"/>
          </ac:picMkLst>
        </pc:picChg>
      </pc:sldChg>
    </pc:docChg>
  </pc:docChgLst>
  <pc:docChgLst>
    <pc:chgData name="Guest User" userId="S::urn:spo:anon#5df1f9295e02064cc4375496ef047085b7069a90d3b2749ebe17b00ce0710202::" providerId="AD" clId="Web-{E760FDA1-B050-1F32-40D1-2B3455208B3C}"/>
    <pc:docChg chg="delSld modSld sldOrd">
      <pc:chgData name="Guest User" userId="S::urn:spo:anon#5df1f9295e02064cc4375496ef047085b7069a90d3b2749ebe17b00ce0710202::" providerId="AD" clId="Web-{E760FDA1-B050-1F32-40D1-2B3455208B3C}" dt="2023-08-04T15:37:13.633" v="78"/>
      <pc:docMkLst>
        <pc:docMk/>
      </pc:docMkLst>
      <pc:sldChg chg="modSp">
        <pc:chgData name="Guest User" userId="S::urn:spo:anon#5df1f9295e02064cc4375496ef047085b7069a90d3b2749ebe17b00ce0710202::" providerId="AD" clId="Web-{E760FDA1-B050-1F32-40D1-2B3455208B3C}" dt="2023-08-04T15:23:08.911" v="63" actId="20577"/>
        <pc:sldMkLst>
          <pc:docMk/>
          <pc:sldMk cId="109857222" sldId="256"/>
        </pc:sldMkLst>
        <pc:spChg chg="mod">
          <ac:chgData name="Guest User" userId="S::urn:spo:anon#5df1f9295e02064cc4375496ef047085b7069a90d3b2749ebe17b00ce0710202::" providerId="AD" clId="Web-{E760FDA1-B050-1F32-40D1-2B3455208B3C}" dt="2023-08-04T15:23:08.911" v="63" actId="20577"/>
          <ac:spMkLst>
            <pc:docMk/>
            <pc:sldMk cId="109857222" sldId="256"/>
            <ac:spMk id="7" creationId="{CB785A48-306A-15D1-F91C-F804260ABAB4}"/>
          </ac:spMkLst>
        </pc:spChg>
      </pc:sldChg>
      <pc:sldChg chg="modSp">
        <pc:chgData name="Guest User" userId="S::urn:spo:anon#5df1f9295e02064cc4375496ef047085b7069a90d3b2749ebe17b00ce0710202::" providerId="AD" clId="Web-{E760FDA1-B050-1F32-40D1-2B3455208B3C}" dt="2023-08-04T15:23:02.348" v="54" actId="20577"/>
        <pc:sldMkLst>
          <pc:docMk/>
          <pc:sldMk cId="2389548890" sldId="257"/>
        </pc:sldMkLst>
        <pc:spChg chg="mod">
          <ac:chgData name="Guest User" userId="S::urn:spo:anon#5df1f9295e02064cc4375496ef047085b7069a90d3b2749ebe17b00ce0710202::" providerId="AD" clId="Web-{E760FDA1-B050-1F32-40D1-2B3455208B3C}" dt="2023-08-04T15:23:02.348" v="54" actId="20577"/>
          <ac:spMkLst>
            <pc:docMk/>
            <pc:sldMk cId="2389548890" sldId="257"/>
            <ac:spMk id="3" creationId="{8313FCC2-5D38-643D-C2DF-751B0956B875}"/>
          </ac:spMkLst>
        </pc:spChg>
      </pc:sldChg>
      <pc:sldChg chg="modSp ord">
        <pc:chgData name="Guest User" userId="S::urn:spo:anon#5df1f9295e02064cc4375496ef047085b7069a90d3b2749ebe17b00ce0710202::" providerId="AD" clId="Web-{E760FDA1-B050-1F32-40D1-2B3455208B3C}" dt="2023-08-04T15:23:33.193" v="77" actId="20577"/>
        <pc:sldMkLst>
          <pc:docMk/>
          <pc:sldMk cId="676239984" sldId="260"/>
        </pc:sldMkLst>
        <pc:spChg chg="mod">
          <ac:chgData name="Guest User" userId="S::urn:spo:anon#5df1f9295e02064cc4375496ef047085b7069a90d3b2749ebe17b00ce0710202::" providerId="AD" clId="Web-{E760FDA1-B050-1F32-40D1-2B3455208B3C}" dt="2023-08-04T15:23:33.193" v="77" actId="20577"/>
          <ac:spMkLst>
            <pc:docMk/>
            <pc:sldMk cId="676239984" sldId="260"/>
            <ac:spMk id="7" creationId="{563F6B4E-E3DB-AA88-1DAD-4B328B46FD53}"/>
          </ac:spMkLst>
        </pc:spChg>
      </pc:sldChg>
      <pc:sldChg chg="modSp ord">
        <pc:chgData name="Guest User" userId="S::urn:spo:anon#5df1f9295e02064cc4375496ef047085b7069a90d3b2749ebe17b00ce0710202::" providerId="AD" clId="Web-{E760FDA1-B050-1F32-40D1-2B3455208B3C}" dt="2023-08-04T15:37:13.633" v="78"/>
        <pc:sldMkLst>
          <pc:docMk/>
          <pc:sldMk cId="3462907930" sldId="261"/>
        </pc:sldMkLst>
        <pc:spChg chg="mod">
          <ac:chgData name="Guest User" userId="S::urn:spo:anon#5df1f9295e02064cc4375496ef047085b7069a90d3b2749ebe17b00ce0710202::" providerId="AD" clId="Web-{E760FDA1-B050-1F32-40D1-2B3455208B3C}" dt="2023-08-04T15:23:12.661" v="70" actId="20577"/>
          <ac:spMkLst>
            <pc:docMk/>
            <pc:sldMk cId="3462907930" sldId="261"/>
            <ac:spMk id="3" creationId="{18DF8D1E-5B06-858C-D614-4991886930F7}"/>
          </ac:spMkLst>
        </pc:spChg>
      </pc:sldChg>
      <pc:sldChg chg="modSp">
        <pc:chgData name="Guest User" userId="S::urn:spo:anon#5df1f9295e02064cc4375496ef047085b7069a90d3b2749ebe17b00ce0710202::" providerId="AD" clId="Web-{E760FDA1-B050-1F32-40D1-2B3455208B3C}" dt="2023-08-04T15:19:43.687" v="24" actId="1076"/>
        <pc:sldMkLst>
          <pc:docMk/>
          <pc:sldMk cId="2248107677" sldId="262"/>
        </pc:sldMkLst>
        <pc:graphicFrameChg chg="mod modGraphic">
          <ac:chgData name="Guest User" userId="S::urn:spo:anon#5df1f9295e02064cc4375496ef047085b7069a90d3b2749ebe17b00ce0710202::" providerId="AD" clId="Web-{E760FDA1-B050-1F32-40D1-2B3455208B3C}" dt="2023-08-04T15:19:43.687" v="24" actId="1076"/>
          <ac:graphicFrameMkLst>
            <pc:docMk/>
            <pc:sldMk cId="2248107677" sldId="262"/>
            <ac:graphicFrameMk id="5" creationId="{F98168B4-964F-5B8A-61C1-AF3CFA64612F}"/>
          </ac:graphicFrameMkLst>
        </pc:graphicFrameChg>
      </pc:sldChg>
      <pc:sldChg chg="ord">
        <pc:chgData name="Guest User" userId="S::urn:spo:anon#5df1f9295e02064cc4375496ef047085b7069a90d3b2749ebe17b00ce0710202::" providerId="AD" clId="Web-{E760FDA1-B050-1F32-40D1-2B3455208B3C}" dt="2023-08-04T15:20:31.048" v="28"/>
        <pc:sldMkLst>
          <pc:docMk/>
          <pc:sldMk cId="2883015574" sldId="266"/>
        </pc:sldMkLst>
      </pc:sldChg>
      <pc:sldChg chg="modSp">
        <pc:chgData name="Guest User" userId="S::urn:spo:anon#5df1f9295e02064cc4375496ef047085b7069a90d3b2749ebe17b00ce0710202::" providerId="AD" clId="Web-{E760FDA1-B050-1F32-40D1-2B3455208B3C}" dt="2023-08-04T15:19:16.765" v="23"/>
        <pc:sldMkLst>
          <pc:docMk/>
          <pc:sldMk cId="4145935090" sldId="267"/>
        </pc:sldMkLst>
        <pc:graphicFrameChg chg="modGraphic">
          <ac:chgData name="Guest User" userId="S::urn:spo:anon#5df1f9295e02064cc4375496ef047085b7069a90d3b2749ebe17b00ce0710202::" providerId="AD" clId="Web-{E760FDA1-B050-1F32-40D1-2B3455208B3C}" dt="2023-08-04T15:19:16.765" v="23"/>
          <ac:graphicFrameMkLst>
            <pc:docMk/>
            <pc:sldMk cId="4145935090" sldId="267"/>
            <ac:graphicFrameMk id="5" creationId="{F98168B4-964F-5B8A-61C1-AF3CFA64612F}"/>
          </ac:graphicFrameMkLst>
        </pc:graphicFrameChg>
      </pc:sldChg>
      <pc:sldChg chg="del">
        <pc:chgData name="Guest User" userId="S::urn:spo:anon#5df1f9295e02064cc4375496ef047085b7069a90d3b2749ebe17b00ce0710202::" providerId="AD" clId="Web-{E760FDA1-B050-1F32-40D1-2B3455208B3C}" dt="2023-08-04T15:19:54.703" v="25"/>
        <pc:sldMkLst>
          <pc:docMk/>
          <pc:sldMk cId="3121326130" sldId="270"/>
        </pc:sldMkLst>
      </pc:sldChg>
    </pc:docChg>
  </pc:docChgLst>
  <pc:docChgLst>
    <pc:chgData name="VINEET CHOPADE - 14004200010" userId="S::vineet.chopade10@svkmmumbai.onmicrosoft.com::5d2b83e5-7000-4055-849d-47bca345e1e8" providerId="AD" clId="Web-{D19B427F-0FB5-2A85-8D56-8AC277976824}"/>
    <pc:docChg chg="addSld delSld modSld sldOrd">
      <pc:chgData name="VINEET CHOPADE - 14004200010" userId="S::vineet.chopade10@svkmmumbai.onmicrosoft.com::5d2b83e5-7000-4055-849d-47bca345e1e8" providerId="AD" clId="Web-{D19B427F-0FB5-2A85-8D56-8AC277976824}" dt="2023-08-04T10:10:00.655" v="445" actId="1076"/>
      <pc:docMkLst>
        <pc:docMk/>
      </pc:docMkLst>
      <pc:sldChg chg="modSp">
        <pc:chgData name="VINEET CHOPADE - 14004200010" userId="S::vineet.chopade10@svkmmumbai.onmicrosoft.com::5d2b83e5-7000-4055-849d-47bca345e1e8" providerId="AD" clId="Web-{D19B427F-0FB5-2A85-8D56-8AC277976824}" dt="2023-08-04T10:10:00.655" v="445" actId="1076"/>
        <pc:sldMkLst>
          <pc:docMk/>
          <pc:sldMk cId="109857222" sldId="256"/>
        </pc:sldMkLst>
        <pc:spChg chg="mod">
          <ac:chgData name="VINEET CHOPADE - 14004200010" userId="S::vineet.chopade10@svkmmumbai.onmicrosoft.com::5d2b83e5-7000-4055-849d-47bca345e1e8" providerId="AD" clId="Web-{D19B427F-0FB5-2A85-8D56-8AC277976824}" dt="2023-08-04T10:10:00.655" v="445" actId="1076"/>
          <ac:spMkLst>
            <pc:docMk/>
            <pc:sldMk cId="109857222" sldId="256"/>
            <ac:spMk id="8" creationId="{4F873456-FB3D-9BEA-751D-DA2B8E0EF64A}"/>
          </ac:spMkLst>
        </pc:spChg>
      </pc:sldChg>
      <pc:sldChg chg="modSp">
        <pc:chgData name="VINEET CHOPADE - 14004200010" userId="S::vineet.chopade10@svkmmumbai.onmicrosoft.com::5d2b83e5-7000-4055-849d-47bca345e1e8" providerId="AD" clId="Web-{D19B427F-0FB5-2A85-8D56-8AC277976824}" dt="2023-08-04T10:07:05.165" v="354" actId="1076"/>
        <pc:sldMkLst>
          <pc:docMk/>
          <pc:sldMk cId="2389548890" sldId="257"/>
        </pc:sldMkLst>
        <pc:spChg chg="mod">
          <ac:chgData name="VINEET CHOPADE - 14004200010" userId="S::vineet.chopade10@svkmmumbai.onmicrosoft.com::5d2b83e5-7000-4055-849d-47bca345e1e8" providerId="AD" clId="Web-{D19B427F-0FB5-2A85-8D56-8AC277976824}" dt="2023-08-04T10:07:05.165" v="354" actId="1076"/>
          <ac:spMkLst>
            <pc:docMk/>
            <pc:sldMk cId="2389548890" sldId="257"/>
            <ac:spMk id="4" creationId="{9A3BF3D2-65D0-7866-68C5-0535B8A00CB5}"/>
          </ac:spMkLst>
        </pc:spChg>
      </pc:sldChg>
      <pc:sldChg chg="modSp">
        <pc:chgData name="VINEET CHOPADE - 14004200010" userId="S::vineet.chopade10@svkmmumbai.onmicrosoft.com::5d2b83e5-7000-4055-849d-47bca345e1e8" providerId="AD" clId="Web-{D19B427F-0FB5-2A85-8D56-8AC277976824}" dt="2023-08-04T10:07:23.181" v="357" actId="20577"/>
        <pc:sldMkLst>
          <pc:docMk/>
          <pc:sldMk cId="3000489632" sldId="258"/>
        </pc:sldMkLst>
        <pc:spChg chg="mod">
          <ac:chgData name="VINEET CHOPADE - 14004200010" userId="S::vineet.chopade10@svkmmumbai.onmicrosoft.com::5d2b83e5-7000-4055-849d-47bca345e1e8" providerId="AD" clId="Web-{D19B427F-0FB5-2A85-8D56-8AC277976824}" dt="2023-08-04T10:07:23.181" v="357" actId="20577"/>
          <ac:spMkLst>
            <pc:docMk/>
            <pc:sldMk cId="3000489632" sldId="258"/>
            <ac:spMk id="4" creationId="{9A3BF3D2-65D0-7866-68C5-0535B8A00CB5}"/>
          </ac:spMkLst>
        </pc:spChg>
      </pc:sldChg>
      <pc:sldChg chg="modSp del">
        <pc:chgData name="VINEET CHOPADE - 14004200010" userId="S::vineet.chopade10@svkmmumbai.onmicrosoft.com::5d2b83e5-7000-4055-849d-47bca345e1e8" providerId="AD" clId="Web-{D19B427F-0FB5-2A85-8D56-8AC277976824}" dt="2023-08-04T09:45:43.765" v="238"/>
        <pc:sldMkLst>
          <pc:docMk/>
          <pc:sldMk cId="882067054" sldId="259"/>
        </pc:sldMkLst>
        <pc:picChg chg="mod">
          <ac:chgData name="VINEET CHOPADE - 14004200010" userId="S::vineet.chopade10@svkmmumbai.onmicrosoft.com::5d2b83e5-7000-4055-849d-47bca345e1e8" providerId="AD" clId="Web-{D19B427F-0FB5-2A85-8D56-8AC277976824}" dt="2023-08-04T09:45:36.578" v="237" actId="1076"/>
          <ac:picMkLst>
            <pc:docMk/>
            <pc:sldMk cId="882067054" sldId="259"/>
            <ac:picMk id="3" creationId="{81458259-3E61-0834-BCB9-15A960654292}"/>
          </ac:picMkLst>
        </pc:picChg>
      </pc:sldChg>
      <pc:sldChg chg="modSp">
        <pc:chgData name="VINEET CHOPADE - 14004200010" userId="S::vineet.chopade10@svkmmumbai.onmicrosoft.com::5d2b83e5-7000-4055-849d-47bca345e1e8" providerId="AD" clId="Web-{D19B427F-0FB5-2A85-8D56-8AC277976824}" dt="2023-08-04T10:06:24.554" v="348" actId="20577"/>
        <pc:sldMkLst>
          <pc:docMk/>
          <pc:sldMk cId="676239984" sldId="260"/>
        </pc:sldMkLst>
        <pc:spChg chg="mod">
          <ac:chgData name="VINEET CHOPADE - 14004200010" userId="S::vineet.chopade10@svkmmumbai.onmicrosoft.com::5d2b83e5-7000-4055-849d-47bca345e1e8" providerId="AD" clId="Web-{D19B427F-0FB5-2A85-8D56-8AC277976824}" dt="2023-08-04T10:06:24.554" v="348" actId="20577"/>
          <ac:spMkLst>
            <pc:docMk/>
            <pc:sldMk cId="676239984" sldId="260"/>
            <ac:spMk id="7" creationId="{563F6B4E-E3DB-AA88-1DAD-4B328B46FD53}"/>
          </ac:spMkLst>
        </pc:spChg>
      </pc:sldChg>
      <pc:sldChg chg="modSp">
        <pc:chgData name="VINEET CHOPADE - 14004200010" userId="S::vineet.chopade10@svkmmumbai.onmicrosoft.com::5d2b83e5-7000-4055-849d-47bca345e1e8" providerId="AD" clId="Web-{D19B427F-0FB5-2A85-8D56-8AC277976824}" dt="2023-08-04T10:03:46.393" v="337" actId="20577"/>
        <pc:sldMkLst>
          <pc:docMk/>
          <pc:sldMk cId="2248107677" sldId="262"/>
        </pc:sldMkLst>
        <pc:spChg chg="mod">
          <ac:chgData name="VINEET CHOPADE - 14004200010" userId="S::vineet.chopade10@svkmmumbai.onmicrosoft.com::5d2b83e5-7000-4055-849d-47bca345e1e8" providerId="AD" clId="Web-{D19B427F-0FB5-2A85-8D56-8AC277976824}" dt="2023-08-04T10:03:46.393" v="337" actId="20577"/>
          <ac:spMkLst>
            <pc:docMk/>
            <pc:sldMk cId="2248107677" sldId="262"/>
            <ac:spMk id="4" creationId="{9A3BF3D2-65D0-7866-68C5-0535B8A00CB5}"/>
          </ac:spMkLst>
        </pc:spChg>
        <pc:graphicFrameChg chg="mod modGraphic">
          <ac:chgData name="VINEET CHOPADE - 14004200010" userId="S::vineet.chopade10@svkmmumbai.onmicrosoft.com::5d2b83e5-7000-4055-849d-47bca345e1e8" providerId="AD" clId="Web-{D19B427F-0FB5-2A85-8D56-8AC277976824}" dt="2023-08-04T10:00:34.559" v="303"/>
          <ac:graphicFrameMkLst>
            <pc:docMk/>
            <pc:sldMk cId="2248107677" sldId="262"/>
            <ac:graphicFrameMk id="5" creationId="{F98168B4-964F-5B8A-61C1-AF3CFA64612F}"/>
          </ac:graphicFrameMkLst>
        </pc:graphicFrameChg>
      </pc:sldChg>
      <pc:sldChg chg="addSp delSp modSp ord">
        <pc:chgData name="VINEET CHOPADE - 14004200010" userId="S::vineet.chopade10@svkmmumbai.onmicrosoft.com::5d2b83e5-7000-4055-849d-47bca345e1e8" providerId="AD" clId="Web-{D19B427F-0FB5-2A85-8D56-8AC277976824}" dt="2023-08-04T10:09:35.248" v="444" actId="20577"/>
        <pc:sldMkLst>
          <pc:docMk/>
          <pc:sldMk cId="4152940586" sldId="263"/>
        </pc:sldMkLst>
        <pc:spChg chg="del mod">
          <ac:chgData name="VINEET CHOPADE - 14004200010" userId="S::vineet.chopade10@svkmmumbai.onmicrosoft.com::5d2b83e5-7000-4055-849d-47bca345e1e8" providerId="AD" clId="Web-{D19B427F-0FB5-2A85-8D56-8AC277976824}" dt="2023-08-04T09:31:14.176" v="129"/>
          <ac:spMkLst>
            <pc:docMk/>
            <pc:sldMk cId="4152940586" sldId="263"/>
            <ac:spMk id="3" creationId="{5FF1AA76-50FD-EBA4-65AD-DA3C61DF1D0D}"/>
          </ac:spMkLst>
        </pc:spChg>
        <pc:spChg chg="del mod">
          <ac:chgData name="VINEET CHOPADE - 14004200010" userId="S::vineet.chopade10@svkmmumbai.onmicrosoft.com::5d2b83e5-7000-4055-849d-47bca345e1e8" providerId="AD" clId="Web-{D19B427F-0FB5-2A85-8D56-8AC277976824}" dt="2023-08-04T09:35:12.074" v="162"/>
          <ac:spMkLst>
            <pc:docMk/>
            <pc:sldMk cId="4152940586" sldId="263"/>
            <ac:spMk id="4" creationId="{9A3BF3D2-65D0-7866-68C5-0535B8A00CB5}"/>
          </ac:spMkLst>
        </pc:spChg>
        <pc:spChg chg="add mod">
          <ac:chgData name="VINEET CHOPADE - 14004200010" userId="S::vineet.chopade10@svkmmumbai.onmicrosoft.com::5d2b83e5-7000-4055-849d-47bca345e1e8" providerId="AD" clId="Web-{D19B427F-0FB5-2A85-8D56-8AC277976824}" dt="2023-08-04T10:09:35.248" v="444" actId="20577"/>
          <ac:spMkLst>
            <pc:docMk/>
            <pc:sldMk cId="4152940586" sldId="263"/>
            <ac:spMk id="8" creationId="{1EB96368-01F5-3A31-A095-4036E1E1DAA8}"/>
          </ac:spMkLst>
        </pc:spChg>
        <pc:spChg chg="add mod">
          <ac:chgData name="VINEET CHOPADE - 14004200010" userId="S::vineet.chopade10@svkmmumbai.onmicrosoft.com::5d2b83e5-7000-4055-849d-47bca345e1e8" providerId="AD" clId="Web-{D19B427F-0FB5-2A85-8D56-8AC277976824}" dt="2023-08-04T09:41:22.820" v="212" actId="1076"/>
          <ac:spMkLst>
            <pc:docMk/>
            <pc:sldMk cId="4152940586" sldId="263"/>
            <ac:spMk id="11" creationId="{EDD11818-D378-A7F4-2D12-F0457FD39FAB}"/>
          </ac:spMkLst>
        </pc:spChg>
        <pc:picChg chg="add mod">
          <ac:chgData name="VINEET CHOPADE - 14004200010" userId="S::vineet.chopade10@svkmmumbai.onmicrosoft.com::5d2b83e5-7000-4055-849d-47bca345e1e8" providerId="AD" clId="Web-{D19B427F-0FB5-2A85-8D56-8AC277976824}" dt="2023-08-04T09:33:25.789" v="154" actId="1076"/>
          <ac:picMkLst>
            <pc:docMk/>
            <pc:sldMk cId="4152940586" sldId="263"/>
            <ac:picMk id="5" creationId="{5DA4BC67-4CA9-FA35-5A06-039AF9E7F917}"/>
          </ac:picMkLst>
        </pc:picChg>
        <pc:picChg chg="add mod">
          <ac:chgData name="VINEET CHOPADE - 14004200010" userId="S::vineet.chopade10@svkmmumbai.onmicrosoft.com::5d2b83e5-7000-4055-849d-47bca345e1e8" providerId="AD" clId="Web-{D19B427F-0FB5-2A85-8D56-8AC277976824}" dt="2023-08-04T09:35:31.715" v="165" actId="1076"/>
          <ac:picMkLst>
            <pc:docMk/>
            <pc:sldMk cId="4152940586" sldId="263"/>
            <ac:picMk id="10" creationId="{6EB4BD78-028E-C0CB-3D6F-903FDCBDE5C5}"/>
          </ac:picMkLst>
        </pc:picChg>
        <pc:picChg chg="add del">
          <ac:chgData name="VINEET CHOPADE - 14004200010" userId="S::vineet.chopade10@svkmmumbai.onmicrosoft.com::5d2b83e5-7000-4055-849d-47bca345e1e8" providerId="AD" clId="Web-{D19B427F-0FB5-2A85-8D56-8AC277976824}" dt="2023-08-04T09:38:02.814" v="206"/>
          <ac:picMkLst>
            <pc:docMk/>
            <pc:sldMk cId="4152940586" sldId="263"/>
            <ac:picMk id="13" creationId="{8530C140-894E-AE9B-1B37-DF3A9CBB6273}"/>
          </ac:picMkLst>
        </pc:picChg>
      </pc:sldChg>
      <pc:sldChg chg="addSp delSp modSp ord">
        <pc:chgData name="VINEET CHOPADE - 14004200010" userId="S::vineet.chopade10@svkmmumbai.onmicrosoft.com::5d2b83e5-7000-4055-849d-47bca345e1e8" providerId="AD" clId="Web-{D19B427F-0FB5-2A85-8D56-8AC277976824}" dt="2023-08-04T09:43:05.276" v="232"/>
        <pc:sldMkLst>
          <pc:docMk/>
          <pc:sldMk cId="3408394639" sldId="264"/>
        </pc:sldMkLst>
        <pc:spChg chg="add del mod">
          <ac:chgData name="VINEET CHOPADE - 14004200010" userId="S::vineet.chopade10@svkmmumbai.onmicrosoft.com::5d2b83e5-7000-4055-849d-47bca345e1e8" providerId="AD" clId="Web-{D19B427F-0FB5-2A85-8D56-8AC277976824}" dt="2023-08-04T09:22:37.878" v="6"/>
          <ac:spMkLst>
            <pc:docMk/>
            <pc:sldMk cId="3408394639" sldId="264"/>
            <ac:spMk id="3" creationId="{DE40AC0A-7C33-E400-0F32-9FCD67E8144E}"/>
          </ac:spMkLst>
        </pc:spChg>
        <pc:spChg chg="add del mod">
          <ac:chgData name="VINEET CHOPADE - 14004200010" userId="S::vineet.chopade10@svkmmumbai.onmicrosoft.com::5d2b83e5-7000-4055-849d-47bca345e1e8" providerId="AD" clId="Web-{D19B427F-0FB5-2A85-8D56-8AC277976824}" dt="2023-08-04T09:25:23.587" v="23"/>
          <ac:spMkLst>
            <pc:docMk/>
            <pc:sldMk cId="3408394639" sldId="264"/>
            <ac:spMk id="8" creationId="{ED8DC973-4463-E874-F927-DB7A0DBA1DE7}"/>
          </ac:spMkLst>
        </pc:spChg>
        <pc:spChg chg="add del mod">
          <ac:chgData name="VINEET CHOPADE - 14004200010" userId="S::vineet.chopade10@svkmmumbai.onmicrosoft.com::5d2b83e5-7000-4055-849d-47bca345e1e8" providerId="AD" clId="Web-{D19B427F-0FB5-2A85-8D56-8AC277976824}" dt="2023-08-04T09:30:27.784" v="124"/>
          <ac:spMkLst>
            <pc:docMk/>
            <pc:sldMk cId="3408394639" sldId="264"/>
            <ac:spMk id="20" creationId="{BA6132E7-0C68-1BE8-D850-EBDEEC80F2AF}"/>
          </ac:spMkLst>
        </pc:spChg>
        <pc:spChg chg="add mod">
          <ac:chgData name="VINEET CHOPADE - 14004200010" userId="S::vineet.chopade10@svkmmumbai.onmicrosoft.com::5d2b83e5-7000-4055-849d-47bca345e1e8" providerId="AD" clId="Web-{D19B427F-0FB5-2A85-8D56-8AC277976824}" dt="2023-08-04T09:42:19.931" v="229" actId="1076"/>
          <ac:spMkLst>
            <pc:docMk/>
            <pc:sldMk cId="3408394639" sldId="264"/>
            <ac:spMk id="21" creationId="{AAC45E9A-32BF-4C36-0B28-7330809A6ECE}"/>
          </ac:spMkLst>
        </pc:spChg>
        <pc:picChg chg="add del mod">
          <ac:chgData name="VINEET CHOPADE - 14004200010" userId="S::vineet.chopade10@svkmmumbai.onmicrosoft.com::5d2b83e5-7000-4055-849d-47bca345e1e8" providerId="AD" clId="Web-{D19B427F-0FB5-2A85-8D56-8AC277976824}" dt="2023-08-04T09:25:08.117" v="14"/>
          <ac:picMkLst>
            <pc:docMk/>
            <pc:sldMk cId="3408394639" sldId="264"/>
            <ac:picMk id="5" creationId="{3ADAD18E-AC5C-ACB9-E7CB-0A6C898A2A0D}"/>
          </ac:picMkLst>
        </pc:picChg>
        <pc:picChg chg="add mod">
          <ac:chgData name="VINEET CHOPADE - 14004200010" userId="S::vineet.chopade10@svkmmumbai.onmicrosoft.com::5d2b83e5-7000-4055-849d-47bca345e1e8" providerId="AD" clId="Web-{D19B427F-0FB5-2A85-8D56-8AC277976824}" dt="2023-08-04T09:28:22.311" v="79" actId="1076"/>
          <ac:picMkLst>
            <pc:docMk/>
            <pc:sldMk cId="3408394639" sldId="264"/>
            <ac:picMk id="7" creationId="{8B377E48-E024-AF49-441E-1B9757ABB360}"/>
          </ac:picMkLst>
        </pc:picChg>
        <pc:picChg chg="add mod">
          <ac:chgData name="VINEET CHOPADE - 14004200010" userId="S::vineet.chopade10@svkmmumbai.onmicrosoft.com::5d2b83e5-7000-4055-849d-47bca345e1e8" providerId="AD" clId="Web-{D19B427F-0FB5-2A85-8D56-8AC277976824}" dt="2023-08-04T09:28:30.202" v="82" actId="1076"/>
          <ac:picMkLst>
            <pc:docMk/>
            <pc:sldMk cId="3408394639" sldId="264"/>
            <ac:picMk id="9" creationId="{3220E20E-0B5A-B780-F6F3-F52A83472C8C}"/>
          </ac:picMkLst>
        </pc:picChg>
        <pc:picChg chg="add mod">
          <ac:chgData name="VINEET CHOPADE - 14004200010" userId="S::vineet.chopade10@svkmmumbai.onmicrosoft.com::5d2b83e5-7000-4055-849d-47bca345e1e8" providerId="AD" clId="Web-{D19B427F-0FB5-2A85-8D56-8AC277976824}" dt="2023-08-04T09:39:17.253" v="207" actId="1076"/>
          <ac:picMkLst>
            <pc:docMk/>
            <pc:sldMk cId="3408394639" sldId="264"/>
            <ac:picMk id="10" creationId="{368458AE-F4CD-8B55-F6D2-59F541DF191C}"/>
          </ac:picMkLst>
        </pc:picChg>
        <pc:picChg chg="add mod">
          <ac:chgData name="VINEET CHOPADE - 14004200010" userId="S::vineet.chopade10@svkmmumbai.onmicrosoft.com::5d2b83e5-7000-4055-849d-47bca345e1e8" providerId="AD" clId="Web-{D19B427F-0FB5-2A85-8D56-8AC277976824}" dt="2023-08-04T09:28:26.046" v="80" actId="1076"/>
          <ac:picMkLst>
            <pc:docMk/>
            <pc:sldMk cId="3408394639" sldId="264"/>
            <ac:picMk id="11" creationId="{E6F446B1-3BE5-F531-08B6-626F06814C6E}"/>
          </ac:picMkLst>
        </pc:picChg>
        <pc:picChg chg="add mod">
          <ac:chgData name="VINEET CHOPADE - 14004200010" userId="S::vineet.chopade10@svkmmumbai.onmicrosoft.com::5d2b83e5-7000-4055-849d-47bca345e1e8" providerId="AD" clId="Web-{D19B427F-0FB5-2A85-8D56-8AC277976824}" dt="2023-08-04T09:28:27.796" v="81" actId="1076"/>
          <ac:picMkLst>
            <pc:docMk/>
            <pc:sldMk cId="3408394639" sldId="264"/>
            <ac:picMk id="12" creationId="{4DB5E46F-648E-6F11-4EF1-FB05D883DA17}"/>
          </ac:picMkLst>
        </pc:picChg>
        <pc:picChg chg="add del mod">
          <ac:chgData name="VINEET CHOPADE - 14004200010" userId="S::vineet.chopade10@svkmmumbai.onmicrosoft.com::5d2b83e5-7000-4055-849d-47bca345e1e8" providerId="AD" clId="Web-{D19B427F-0FB5-2A85-8D56-8AC277976824}" dt="2023-08-04T09:28:11.826" v="76"/>
          <ac:picMkLst>
            <pc:docMk/>
            <pc:sldMk cId="3408394639" sldId="264"/>
            <ac:picMk id="13" creationId="{0D5ABF70-AC0F-83BC-D4C1-8C2D07058D3B}"/>
          </ac:picMkLst>
        </pc:picChg>
        <pc:picChg chg="add del mod">
          <ac:chgData name="VINEET CHOPADE - 14004200010" userId="S::vineet.chopade10@svkmmumbai.onmicrosoft.com::5d2b83e5-7000-4055-849d-47bca345e1e8" providerId="AD" clId="Web-{D19B427F-0FB5-2A85-8D56-8AC277976824}" dt="2023-08-04T09:42:08.352" v="226" actId="1076"/>
          <ac:picMkLst>
            <pc:docMk/>
            <pc:sldMk cId="3408394639" sldId="264"/>
            <ac:picMk id="14" creationId="{DD3F279F-C19D-3715-F9FF-DC997FAD0D0C}"/>
          </ac:picMkLst>
        </pc:picChg>
        <pc:picChg chg="add mod">
          <ac:chgData name="VINEET CHOPADE - 14004200010" userId="S::vineet.chopade10@svkmmumbai.onmicrosoft.com::5d2b83e5-7000-4055-849d-47bca345e1e8" providerId="AD" clId="Web-{D19B427F-0FB5-2A85-8D56-8AC277976824}" dt="2023-08-04T09:28:43.296" v="87" actId="1076"/>
          <ac:picMkLst>
            <pc:docMk/>
            <pc:sldMk cId="3408394639" sldId="264"/>
            <ac:picMk id="15" creationId="{7F2EDB22-8DE5-EA46-D721-4EEE11BB0EBA}"/>
          </ac:picMkLst>
        </pc:picChg>
        <pc:picChg chg="add del mod">
          <ac:chgData name="VINEET CHOPADE - 14004200010" userId="S::vineet.chopade10@svkmmumbai.onmicrosoft.com::5d2b83e5-7000-4055-849d-47bca345e1e8" providerId="AD" clId="Web-{D19B427F-0FB5-2A85-8D56-8AC277976824}" dt="2023-08-04T09:29:20.938" v="108"/>
          <ac:picMkLst>
            <pc:docMk/>
            <pc:sldMk cId="3408394639" sldId="264"/>
            <ac:picMk id="16" creationId="{1A0CA29A-E9B4-C24A-E5B4-F1DEACB0C4A8}"/>
          </ac:picMkLst>
        </pc:picChg>
        <pc:picChg chg="add del mod">
          <ac:chgData name="VINEET CHOPADE - 14004200010" userId="S::vineet.chopade10@svkmmumbai.onmicrosoft.com::5d2b83e5-7000-4055-849d-47bca345e1e8" providerId="AD" clId="Web-{D19B427F-0FB5-2A85-8D56-8AC277976824}" dt="2023-08-04T09:29:19.547" v="107"/>
          <ac:picMkLst>
            <pc:docMk/>
            <pc:sldMk cId="3408394639" sldId="264"/>
            <ac:picMk id="17" creationId="{58F59561-DFAC-F2D5-6F23-62D89D7FD703}"/>
          </ac:picMkLst>
        </pc:picChg>
        <pc:picChg chg="add del mod">
          <ac:chgData name="VINEET CHOPADE - 14004200010" userId="S::vineet.chopade10@svkmmumbai.onmicrosoft.com::5d2b83e5-7000-4055-849d-47bca345e1e8" providerId="AD" clId="Web-{D19B427F-0FB5-2A85-8D56-8AC277976824}" dt="2023-08-04T09:29:09.141" v="98"/>
          <ac:picMkLst>
            <pc:docMk/>
            <pc:sldMk cId="3408394639" sldId="264"/>
            <ac:picMk id="18" creationId="{E1472BEC-69D9-566C-B640-34681679679B}"/>
          </ac:picMkLst>
        </pc:picChg>
        <pc:picChg chg="add del mod">
          <ac:chgData name="VINEET CHOPADE - 14004200010" userId="S::vineet.chopade10@svkmmumbai.onmicrosoft.com::5d2b83e5-7000-4055-849d-47bca345e1e8" providerId="AD" clId="Web-{D19B427F-0FB5-2A85-8D56-8AC277976824}" dt="2023-08-04T09:29:53.173" v="120"/>
          <ac:picMkLst>
            <pc:docMk/>
            <pc:sldMk cId="3408394639" sldId="264"/>
            <ac:picMk id="19" creationId="{3C4A78E3-E333-B2CB-6A3C-F969A359A3DC}"/>
          </ac:picMkLst>
        </pc:picChg>
      </pc:sldChg>
      <pc:sldChg chg="add del replId">
        <pc:chgData name="VINEET CHOPADE - 14004200010" userId="S::vineet.chopade10@svkmmumbai.onmicrosoft.com::5d2b83e5-7000-4055-849d-47bca345e1e8" providerId="AD" clId="Web-{D19B427F-0FB5-2A85-8D56-8AC277976824}" dt="2023-08-04T09:27:41.388" v="62"/>
        <pc:sldMkLst>
          <pc:docMk/>
          <pc:sldMk cId="3892022023" sldId="267"/>
        </pc:sldMkLst>
      </pc:sldChg>
      <pc:sldChg chg="modSp ord">
        <pc:chgData name="VINEET CHOPADE - 14004200010" userId="S::vineet.chopade10@svkmmumbai.onmicrosoft.com::5d2b83e5-7000-4055-849d-47bca345e1e8" providerId="AD" clId="Web-{D19B427F-0FB5-2A85-8D56-8AC277976824}" dt="2023-08-04T10:07:05.774" v="355"/>
        <pc:sldMkLst>
          <pc:docMk/>
          <pc:sldMk cId="4145935090" sldId="267"/>
        </pc:sldMkLst>
        <pc:spChg chg="mod">
          <ac:chgData name="VINEET CHOPADE - 14004200010" userId="S::vineet.chopade10@svkmmumbai.onmicrosoft.com::5d2b83e5-7000-4055-849d-47bca345e1e8" providerId="AD" clId="Web-{D19B427F-0FB5-2A85-8D56-8AC277976824}" dt="2023-08-04T10:06:45.664" v="351" actId="20577"/>
          <ac:spMkLst>
            <pc:docMk/>
            <pc:sldMk cId="4145935090" sldId="267"/>
            <ac:spMk id="4" creationId="{9A3BF3D2-65D0-7866-68C5-0535B8A00CB5}"/>
          </ac:spMkLst>
        </pc:spChg>
        <pc:graphicFrameChg chg="mod modGraphic">
          <ac:chgData name="VINEET CHOPADE - 14004200010" userId="S::vineet.chopade10@svkmmumbai.onmicrosoft.com::5d2b83e5-7000-4055-849d-47bca345e1e8" providerId="AD" clId="Web-{D19B427F-0FB5-2A85-8D56-8AC277976824}" dt="2023-08-04T10:05:24.349" v="339"/>
          <ac:graphicFrameMkLst>
            <pc:docMk/>
            <pc:sldMk cId="4145935090" sldId="267"/>
            <ac:graphicFrameMk id="5" creationId="{F98168B4-964F-5B8A-61C1-AF3CFA64612F}"/>
          </ac:graphicFrameMkLst>
        </pc:graphicFrameChg>
      </pc:sldChg>
      <pc:sldChg chg="add del replId">
        <pc:chgData name="VINEET CHOPADE - 14004200010" userId="S::vineet.chopade10@svkmmumbai.onmicrosoft.com::5d2b83e5-7000-4055-849d-47bca345e1e8" providerId="AD" clId="Web-{D19B427F-0FB5-2A85-8D56-8AC277976824}" dt="2023-08-04T09:34:34.526" v="155"/>
        <pc:sldMkLst>
          <pc:docMk/>
          <pc:sldMk cId="2059035867" sldId="268"/>
        </pc:sldMkLst>
      </pc:sldChg>
      <pc:sldChg chg="add del replId">
        <pc:chgData name="VINEET CHOPADE - 14004200010" userId="S::vineet.chopade10@svkmmumbai.onmicrosoft.com::5d2b83e5-7000-4055-849d-47bca345e1e8" providerId="AD" clId="Web-{D19B427F-0FB5-2A85-8D56-8AC277976824}" dt="2023-08-04T09:27:42.997" v="63"/>
        <pc:sldMkLst>
          <pc:docMk/>
          <pc:sldMk cId="3579167608" sldId="268"/>
        </pc:sldMkLst>
      </pc:sldChg>
      <pc:sldChg chg="delSp">
        <pc:chgData name="VINEET CHOPADE - 14004200010" userId="S::vineet.chopade10@svkmmumbai.onmicrosoft.com::5d2b83e5-7000-4055-849d-47bca345e1e8" providerId="AD" clId="Web-{D19B427F-0FB5-2A85-8D56-8AC277976824}" dt="2023-08-04T09:34:48.339" v="156"/>
        <pc:sldMkLst>
          <pc:docMk/>
          <pc:sldMk cId="759823880" sldId="269"/>
        </pc:sldMkLst>
        <pc:picChg chg="del">
          <ac:chgData name="VINEET CHOPADE - 14004200010" userId="S::vineet.chopade10@svkmmumbai.onmicrosoft.com::5d2b83e5-7000-4055-849d-47bca345e1e8" providerId="AD" clId="Web-{D19B427F-0FB5-2A85-8D56-8AC277976824}" dt="2023-08-04T09:34:48.339" v="156"/>
          <ac:picMkLst>
            <pc:docMk/>
            <pc:sldMk cId="759823880" sldId="269"/>
            <ac:picMk id="5" creationId="{5DA4BC67-4CA9-FA35-5A06-039AF9E7F917}"/>
          </ac:picMkLst>
        </pc:picChg>
      </pc:sldChg>
    </pc:docChg>
  </pc:docChgLst>
  <pc:docChgLst>
    <pc:chgData name="Guest User" userId="S::urn:spo:anon#5df1f9295e02064cc4375496ef047085b7069a90d3b2749ebe17b00ce0710202::" providerId="AD" clId="Web-{CABD4029-01C1-2DFC-8F19-7DE25D023CF1}"/>
    <pc:docChg chg="modSld">
      <pc:chgData name="Guest User" userId="S::urn:spo:anon#5df1f9295e02064cc4375496ef047085b7069a90d3b2749ebe17b00ce0710202::" providerId="AD" clId="Web-{CABD4029-01C1-2DFC-8F19-7DE25D023CF1}" dt="2023-08-04T03:53:40.357" v="35" actId="1076"/>
      <pc:docMkLst>
        <pc:docMk/>
      </pc:docMkLst>
      <pc:sldChg chg="addSp delSp modSp">
        <pc:chgData name="Guest User" userId="S::urn:spo:anon#5df1f9295e02064cc4375496ef047085b7069a90d3b2749ebe17b00ce0710202::" providerId="AD" clId="Web-{CABD4029-01C1-2DFC-8F19-7DE25D023CF1}" dt="2023-08-04T03:43:14.593" v="28" actId="1076"/>
        <pc:sldMkLst>
          <pc:docMk/>
          <pc:sldMk cId="3000489632" sldId="258"/>
        </pc:sldMkLst>
        <pc:spChg chg="del">
          <ac:chgData name="Guest User" userId="S::urn:spo:anon#5df1f9295e02064cc4375496ef047085b7069a90d3b2749ebe17b00ce0710202::" providerId="AD" clId="Web-{CABD4029-01C1-2DFC-8F19-7DE25D023CF1}" dt="2023-08-04T03:40:20.605" v="11"/>
          <ac:spMkLst>
            <pc:docMk/>
            <pc:sldMk cId="3000489632" sldId="258"/>
            <ac:spMk id="7" creationId="{80CF7431-542D-4B0E-CDDD-40756A4B11D1}"/>
          </ac:spMkLst>
        </pc:spChg>
        <pc:picChg chg="mod">
          <ac:chgData name="Guest User" userId="S::urn:spo:anon#5df1f9295e02064cc4375496ef047085b7069a90d3b2749ebe17b00ce0710202::" providerId="AD" clId="Web-{CABD4029-01C1-2DFC-8F19-7DE25D023CF1}" dt="2023-08-04T03:43:04.249" v="26" actId="1076"/>
          <ac:picMkLst>
            <pc:docMk/>
            <pc:sldMk cId="3000489632" sldId="258"/>
            <ac:picMk id="3" creationId="{16FCE11A-64AB-1B17-B131-E4CBE3D5FBB1}"/>
          </ac:picMkLst>
        </pc:picChg>
        <pc:picChg chg="add del mod">
          <ac:chgData name="Guest User" userId="S::urn:spo:anon#5df1f9295e02064cc4375496ef047085b7069a90d3b2749ebe17b00ce0710202::" providerId="AD" clId="Web-{CABD4029-01C1-2DFC-8F19-7DE25D023CF1}" dt="2023-08-04T03:41:46.044" v="19"/>
          <ac:picMkLst>
            <pc:docMk/>
            <pc:sldMk cId="3000489632" sldId="258"/>
            <ac:picMk id="5" creationId="{CE9482B1-6C1A-5A73-C616-1B8CD9198F6C}"/>
          </ac:picMkLst>
        </pc:picChg>
        <pc:picChg chg="add mod">
          <ac:chgData name="Guest User" userId="S::urn:spo:anon#5df1f9295e02064cc4375496ef047085b7069a90d3b2749ebe17b00ce0710202::" providerId="AD" clId="Web-{CABD4029-01C1-2DFC-8F19-7DE25D023CF1}" dt="2023-08-04T03:43:14.593" v="28" actId="1076"/>
          <ac:picMkLst>
            <pc:docMk/>
            <pc:sldMk cId="3000489632" sldId="258"/>
            <ac:picMk id="8" creationId="{8AA3A7AB-5E87-6E87-132D-5012B0CFAB65}"/>
          </ac:picMkLst>
        </pc:picChg>
      </pc:sldChg>
      <pc:sldChg chg="addSp modSp">
        <pc:chgData name="Guest User" userId="S::urn:spo:anon#5df1f9295e02064cc4375496ef047085b7069a90d3b2749ebe17b00ce0710202::" providerId="AD" clId="Web-{CABD4029-01C1-2DFC-8F19-7DE25D023CF1}" dt="2023-08-04T03:53:40.357" v="35" actId="1076"/>
        <pc:sldMkLst>
          <pc:docMk/>
          <pc:sldMk cId="882067054" sldId="259"/>
        </pc:sldMkLst>
        <pc:picChg chg="add mod">
          <ac:chgData name="Guest User" userId="S::urn:spo:anon#5df1f9295e02064cc4375496ef047085b7069a90d3b2749ebe17b00ce0710202::" providerId="AD" clId="Web-{CABD4029-01C1-2DFC-8F19-7DE25D023CF1}" dt="2023-08-04T03:53:40.357" v="35" actId="1076"/>
          <ac:picMkLst>
            <pc:docMk/>
            <pc:sldMk cId="882067054" sldId="259"/>
            <ac:picMk id="3" creationId="{81458259-3E61-0834-BCB9-15A960654292}"/>
          </ac:picMkLst>
        </pc:picChg>
      </pc:sldChg>
      <pc:sldChg chg="modSp">
        <pc:chgData name="Guest User" userId="S::urn:spo:anon#5df1f9295e02064cc4375496ef047085b7069a90d3b2749ebe17b00ce0710202::" providerId="AD" clId="Web-{CABD4029-01C1-2DFC-8F19-7DE25D023CF1}" dt="2023-08-04T03:53:22.107" v="30" actId="1076"/>
        <pc:sldMkLst>
          <pc:docMk/>
          <pc:sldMk cId="1294765271" sldId="265"/>
        </pc:sldMkLst>
        <pc:picChg chg="mod">
          <ac:chgData name="Guest User" userId="S::urn:spo:anon#5df1f9295e02064cc4375496ef047085b7069a90d3b2749ebe17b00ce0710202::" providerId="AD" clId="Web-{CABD4029-01C1-2DFC-8F19-7DE25D023CF1}" dt="2023-08-04T03:53:22.107" v="30" actId="1076"/>
          <ac:picMkLst>
            <pc:docMk/>
            <pc:sldMk cId="1294765271" sldId="265"/>
            <ac:picMk id="11" creationId="{53D6BBF9-CF83-DBDD-4314-6722E13899C0}"/>
          </ac:picMkLst>
        </pc:picChg>
      </pc:sldChg>
      <pc:sldChg chg="modSp">
        <pc:chgData name="Guest User" userId="S::urn:spo:anon#5df1f9295e02064cc4375496ef047085b7069a90d3b2749ebe17b00ce0710202::" providerId="AD" clId="Web-{CABD4029-01C1-2DFC-8F19-7DE25D023CF1}" dt="2023-08-04T03:40:08.214" v="10" actId="20577"/>
        <pc:sldMkLst>
          <pc:docMk/>
          <pc:sldMk cId="2883015574" sldId="266"/>
        </pc:sldMkLst>
        <pc:spChg chg="mod">
          <ac:chgData name="Guest User" userId="S::urn:spo:anon#5df1f9295e02064cc4375496ef047085b7069a90d3b2749ebe17b00ce0710202::" providerId="AD" clId="Web-{CABD4029-01C1-2DFC-8F19-7DE25D023CF1}" dt="2023-08-04T03:40:08.214" v="10" actId="20577"/>
          <ac:spMkLst>
            <pc:docMk/>
            <pc:sldMk cId="2883015574" sldId="266"/>
            <ac:spMk id="5" creationId="{9A38D73A-1768-960E-8A2C-2399BAF35A12}"/>
          </ac:spMkLst>
        </pc:spChg>
      </pc:sldChg>
    </pc:docChg>
  </pc:docChgLst>
  <pc:docChgLst>
    <pc:chgData name="VINEET CHOPADE - 14004200010" userId="S::vineet.chopade10@svkmmumbai.onmicrosoft.com::5d2b83e5-7000-4055-849d-47bca345e1e8" providerId="AD" clId="Web-{C0266FD0-85AC-F911-96D5-D0950F2F5A51}"/>
    <pc:docChg chg="addSld delSld modSld sldOrd">
      <pc:chgData name="VINEET CHOPADE - 14004200010" userId="S::vineet.chopade10@svkmmumbai.onmicrosoft.com::5d2b83e5-7000-4055-849d-47bca345e1e8" providerId="AD" clId="Web-{C0266FD0-85AC-F911-96D5-D0950F2F5A51}" dt="2023-08-03T11:45:54.325" v="325" actId="20577"/>
      <pc:docMkLst>
        <pc:docMk/>
      </pc:docMkLst>
      <pc:sldChg chg="addSp delSp modSp">
        <pc:chgData name="VINEET CHOPADE - 14004200010" userId="S::vineet.chopade10@svkmmumbai.onmicrosoft.com::5d2b83e5-7000-4055-849d-47bca345e1e8" providerId="AD" clId="Web-{C0266FD0-85AC-F911-96D5-D0950F2F5A51}" dt="2023-08-03T11:03:06.584" v="70" actId="20577"/>
        <pc:sldMkLst>
          <pc:docMk/>
          <pc:sldMk cId="109857222" sldId="256"/>
        </pc:sldMkLst>
        <pc:spChg chg="del">
          <ac:chgData name="VINEET CHOPADE - 14004200010" userId="S::vineet.chopade10@svkmmumbai.onmicrosoft.com::5d2b83e5-7000-4055-849d-47bca345e1e8" providerId="AD" clId="Web-{C0266FD0-85AC-F911-96D5-D0950F2F5A51}" dt="2023-08-03T10:58:37.407" v="2"/>
          <ac:spMkLst>
            <pc:docMk/>
            <pc:sldMk cId="109857222" sldId="256"/>
            <ac:spMk id="2" creationId="{00000000-0000-0000-0000-000000000000}"/>
          </ac:spMkLst>
        </pc:spChg>
        <pc:spChg chg="del">
          <ac:chgData name="VINEET CHOPADE - 14004200010" userId="S::vineet.chopade10@svkmmumbai.onmicrosoft.com::5d2b83e5-7000-4055-849d-47bca345e1e8" providerId="AD" clId="Web-{C0266FD0-85AC-F911-96D5-D0950F2F5A51}" dt="2023-08-03T10:58:38.297" v="3"/>
          <ac:spMkLst>
            <pc:docMk/>
            <pc:sldMk cId="109857222" sldId="256"/>
            <ac:spMk id="3" creationId="{00000000-0000-0000-0000-000000000000}"/>
          </ac:spMkLst>
        </pc:spChg>
        <pc:spChg chg="add mod">
          <ac:chgData name="VINEET CHOPADE - 14004200010" userId="S::vineet.chopade10@svkmmumbai.onmicrosoft.com::5d2b83e5-7000-4055-849d-47bca345e1e8" providerId="AD" clId="Web-{C0266FD0-85AC-F911-96D5-D0950F2F5A51}" dt="2023-08-03T10:58:30.766" v="1" actId="14100"/>
          <ac:spMkLst>
            <pc:docMk/>
            <pc:sldMk cId="109857222" sldId="256"/>
            <ac:spMk id="4" creationId="{9A3BF3D2-65D0-7866-68C5-0535B8A00CB5}"/>
          </ac:spMkLst>
        </pc:spChg>
        <pc:spChg chg="add del">
          <ac:chgData name="VINEET CHOPADE - 14004200010" userId="S::vineet.chopade10@svkmmumbai.onmicrosoft.com::5d2b83e5-7000-4055-849d-47bca345e1e8" providerId="AD" clId="Web-{C0266FD0-85AC-F911-96D5-D0950F2F5A51}" dt="2023-08-03T10:59:15.767" v="5"/>
          <ac:spMkLst>
            <pc:docMk/>
            <pc:sldMk cId="109857222" sldId="256"/>
            <ac:spMk id="5" creationId="{9A3BF3D2-65D0-7866-68C5-0535B8A00CB5}"/>
          </ac:spMkLst>
        </pc:spChg>
        <pc:spChg chg="add mod">
          <ac:chgData name="VINEET CHOPADE - 14004200010" userId="S::vineet.chopade10@svkmmumbai.onmicrosoft.com::5d2b83e5-7000-4055-849d-47bca345e1e8" providerId="AD" clId="Web-{C0266FD0-85AC-F911-96D5-D0950F2F5A51}" dt="2023-08-03T11:03:06.584" v="70" actId="20577"/>
          <ac:spMkLst>
            <pc:docMk/>
            <pc:sldMk cId="109857222" sldId="256"/>
            <ac:spMk id="7" creationId="{CB785A48-306A-15D1-F91C-F804260ABAB4}"/>
          </ac:spMkLst>
        </pc:spChg>
        <pc:spChg chg="add mod">
          <ac:chgData name="VINEET CHOPADE - 14004200010" userId="S::vineet.chopade10@svkmmumbai.onmicrosoft.com::5d2b83e5-7000-4055-849d-47bca345e1e8" providerId="AD" clId="Web-{C0266FD0-85AC-F911-96D5-D0950F2F5A51}" dt="2023-08-03T11:02:02.036" v="57" actId="20577"/>
          <ac:spMkLst>
            <pc:docMk/>
            <pc:sldMk cId="109857222" sldId="256"/>
            <ac:spMk id="8" creationId="{4F873456-FB3D-9BEA-751D-DA2B8E0EF64A}"/>
          </ac:spMkLst>
        </pc:spChg>
        <pc:picChg chg="add mod">
          <ac:chgData name="VINEET CHOPADE - 14004200010" userId="S::vineet.chopade10@svkmmumbai.onmicrosoft.com::5d2b83e5-7000-4055-849d-47bca345e1e8" providerId="AD" clId="Web-{C0266FD0-85AC-F911-96D5-D0950F2F5A51}" dt="2023-08-03T10:59:40.533" v="11" actId="1076"/>
          <ac:picMkLst>
            <pc:docMk/>
            <pc:sldMk cId="109857222" sldId="256"/>
            <ac:picMk id="6" creationId="{1D29D62D-97A7-14DD-370A-20848B7C91E2}"/>
          </ac:picMkLst>
        </pc:picChg>
      </pc:sldChg>
      <pc:sldChg chg="addSp modSp add del replId">
        <pc:chgData name="VINEET CHOPADE - 14004200010" userId="S::vineet.chopade10@svkmmumbai.onmicrosoft.com::5d2b83e5-7000-4055-849d-47bca345e1e8" providerId="AD" clId="Web-{C0266FD0-85AC-F911-96D5-D0950F2F5A51}" dt="2023-08-03T11:41:00.834" v="297" actId="20577"/>
        <pc:sldMkLst>
          <pc:docMk/>
          <pc:sldMk cId="2389548890" sldId="257"/>
        </pc:sldMkLst>
        <pc:spChg chg="add mod">
          <ac:chgData name="VINEET CHOPADE - 14004200010" userId="S::vineet.chopade10@svkmmumbai.onmicrosoft.com::5d2b83e5-7000-4055-849d-47bca345e1e8" providerId="AD" clId="Web-{C0266FD0-85AC-F911-96D5-D0950F2F5A51}" dt="2023-08-03T11:03:58.710" v="86" actId="1076"/>
          <ac:spMkLst>
            <pc:docMk/>
            <pc:sldMk cId="2389548890" sldId="257"/>
            <ac:spMk id="2" creationId="{22FA6A60-EF0A-A0E5-B5D7-8EDF31734627}"/>
          </ac:spMkLst>
        </pc:spChg>
        <pc:spChg chg="add mod">
          <ac:chgData name="VINEET CHOPADE - 14004200010" userId="S::vineet.chopade10@svkmmumbai.onmicrosoft.com::5d2b83e5-7000-4055-849d-47bca345e1e8" providerId="AD" clId="Web-{C0266FD0-85AC-F911-96D5-D0950F2F5A51}" dt="2023-08-03T11:41:00.834" v="297" actId="20577"/>
          <ac:spMkLst>
            <pc:docMk/>
            <pc:sldMk cId="2389548890" sldId="257"/>
            <ac:spMk id="3" creationId="{8313FCC2-5D38-643D-C2DF-751B0956B875}"/>
          </ac:spMkLst>
        </pc:spChg>
      </pc:sldChg>
      <pc:sldChg chg="addSp add del replId">
        <pc:chgData name="VINEET CHOPADE - 14004200010" userId="S::vineet.chopade10@svkmmumbai.onmicrosoft.com::5d2b83e5-7000-4055-849d-47bca345e1e8" providerId="AD" clId="Web-{C0266FD0-85AC-F911-96D5-D0950F2F5A51}" dt="2023-08-03T11:04:17.086" v="93"/>
        <pc:sldMkLst>
          <pc:docMk/>
          <pc:sldMk cId="587560849" sldId="258"/>
        </pc:sldMkLst>
        <pc:spChg chg="add">
          <ac:chgData name="VINEET CHOPADE - 14004200010" userId="S::vineet.chopade10@svkmmumbai.onmicrosoft.com::5d2b83e5-7000-4055-849d-47bca345e1e8" providerId="AD" clId="Web-{C0266FD0-85AC-F911-96D5-D0950F2F5A51}" dt="2023-08-03T11:04:13.679" v="92"/>
          <ac:spMkLst>
            <pc:docMk/>
            <pc:sldMk cId="587560849" sldId="258"/>
            <ac:spMk id="3" creationId="{8FFA0C2F-2F91-2442-4B82-9DC2D3B1EF54}"/>
          </ac:spMkLst>
        </pc:spChg>
      </pc:sldChg>
      <pc:sldChg chg="addSp delSp modSp add replId">
        <pc:chgData name="VINEET CHOPADE - 14004200010" userId="S::vineet.chopade10@svkmmumbai.onmicrosoft.com::5d2b83e5-7000-4055-849d-47bca345e1e8" providerId="AD" clId="Web-{C0266FD0-85AC-F911-96D5-D0950F2F5A51}" dt="2023-08-03T11:23:37.656" v="208" actId="1076"/>
        <pc:sldMkLst>
          <pc:docMk/>
          <pc:sldMk cId="3000489632" sldId="258"/>
        </pc:sldMkLst>
        <pc:spChg chg="mod">
          <ac:chgData name="VINEET CHOPADE - 14004200010" userId="S::vineet.chopade10@svkmmumbai.onmicrosoft.com::5d2b83e5-7000-4055-849d-47bca345e1e8" providerId="AD" clId="Web-{C0266FD0-85AC-F911-96D5-D0950F2F5A51}" dt="2023-08-03T11:05:20.696" v="110" actId="20577"/>
          <ac:spMkLst>
            <pc:docMk/>
            <pc:sldMk cId="3000489632" sldId="258"/>
            <ac:spMk id="4" creationId="{9A3BF3D2-65D0-7866-68C5-0535B8A00CB5}"/>
          </ac:spMkLst>
        </pc:spChg>
        <pc:spChg chg="add mod">
          <ac:chgData name="VINEET CHOPADE - 14004200010" userId="S::vineet.chopade10@svkmmumbai.onmicrosoft.com::5d2b83e5-7000-4055-849d-47bca345e1e8" providerId="AD" clId="Web-{C0266FD0-85AC-F911-96D5-D0950F2F5A51}" dt="2023-08-03T11:23:37.656" v="208" actId="1076"/>
          <ac:spMkLst>
            <pc:docMk/>
            <pc:sldMk cId="3000489632" sldId="258"/>
            <ac:spMk id="7" creationId="{80CF7431-542D-4B0E-CDDD-40756A4B11D1}"/>
          </ac:spMkLst>
        </pc:spChg>
        <pc:picChg chg="add mod">
          <ac:chgData name="VINEET CHOPADE - 14004200010" userId="S::vineet.chopade10@svkmmumbai.onmicrosoft.com::5d2b83e5-7000-4055-849d-47bca345e1e8" providerId="AD" clId="Web-{C0266FD0-85AC-F911-96D5-D0950F2F5A51}" dt="2023-08-03T11:23:21.562" v="204" actId="1076"/>
          <ac:picMkLst>
            <pc:docMk/>
            <pc:sldMk cId="3000489632" sldId="258"/>
            <ac:picMk id="3" creationId="{16FCE11A-64AB-1B17-B131-E4CBE3D5FBB1}"/>
          </ac:picMkLst>
        </pc:picChg>
        <pc:picChg chg="add del mod">
          <ac:chgData name="VINEET CHOPADE - 14004200010" userId="S::vineet.chopade10@svkmmumbai.onmicrosoft.com::5d2b83e5-7000-4055-849d-47bca345e1e8" providerId="AD" clId="Web-{C0266FD0-85AC-F911-96D5-D0950F2F5A51}" dt="2023-08-03T11:22:58.327" v="190"/>
          <ac:picMkLst>
            <pc:docMk/>
            <pc:sldMk cId="3000489632" sldId="258"/>
            <ac:picMk id="5" creationId="{F44AE8C0-C8AE-051A-FBC7-ABDDDFB4973F}"/>
          </ac:picMkLst>
        </pc:picChg>
      </pc:sldChg>
      <pc:sldChg chg="add replId">
        <pc:chgData name="VINEET CHOPADE - 14004200010" userId="S::vineet.chopade10@svkmmumbai.onmicrosoft.com::5d2b83e5-7000-4055-849d-47bca345e1e8" providerId="AD" clId="Web-{C0266FD0-85AC-F911-96D5-D0950F2F5A51}" dt="2023-08-03T11:04:23.914" v="101"/>
        <pc:sldMkLst>
          <pc:docMk/>
          <pc:sldMk cId="882067054" sldId="259"/>
        </pc:sldMkLst>
      </pc:sldChg>
      <pc:sldChg chg="addSp delSp modSp add del replId">
        <pc:chgData name="VINEET CHOPADE - 14004200010" userId="S::vineet.chopade10@svkmmumbai.onmicrosoft.com::5d2b83e5-7000-4055-849d-47bca345e1e8" providerId="AD" clId="Web-{C0266FD0-85AC-F911-96D5-D0950F2F5A51}" dt="2023-08-03T11:04:22.008" v="99"/>
        <pc:sldMkLst>
          <pc:docMk/>
          <pc:sldMk cId="3163235924" sldId="259"/>
        </pc:sldMkLst>
        <pc:spChg chg="add mod">
          <ac:chgData name="VINEET CHOPADE - 14004200010" userId="S::vineet.chopade10@svkmmumbai.onmicrosoft.com::5d2b83e5-7000-4055-849d-47bca345e1e8" providerId="AD" clId="Web-{C0266FD0-85AC-F911-96D5-D0950F2F5A51}" dt="2023-08-03T11:04:07.320" v="89" actId="1076"/>
          <ac:spMkLst>
            <pc:docMk/>
            <pc:sldMk cId="3163235924" sldId="259"/>
            <ac:spMk id="3" creationId="{DD6848A1-BF52-9BF4-8861-1052F7C08670}"/>
          </ac:spMkLst>
        </pc:spChg>
        <pc:spChg chg="add del">
          <ac:chgData name="VINEET CHOPADE - 14004200010" userId="S::vineet.chopade10@svkmmumbai.onmicrosoft.com::5d2b83e5-7000-4055-849d-47bca345e1e8" providerId="AD" clId="Web-{C0266FD0-85AC-F911-96D5-D0950F2F5A51}" dt="2023-08-03T11:04:10.585" v="91"/>
          <ac:spMkLst>
            <pc:docMk/>
            <pc:sldMk cId="3163235924" sldId="259"/>
            <ac:spMk id="7" creationId="{738A3CDF-1D36-15D6-3C10-92AAB22DC05C}"/>
          </ac:spMkLst>
        </pc:spChg>
      </pc:sldChg>
      <pc:sldChg chg="add replId">
        <pc:chgData name="VINEET CHOPADE - 14004200010" userId="S::vineet.chopade10@svkmmumbai.onmicrosoft.com::5d2b83e5-7000-4055-849d-47bca345e1e8" providerId="AD" clId="Web-{C0266FD0-85AC-F911-96D5-D0950F2F5A51}" dt="2023-08-03T11:04:24.023" v="102"/>
        <pc:sldMkLst>
          <pc:docMk/>
          <pc:sldMk cId="676239984" sldId="260"/>
        </pc:sldMkLst>
      </pc:sldChg>
      <pc:sldChg chg="add del replId">
        <pc:chgData name="VINEET CHOPADE - 14004200010" userId="S::vineet.chopade10@svkmmumbai.onmicrosoft.com::5d2b83e5-7000-4055-849d-47bca345e1e8" providerId="AD" clId="Web-{C0266FD0-85AC-F911-96D5-D0950F2F5A51}" dt="2023-08-03T11:04:17.632" v="94"/>
        <pc:sldMkLst>
          <pc:docMk/>
          <pc:sldMk cId="2992181293" sldId="260"/>
        </pc:sldMkLst>
      </pc:sldChg>
      <pc:sldChg chg="add del replId">
        <pc:chgData name="VINEET CHOPADE - 14004200010" userId="S::vineet.chopade10@svkmmumbai.onmicrosoft.com::5d2b83e5-7000-4055-849d-47bca345e1e8" providerId="AD" clId="Web-{C0266FD0-85AC-F911-96D5-D0950F2F5A51}" dt="2023-08-03T11:04:18.242" v="95"/>
        <pc:sldMkLst>
          <pc:docMk/>
          <pc:sldMk cId="3200505900" sldId="261"/>
        </pc:sldMkLst>
      </pc:sldChg>
      <pc:sldChg chg="add replId">
        <pc:chgData name="VINEET CHOPADE - 14004200010" userId="S::vineet.chopade10@svkmmumbai.onmicrosoft.com::5d2b83e5-7000-4055-849d-47bca345e1e8" providerId="AD" clId="Web-{C0266FD0-85AC-F911-96D5-D0950F2F5A51}" dt="2023-08-03T11:04:24.133" v="103"/>
        <pc:sldMkLst>
          <pc:docMk/>
          <pc:sldMk cId="3462907930" sldId="261"/>
        </pc:sldMkLst>
      </pc:sldChg>
      <pc:sldChg chg="add del replId">
        <pc:chgData name="VINEET CHOPADE - 14004200010" userId="S::vineet.chopade10@svkmmumbai.onmicrosoft.com::5d2b83e5-7000-4055-849d-47bca345e1e8" providerId="AD" clId="Web-{C0266FD0-85AC-F911-96D5-D0950F2F5A51}" dt="2023-08-03T11:04:18.757" v="96"/>
        <pc:sldMkLst>
          <pc:docMk/>
          <pc:sldMk cId="1195232492" sldId="262"/>
        </pc:sldMkLst>
      </pc:sldChg>
      <pc:sldChg chg="add replId">
        <pc:chgData name="VINEET CHOPADE - 14004200010" userId="S::vineet.chopade10@svkmmumbai.onmicrosoft.com::5d2b83e5-7000-4055-849d-47bca345e1e8" providerId="AD" clId="Web-{C0266FD0-85AC-F911-96D5-D0950F2F5A51}" dt="2023-08-03T11:04:24.258" v="104"/>
        <pc:sldMkLst>
          <pc:docMk/>
          <pc:sldMk cId="2248107677" sldId="262"/>
        </pc:sldMkLst>
      </pc:sldChg>
      <pc:sldChg chg="add del replId">
        <pc:chgData name="VINEET CHOPADE - 14004200010" userId="S::vineet.chopade10@svkmmumbai.onmicrosoft.com::5d2b83e5-7000-4055-849d-47bca345e1e8" providerId="AD" clId="Web-{C0266FD0-85AC-F911-96D5-D0950F2F5A51}" dt="2023-08-03T11:04:19.101" v="97"/>
        <pc:sldMkLst>
          <pc:docMk/>
          <pc:sldMk cId="477371324" sldId="263"/>
        </pc:sldMkLst>
      </pc:sldChg>
      <pc:sldChg chg="add replId">
        <pc:chgData name="VINEET CHOPADE - 14004200010" userId="S::vineet.chopade10@svkmmumbai.onmicrosoft.com::5d2b83e5-7000-4055-849d-47bca345e1e8" providerId="AD" clId="Web-{C0266FD0-85AC-F911-96D5-D0950F2F5A51}" dt="2023-08-03T11:04:24.398" v="105"/>
        <pc:sldMkLst>
          <pc:docMk/>
          <pc:sldMk cId="4152940586" sldId="263"/>
        </pc:sldMkLst>
      </pc:sldChg>
      <pc:sldChg chg="add del replId">
        <pc:chgData name="VINEET CHOPADE - 14004200010" userId="S::vineet.chopade10@svkmmumbai.onmicrosoft.com::5d2b83e5-7000-4055-849d-47bca345e1e8" providerId="AD" clId="Web-{C0266FD0-85AC-F911-96D5-D0950F2F5A51}" dt="2023-08-03T11:04:20.211" v="98"/>
        <pc:sldMkLst>
          <pc:docMk/>
          <pc:sldMk cId="1660900270" sldId="264"/>
        </pc:sldMkLst>
      </pc:sldChg>
      <pc:sldChg chg="add replId">
        <pc:chgData name="VINEET CHOPADE - 14004200010" userId="S::vineet.chopade10@svkmmumbai.onmicrosoft.com::5d2b83e5-7000-4055-849d-47bca345e1e8" providerId="AD" clId="Web-{C0266FD0-85AC-F911-96D5-D0950F2F5A51}" dt="2023-08-03T11:04:24.508" v="106"/>
        <pc:sldMkLst>
          <pc:docMk/>
          <pc:sldMk cId="3408394639" sldId="264"/>
        </pc:sldMkLst>
      </pc:sldChg>
      <pc:sldChg chg="addSp delSp modSp add ord replId">
        <pc:chgData name="VINEET CHOPADE - 14004200010" userId="S::vineet.chopade10@svkmmumbai.onmicrosoft.com::5d2b83e5-7000-4055-849d-47bca345e1e8" providerId="AD" clId="Web-{C0266FD0-85AC-F911-96D5-D0950F2F5A51}" dt="2023-08-03T11:38:26.628" v="265" actId="1076"/>
        <pc:sldMkLst>
          <pc:docMk/>
          <pc:sldMk cId="1294765271" sldId="265"/>
        </pc:sldMkLst>
        <pc:spChg chg="add del mod">
          <ac:chgData name="VINEET CHOPADE - 14004200010" userId="S::vineet.chopade10@svkmmumbai.onmicrosoft.com::5d2b83e5-7000-4055-849d-47bca345e1e8" providerId="AD" clId="Web-{C0266FD0-85AC-F911-96D5-D0950F2F5A51}" dt="2023-08-03T11:22:50.437" v="185"/>
          <ac:spMkLst>
            <pc:docMk/>
            <pc:sldMk cId="1294765271" sldId="265"/>
            <ac:spMk id="7" creationId="{1B50EE55-0C0B-54DD-4AB3-CB63082BC93D}"/>
          </ac:spMkLst>
        </pc:spChg>
        <pc:picChg chg="del">
          <ac:chgData name="VINEET CHOPADE - 14004200010" userId="S::vineet.chopade10@svkmmumbai.onmicrosoft.com::5d2b83e5-7000-4055-849d-47bca345e1e8" providerId="AD" clId="Web-{C0266FD0-85AC-F911-96D5-D0950F2F5A51}" dt="2023-08-03T11:16:04.491" v="156"/>
          <ac:picMkLst>
            <pc:docMk/>
            <pc:sldMk cId="1294765271" sldId="265"/>
            <ac:picMk id="3" creationId="{16FCE11A-64AB-1B17-B131-E4CBE3D5FBB1}"/>
          </ac:picMkLst>
        </pc:picChg>
        <pc:picChg chg="del mod">
          <ac:chgData name="VINEET CHOPADE - 14004200010" userId="S::vineet.chopade10@svkmmumbai.onmicrosoft.com::5d2b83e5-7000-4055-849d-47bca345e1e8" providerId="AD" clId="Web-{C0266FD0-85AC-F911-96D5-D0950F2F5A51}" dt="2023-08-03T11:16:04.131" v="155"/>
          <ac:picMkLst>
            <pc:docMk/>
            <pc:sldMk cId="1294765271" sldId="265"/>
            <ac:picMk id="5" creationId="{F44AE8C0-C8AE-051A-FBC7-ABDDDFB4973F}"/>
          </ac:picMkLst>
        </pc:picChg>
        <pc:picChg chg="add del mod">
          <ac:chgData name="VINEET CHOPADE - 14004200010" userId="S::vineet.chopade10@svkmmumbai.onmicrosoft.com::5d2b83e5-7000-4055-849d-47bca345e1e8" providerId="AD" clId="Web-{C0266FD0-85AC-F911-96D5-D0950F2F5A51}" dt="2023-08-03T11:23:44.203" v="211"/>
          <ac:picMkLst>
            <pc:docMk/>
            <pc:sldMk cId="1294765271" sldId="265"/>
            <ac:picMk id="8" creationId="{D53B0B72-D413-9794-B8DF-AC990C952B39}"/>
          </ac:picMkLst>
        </pc:picChg>
        <pc:picChg chg="add del mod">
          <ac:chgData name="VINEET CHOPADE - 14004200010" userId="S::vineet.chopade10@svkmmumbai.onmicrosoft.com::5d2b83e5-7000-4055-849d-47bca345e1e8" providerId="AD" clId="Web-{C0266FD0-85AC-F911-96D5-D0950F2F5A51}" dt="2023-08-03T11:29:20.101" v="224"/>
          <ac:picMkLst>
            <pc:docMk/>
            <pc:sldMk cId="1294765271" sldId="265"/>
            <ac:picMk id="9" creationId="{39922110-FD34-10AC-03B8-4796BD2366A5}"/>
          </ac:picMkLst>
        </pc:picChg>
        <pc:picChg chg="add mod">
          <ac:chgData name="VINEET CHOPADE - 14004200010" userId="S::vineet.chopade10@svkmmumbai.onmicrosoft.com::5d2b83e5-7000-4055-849d-47bca345e1e8" providerId="AD" clId="Web-{C0266FD0-85AC-F911-96D5-D0950F2F5A51}" dt="2023-08-03T11:38:16.237" v="262" actId="1076"/>
          <ac:picMkLst>
            <pc:docMk/>
            <pc:sldMk cId="1294765271" sldId="265"/>
            <ac:picMk id="10" creationId="{EBF8D7F8-5F9A-77D0-F624-20CE104C40F0}"/>
          </ac:picMkLst>
        </pc:picChg>
        <pc:picChg chg="add mod">
          <ac:chgData name="VINEET CHOPADE - 14004200010" userId="S::vineet.chopade10@svkmmumbai.onmicrosoft.com::5d2b83e5-7000-4055-849d-47bca345e1e8" providerId="AD" clId="Web-{C0266FD0-85AC-F911-96D5-D0950F2F5A51}" dt="2023-08-03T11:38:19.300" v="263" actId="1076"/>
          <ac:picMkLst>
            <pc:docMk/>
            <pc:sldMk cId="1294765271" sldId="265"/>
            <ac:picMk id="11" creationId="{53D6BBF9-CF83-DBDD-4314-6722E13899C0}"/>
          </ac:picMkLst>
        </pc:picChg>
        <pc:picChg chg="add mod">
          <ac:chgData name="VINEET CHOPADE - 14004200010" userId="S::vineet.chopade10@svkmmumbai.onmicrosoft.com::5d2b83e5-7000-4055-849d-47bca345e1e8" providerId="AD" clId="Web-{C0266FD0-85AC-F911-96D5-D0950F2F5A51}" dt="2023-08-03T11:38:26.628" v="265" actId="1076"/>
          <ac:picMkLst>
            <pc:docMk/>
            <pc:sldMk cId="1294765271" sldId="265"/>
            <ac:picMk id="12" creationId="{220477E6-72F4-94B3-4D1A-E1EFC5E6F4FA}"/>
          </ac:picMkLst>
        </pc:picChg>
        <pc:picChg chg="add del mod">
          <ac:chgData name="VINEET CHOPADE - 14004200010" userId="S::vineet.chopade10@svkmmumbai.onmicrosoft.com::5d2b83e5-7000-4055-849d-47bca345e1e8" providerId="AD" clId="Web-{C0266FD0-85AC-F911-96D5-D0950F2F5A51}" dt="2023-08-03T11:37:36.705" v="247"/>
          <ac:picMkLst>
            <pc:docMk/>
            <pc:sldMk cId="1294765271" sldId="265"/>
            <ac:picMk id="13" creationId="{507EC904-7348-243E-6D5A-63AE3A25CD3F}"/>
          </ac:picMkLst>
        </pc:picChg>
        <pc:picChg chg="add del mod">
          <ac:chgData name="VINEET CHOPADE - 14004200010" userId="S::vineet.chopade10@svkmmumbai.onmicrosoft.com::5d2b83e5-7000-4055-849d-47bca345e1e8" providerId="AD" clId="Web-{C0266FD0-85AC-F911-96D5-D0950F2F5A51}" dt="2023-08-03T11:38:14.128" v="260"/>
          <ac:picMkLst>
            <pc:docMk/>
            <pc:sldMk cId="1294765271" sldId="265"/>
            <ac:picMk id="14" creationId="{B2E3E7FB-9118-B097-DEE9-F3386E1ED1CA}"/>
          </ac:picMkLst>
        </pc:picChg>
      </pc:sldChg>
      <pc:sldChg chg="addSp delSp modSp add replId">
        <pc:chgData name="VINEET CHOPADE - 14004200010" userId="S::vineet.chopade10@svkmmumbai.onmicrosoft.com::5d2b83e5-7000-4055-849d-47bca345e1e8" providerId="AD" clId="Web-{C0266FD0-85AC-F911-96D5-D0950F2F5A51}" dt="2023-08-03T11:45:54.325" v="325" actId="20577"/>
        <pc:sldMkLst>
          <pc:docMk/>
          <pc:sldMk cId="2883015574" sldId="266"/>
        </pc:sldMkLst>
        <pc:spChg chg="del mod">
          <ac:chgData name="VINEET CHOPADE - 14004200010" userId="S::vineet.chopade10@svkmmumbai.onmicrosoft.com::5d2b83e5-7000-4055-849d-47bca345e1e8" providerId="AD" clId="Web-{C0266FD0-85AC-F911-96D5-D0950F2F5A51}" dt="2023-08-03T11:41:28.975" v="300"/>
          <ac:spMkLst>
            <pc:docMk/>
            <pc:sldMk cId="2883015574" sldId="266"/>
            <ac:spMk id="3" creationId="{8313FCC2-5D38-643D-C2DF-751B0956B875}"/>
          </ac:spMkLst>
        </pc:spChg>
        <pc:spChg chg="mod">
          <ac:chgData name="VINEET CHOPADE - 14004200010" userId="S::vineet.chopade10@svkmmumbai.onmicrosoft.com::5d2b83e5-7000-4055-849d-47bca345e1e8" providerId="AD" clId="Web-{C0266FD0-85AC-F911-96D5-D0950F2F5A51}" dt="2023-08-03T11:43:20.978" v="301" actId="20577"/>
          <ac:spMkLst>
            <pc:docMk/>
            <pc:sldMk cId="2883015574" sldId="266"/>
            <ac:spMk id="4" creationId="{9A3BF3D2-65D0-7866-68C5-0535B8A00CB5}"/>
          </ac:spMkLst>
        </pc:spChg>
        <pc:spChg chg="add mod">
          <ac:chgData name="VINEET CHOPADE - 14004200010" userId="S::vineet.chopade10@svkmmumbai.onmicrosoft.com::5d2b83e5-7000-4055-849d-47bca345e1e8" providerId="AD" clId="Web-{C0266FD0-85AC-F911-96D5-D0950F2F5A51}" dt="2023-08-03T11:45:54.325" v="325" actId="20577"/>
          <ac:spMkLst>
            <pc:docMk/>
            <pc:sldMk cId="2883015574" sldId="266"/>
            <ac:spMk id="5" creationId="{9A38D73A-1768-960E-8A2C-2399BAF35A12}"/>
          </ac:spMkLst>
        </pc:spChg>
      </pc:sldChg>
    </pc:docChg>
  </pc:docChgLst>
  <pc:docChgLst>
    <pc:chgData name="Guest User" userId="S::urn:spo:anon#5df1f9295e02064cc4375496ef047085b7069a90d3b2749ebe17b00ce0710202::" providerId="AD" clId="Web-{CFD87EF7-4EF2-DDDE-89E8-96A38BC7E5C9}"/>
    <pc:docChg chg="delSld">
      <pc:chgData name="Guest User" userId="S::urn:spo:anon#5df1f9295e02064cc4375496ef047085b7069a90d3b2749ebe17b00ce0710202::" providerId="AD" clId="Web-{CFD87EF7-4EF2-DDDE-89E8-96A38BC7E5C9}" dt="2023-08-17T08:21:18.459" v="0"/>
      <pc:docMkLst>
        <pc:docMk/>
      </pc:docMkLst>
      <pc:sldChg chg="del">
        <pc:chgData name="Guest User" userId="S::urn:spo:anon#5df1f9295e02064cc4375496ef047085b7069a90d3b2749ebe17b00ce0710202::" providerId="AD" clId="Web-{CFD87EF7-4EF2-DDDE-89E8-96A38BC7E5C9}" dt="2023-08-17T08:21:18.459" v="0"/>
        <pc:sldMkLst>
          <pc:docMk/>
          <pc:sldMk cId="2702109084"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3BF3D2-65D0-7866-68C5-0535B8A00CB5}"/>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900">
                <a:solidFill>
                  <a:schemeClr val="bg1"/>
                </a:solidFill>
                <a:latin typeface="Arial" pitchFamily="34" charset="0"/>
                <a:cs typeface="Arial" pitchFamily="34" charset="0"/>
              </a:rPr>
              <a:t>SVKM’s Institute of Technology, Dhule</a:t>
            </a:r>
            <a:br>
              <a:rPr lang="en-US" sz="2900">
                <a:solidFill>
                  <a:schemeClr val="bg1"/>
                </a:solidFill>
                <a:latin typeface="Arial" pitchFamily="34" charset="0"/>
                <a:cs typeface="Arial" pitchFamily="34" charset="0"/>
              </a:rPr>
            </a:br>
            <a:r>
              <a:rPr lang="en-US" sz="2900">
                <a:solidFill>
                  <a:schemeClr val="bg1"/>
                </a:solidFill>
                <a:latin typeface="Arial" pitchFamily="34" charset="0"/>
                <a:cs typeface="Arial" pitchFamily="34" charset="0"/>
              </a:rPr>
              <a:t>Department of Information Technology</a:t>
            </a:r>
            <a:endParaRPr lang="en-US" sz="3200">
              <a:solidFill>
                <a:schemeClr val="bg1"/>
              </a:solidFill>
              <a:latin typeface="Arial" pitchFamily="34" charset="0"/>
              <a:cs typeface="Arial" pitchFamily="34" charset="0"/>
            </a:endParaRPr>
          </a:p>
        </p:txBody>
      </p:sp>
      <p:pic>
        <p:nvPicPr>
          <p:cNvPr id="6" name="Picture 6" descr="A logo of a person reading a book&#10;&#10;Description automatically generated">
            <a:extLst>
              <a:ext uri="{FF2B5EF4-FFF2-40B4-BE49-F238E27FC236}">
                <a16:creationId xmlns:a16="http://schemas.microsoft.com/office/drawing/2014/main" id="{1D29D62D-97A7-14DD-370A-20848B7C91E2}"/>
              </a:ext>
            </a:extLst>
          </p:cNvPr>
          <p:cNvPicPr>
            <a:picLocks noChangeAspect="1"/>
          </p:cNvPicPr>
          <p:nvPr/>
        </p:nvPicPr>
        <p:blipFill>
          <a:blip r:embed="rId2"/>
          <a:stretch>
            <a:fillRect/>
          </a:stretch>
        </p:blipFill>
        <p:spPr>
          <a:xfrm>
            <a:off x="246449" y="142612"/>
            <a:ext cx="945327" cy="982563"/>
          </a:xfrm>
          <a:prstGeom prst="rect">
            <a:avLst/>
          </a:prstGeom>
        </p:spPr>
      </p:pic>
      <p:sp>
        <p:nvSpPr>
          <p:cNvPr id="7" name="Subtitle 2">
            <a:extLst>
              <a:ext uri="{FF2B5EF4-FFF2-40B4-BE49-F238E27FC236}">
                <a16:creationId xmlns:a16="http://schemas.microsoft.com/office/drawing/2014/main" id="{CB785A48-306A-15D1-F91C-F804260ABAB4}"/>
              </a:ext>
            </a:extLst>
          </p:cNvPr>
          <p:cNvSpPr>
            <a:spLocks noGrp="1"/>
          </p:cNvSpPr>
          <p:nvPr/>
        </p:nvSpPr>
        <p:spPr>
          <a:xfrm>
            <a:off x="952500" y="1476781"/>
            <a:ext cx="10287000" cy="4153054"/>
          </a:xfrm>
          <a:prstGeom prst="rect">
            <a:avLst/>
          </a:prstGeom>
        </p:spPr>
        <p:txBody>
          <a:bodyPr vert="horz" lIns="104493" tIns="52247" rIns="104493" bIns="52247" rtlCol="0" anchor="t">
            <a:normAutofit lnSpcReduction="10000"/>
          </a:bodyPr>
          <a:lstStyle>
            <a:lvl1pPr marL="0" indent="0" algn="ctr" defTabSz="1044924" rtl="0" eaLnBrk="1" latinLnBrk="0" hangingPunct="1">
              <a:spcBef>
                <a:spcPct val="20000"/>
              </a:spcBef>
              <a:buFont typeface="Arial" pitchFamily="34" charset="0"/>
              <a:buNone/>
              <a:defRPr sz="3700" kern="1200">
                <a:solidFill>
                  <a:schemeClr val="tx1">
                    <a:tint val="75000"/>
                  </a:schemeClr>
                </a:solidFill>
                <a:latin typeface="+mn-lt"/>
                <a:ea typeface="+mn-ea"/>
                <a:cs typeface="+mn-cs"/>
              </a:defRPr>
            </a:lvl1pPr>
            <a:lvl2pPr marL="522462" indent="0" algn="ctr" defTabSz="1044924"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2pPr>
            <a:lvl3pPr marL="1044924" indent="0" algn="ctr" defTabSz="104492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3pPr>
            <a:lvl4pPr marL="1567386" indent="0" algn="ctr" defTabSz="104492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4pPr>
            <a:lvl5pPr marL="2089849" indent="0" algn="ctr" defTabSz="104492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5pPr>
            <a:lvl6pPr marL="2612311" indent="0" algn="ctr" defTabSz="104492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6pPr>
            <a:lvl7pPr marL="3134772" indent="0" algn="ctr" defTabSz="104492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7pPr>
            <a:lvl8pPr marL="3657234" indent="0" algn="ctr" defTabSz="104492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8pPr>
            <a:lvl9pPr marL="4179696" indent="0" algn="ctr" defTabSz="104492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9pPr>
          </a:lstStyle>
          <a:p>
            <a:r>
              <a:rPr lang="en-US" sz="3200">
                <a:solidFill>
                  <a:schemeClr val="tx1"/>
                </a:solidFill>
              </a:rPr>
              <a:t>Major Project Presentation</a:t>
            </a:r>
          </a:p>
          <a:p>
            <a:r>
              <a:rPr lang="en-US" sz="3200">
                <a:solidFill>
                  <a:schemeClr val="tx1"/>
                </a:solidFill>
              </a:rPr>
              <a:t>On</a:t>
            </a:r>
            <a:endParaRPr lang="en-US" sz="3200">
              <a:solidFill>
                <a:schemeClr val="tx1"/>
              </a:solidFill>
              <a:cs typeface="Calibri"/>
            </a:endParaRPr>
          </a:p>
          <a:p>
            <a:r>
              <a:rPr lang="en-US" sz="3200">
                <a:solidFill>
                  <a:schemeClr val="tx1"/>
                </a:solidFill>
              </a:rPr>
              <a:t>“Self-Checkout Smart Store System”</a:t>
            </a:r>
            <a:endParaRPr lang="en-US" sz="3200">
              <a:solidFill>
                <a:schemeClr val="tx1"/>
              </a:solidFill>
              <a:ea typeface="Calibri"/>
              <a:cs typeface="Calibri"/>
            </a:endParaRPr>
          </a:p>
          <a:p>
            <a:r>
              <a:rPr lang="en-US" sz="2400">
                <a:solidFill>
                  <a:schemeClr val="tx1"/>
                </a:solidFill>
              </a:rPr>
              <a:t>By</a:t>
            </a:r>
            <a:endParaRPr lang="en-US" sz="2400">
              <a:solidFill>
                <a:schemeClr val="tx1"/>
              </a:solidFill>
              <a:cs typeface="Calibri"/>
            </a:endParaRPr>
          </a:p>
          <a:p>
            <a:r>
              <a:rPr lang="en-US" sz="1800">
                <a:solidFill>
                  <a:schemeClr val="tx1"/>
                </a:solidFill>
              </a:rPr>
              <a:t>        Name                                            Roll</a:t>
            </a:r>
            <a:endParaRPr lang="en-US" sz="1800">
              <a:solidFill>
                <a:schemeClr val="tx1"/>
              </a:solidFill>
              <a:cs typeface="Calibri"/>
            </a:endParaRPr>
          </a:p>
          <a:p>
            <a:r>
              <a:rPr lang="en-US" sz="1800">
                <a:solidFill>
                  <a:schemeClr val="tx1"/>
                </a:solidFill>
              </a:rPr>
              <a:t>       Vineet  </a:t>
            </a:r>
            <a:r>
              <a:rPr lang="en-US" sz="1800" err="1">
                <a:solidFill>
                  <a:schemeClr val="tx1"/>
                </a:solidFill>
              </a:rPr>
              <a:t>Chopade</a:t>
            </a:r>
            <a:r>
              <a:rPr lang="en-US" sz="1800">
                <a:solidFill>
                  <a:schemeClr val="tx1"/>
                </a:solidFill>
              </a:rPr>
              <a:t>                          11</a:t>
            </a:r>
            <a:endParaRPr lang="en-US" sz="1800">
              <a:solidFill>
                <a:schemeClr val="tx1"/>
              </a:solidFill>
              <a:cs typeface="Calibri"/>
            </a:endParaRPr>
          </a:p>
          <a:p>
            <a:r>
              <a:rPr lang="en-US" sz="1800">
                <a:solidFill>
                  <a:schemeClr val="tx1"/>
                </a:solidFill>
              </a:rPr>
              <a:t>       Piyush Kumar Agrawal                02</a:t>
            </a:r>
            <a:endParaRPr lang="en-US" sz="1800">
              <a:solidFill>
                <a:schemeClr val="tx1"/>
              </a:solidFill>
              <a:ea typeface="Calibri"/>
              <a:cs typeface="Calibri"/>
            </a:endParaRPr>
          </a:p>
          <a:p>
            <a:r>
              <a:rPr lang="en-US" sz="1800">
                <a:solidFill>
                  <a:schemeClr val="tx1"/>
                </a:solidFill>
                <a:cs typeface="Calibri"/>
              </a:rPr>
              <a:t>       Bhagyesh </a:t>
            </a:r>
            <a:r>
              <a:rPr lang="en-US" sz="1800" err="1">
                <a:solidFill>
                  <a:schemeClr val="tx1"/>
                </a:solidFill>
                <a:cs typeface="Calibri"/>
              </a:rPr>
              <a:t>Katkar</a:t>
            </a:r>
            <a:r>
              <a:rPr lang="en-US" sz="1800">
                <a:solidFill>
                  <a:schemeClr val="tx1"/>
                </a:solidFill>
                <a:cs typeface="Calibri"/>
              </a:rPr>
              <a:t>                          18</a:t>
            </a:r>
            <a:endParaRPr lang="en-US" sz="1800">
              <a:solidFill>
                <a:schemeClr val="tx1"/>
              </a:solidFill>
              <a:ea typeface="Calibri"/>
              <a:cs typeface="Calibri"/>
            </a:endParaRPr>
          </a:p>
          <a:p>
            <a:r>
              <a:rPr lang="en-US" sz="1800">
                <a:solidFill>
                  <a:schemeClr val="tx1"/>
                </a:solidFill>
              </a:rPr>
              <a:t>       Omprakash Bhamare                  08</a:t>
            </a:r>
            <a:endParaRPr lang="en-US" sz="1800">
              <a:solidFill>
                <a:schemeClr val="tx1"/>
              </a:solidFill>
              <a:cs typeface="Calibri"/>
            </a:endParaRPr>
          </a:p>
          <a:p>
            <a:r>
              <a:rPr lang="en-US" sz="1800">
                <a:solidFill>
                  <a:schemeClr val="tx1"/>
                </a:solidFill>
              </a:rPr>
              <a:t>      </a:t>
            </a:r>
            <a:r>
              <a:rPr lang="en-US" sz="1800">
                <a:solidFill>
                  <a:schemeClr val="tx1"/>
                </a:solidFill>
                <a:cs typeface="Calibri"/>
              </a:rPr>
              <a:t> </a:t>
            </a:r>
            <a:endParaRPr lang="en-US" sz="1800">
              <a:solidFill>
                <a:schemeClr val="tx1"/>
              </a:solidFill>
              <a:ea typeface="Calibri"/>
              <a:cs typeface="Calibri"/>
            </a:endParaRPr>
          </a:p>
          <a:p>
            <a:endParaRPr lang="en-US" sz="3800">
              <a:solidFill>
                <a:schemeClr val="tx1"/>
              </a:solidFill>
            </a:endParaRPr>
          </a:p>
          <a:p>
            <a:endParaRPr lang="en-US" sz="3800">
              <a:solidFill>
                <a:schemeClr val="tx1"/>
              </a:solidFill>
            </a:endParaRPr>
          </a:p>
          <a:p>
            <a:endParaRPr lang="en-US" sz="3800">
              <a:solidFill>
                <a:schemeClr val="tx1"/>
              </a:solidFill>
            </a:endParaRPr>
          </a:p>
          <a:p>
            <a:endParaRPr lang="en-US" sz="3800">
              <a:solidFill>
                <a:srgbClr val="C00000"/>
              </a:solidFill>
            </a:endParaRPr>
          </a:p>
          <a:p>
            <a:endParaRPr lang="en-US" sz="3800">
              <a:solidFill>
                <a:srgbClr val="C00000"/>
              </a:solidFill>
            </a:endParaRPr>
          </a:p>
          <a:p>
            <a:endParaRPr lang="en-US" sz="3800">
              <a:solidFill>
                <a:srgbClr val="C00000"/>
              </a:solidFill>
            </a:endParaRPr>
          </a:p>
          <a:p>
            <a:endParaRPr lang="en-US" sz="2700"/>
          </a:p>
        </p:txBody>
      </p:sp>
      <p:sp>
        <p:nvSpPr>
          <p:cNvPr id="8" name="Subtitle 2">
            <a:extLst>
              <a:ext uri="{FF2B5EF4-FFF2-40B4-BE49-F238E27FC236}">
                <a16:creationId xmlns:a16="http://schemas.microsoft.com/office/drawing/2014/main" id="{4F873456-FB3D-9BEA-751D-DA2B8E0EF64A}"/>
              </a:ext>
            </a:extLst>
          </p:cNvPr>
          <p:cNvSpPr txBox="1">
            <a:spLocks/>
          </p:cNvSpPr>
          <p:nvPr/>
        </p:nvSpPr>
        <p:spPr>
          <a:xfrm>
            <a:off x="5176652" y="5858031"/>
            <a:ext cx="9235440" cy="894081"/>
          </a:xfrm>
          <a:prstGeom prst="rect">
            <a:avLst/>
          </a:prstGeom>
        </p:spPr>
        <p:txBody>
          <a:bodyPr vert="horz" lIns="104493" tIns="52247" rIns="104493" bIns="52247" rtlCol="0" anchor="t">
            <a:normAutofit fontScale="92500" lnSpcReduction="20000"/>
          </a:bodyPr>
          <a:ls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a:lstStyle>
          <a:p>
            <a:pPr algn="ctr">
              <a:spcBef>
                <a:spcPct val="20000"/>
              </a:spcBef>
              <a:defRPr/>
            </a:pPr>
            <a:r>
              <a:rPr lang="en-US" sz="2700"/>
              <a:t>Guide</a:t>
            </a:r>
          </a:p>
          <a:p>
            <a:pPr algn="ctr">
              <a:spcBef>
                <a:spcPct val="20000"/>
              </a:spcBef>
              <a:defRPr/>
            </a:pPr>
            <a:r>
              <a:rPr lang="en-US" sz="3000"/>
              <a:t>Ms. Rubi Mandal</a:t>
            </a:r>
            <a:endParaRPr lang="en-US" sz="3000">
              <a:ea typeface="Calibri"/>
              <a:cs typeface="Calibri"/>
            </a:endParaRPr>
          </a:p>
          <a:p>
            <a:pPr algn="ctr">
              <a:spcBef>
                <a:spcPct val="20000"/>
              </a:spcBef>
              <a:defRPr/>
            </a:pPr>
            <a:endParaRPr lang="en-US" sz="2700">
              <a:solidFill>
                <a:schemeClr val="tx1">
                  <a:tint val="75000"/>
                </a:schemeClr>
              </a:solidFill>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3BF3D2-65D0-7866-68C5-0535B8A00CB5}"/>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olidFill>
                  <a:schemeClr val="bg1"/>
                </a:solidFill>
                <a:latin typeface="Arial"/>
                <a:cs typeface="Arial"/>
              </a:rPr>
              <a:t>Conclusions</a:t>
            </a:r>
            <a:endParaRPr lang="en-US">
              <a:solidFill>
                <a:schemeClr val="bg1"/>
              </a:solidFill>
              <a:latin typeface="Arial" pitchFamily="34" charset="0"/>
              <a:cs typeface="Arial" pitchFamily="34" charset="0"/>
            </a:endParaRPr>
          </a:p>
        </p:txBody>
      </p:sp>
      <p:pic>
        <p:nvPicPr>
          <p:cNvPr id="6" name="Picture 6" descr="A logo of a person reading a book&#10;&#10;Description automatically generated">
            <a:extLst>
              <a:ext uri="{FF2B5EF4-FFF2-40B4-BE49-F238E27FC236}">
                <a16:creationId xmlns:a16="http://schemas.microsoft.com/office/drawing/2014/main" id="{1D29D62D-97A7-14DD-370A-20848B7C91E2}"/>
              </a:ext>
            </a:extLst>
          </p:cNvPr>
          <p:cNvPicPr>
            <a:picLocks noChangeAspect="1"/>
          </p:cNvPicPr>
          <p:nvPr/>
        </p:nvPicPr>
        <p:blipFill>
          <a:blip r:embed="rId2"/>
          <a:stretch>
            <a:fillRect/>
          </a:stretch>
        </p:blipFill>
        <p:spPr>
          <a:xfrm>
            <a:off x="246449" y="142612"/>
            <a:ext cx="945327" cy="982563"/>
          </a:xfrm>
          <a:prstGeom prst="rect">
            <a:avLst/>
          </a:prstGeom>
        </p:spPr>
      </p:pic>
      <p:sp>
        <p:nvSpPr>
          <p:cNvPr id="2" name="TextBox 1">
            <a:extLst>
              <a:ext uri="{FF2B5EF4-FFF2-40B4-BE49-F238E27FC236}">
                <a16:creationId xmlns:a16="http://schemas.microsoft.com/office/drawing/2014/main" id="{22FA6A60-EF0A-A0E5-B5D7-8EDF31734627}"/>
              </a:ext>
            </a:extLst>
          </p:cNvPr>
          <p:cNvSpPr txBox="1"/>
          <p:nvPr/>
        </p:nvSpPr>
        <p:spPr>
          <a:xfrm>
            <a:off x="4132730" y="6463553"/>
            <a:ext cx="415065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ea typeface="Calibri"/>
                <a:cs typeface="Calibri"/>
              </a:rPr>
              <a:t>Self-Checkout Smart Store System</a:t>
            </a:r>
            <a:endParaRPr lang="en-US"/>
          </a:p>
        </p:txBody>
      </p:sp>
      <p:sp>
        <p:nvSpPr>
          <p:cNvPr id="3" name="TextBox 2">
            <a:extLst>
              <a:ext uri="{FF2B5EF4-FFF2-40B4-BE49-F238E27FC236}">
                <a16:creationId xmlns:a16="http://schemas.microsoft.com/office/drawing/2014/main" id="{0B2D7B23-D92B-FA40-BD4C-DC7FE9B84BF4}"/>
              </a:ext>
            </a:extLst>
          </p:cNvPr>
          <p:cNvSpPr txBox="1"/>
          <p:nvPr/>
        </p:nvSpPr>
        <p:spPr>
          <a:xfrm>
            <a:off x="1015999" y="1598083"/>
            <a:ext cx="1067858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solidFill>
                  <a:srgbClr val="374151"/>
                </a:solidFill>
                <a:ea typeface="+mn-lt"/>
                <a:cs typeface="+mn-lt"/>
              </a:rPr>
              <a:t>Enhanced Convenience:</a:t>
            </a:r>
            <a:r>
              <a:rPr lang="en-US">
                <a:solidFill>
                  <a:srgbClr val="374151"/>
                </a:solidFill>
                <a:ea typeface="+mn-lt"/>
                <a:cs typeface="+mn-lt"/>
              </a:rPr>
              <a:t> Self-checkout smart stores provide shoppers with a more seamless and efficient shopping experience. Customers can quickly make payments, and exit the store without waiting in long queues, saving valuable time and reducing frustration.</a:t>
            </a:r>
            <a:endParaRPr lang="en-US">
              <a:cs typeface="Calibri" panose="020F0502020204030204"/>
            </a:endParaRPr>
          </a:p>
          <a:p>
            <a:pPr marL="285750" indent="-285750">
              <a:buFont typeface="Arial"/>
              <a:buChar char="•"/>
            </a:pPr>
            <a:endParaRPr lang="en-US">
              <a:solidFill>
                <a:srgbClr val="374151"/>
              </a:solidFill>
              <a:ea typeface="Calibri" panose="020F0502020204030204"/>
              <a:cs typeface="Calibri" panose="020F0502020204030204"/>
            </a:endParaRPr>
          </a:p>
          <a:p>
            <a:pPr marL="285750" indent="-285750">
              <a:buFont typeface="Arial"/>
              <a:buChar char="•"/>
            </a:pPr>
            <a:r>
              <a:rPr lang="en-US" b="1">
                <a:solidFill>
                  <a:srgbClr val="374151"/>
                </a:solidFill>
                <a:ea typeface="+mn-lt"/>
                <a:cs typeface="+mn-lt"/>
              </a:rPr>
              <a:t>Improved Customer Satisfaction:</a:t>
            </a:r>
            <a:r>
              <a:rPr lang="en-US">
                <a:solidFill>
                  <a:srgbClr val="374151"/>
                </a:solidFill>
                <a:ea typeface="+mn-lt"/>
                <a:cs typeface="+mn-lt"/>
              </a:rPr>
              <a:t> With fewer checkout bottlenecks and a user-friendly interface, customers experience higher satisfaction levels when shopping at smart stores. The reduction in human error during the checkout process also contributes to a more positive shopping experience.</a:t>
            </a:r>
          </a:p>
          <a:p>
            <a:pPr marL="285750" indent="-285750">
              <a:buFont typeface="Arial"/>
              <a:buChar char="•"/>
            </a:pPr>
            <a:endParaRPr lang="en-US">
              <a:solidFill>
                <a:srgbClr val="374151"/>
              </a:solidFill>
              <a:ea typeface="Calibri" panose="020F0502020204030204"/>
              <a:cs typeface="Calibri" panose="020F0502020204030204"/>
            </a:endParaRPr>
          </a:p>
          <a:p>
            <a:pPr marL="285750" indent="-285750">
              <a:buFont typeface="Arial"/>
              <a:buChar char="•"/>
            </a:pPr>
            <a:r>
              <a:rPr lang="en-US" b="1">
                <a:solidFill>
                  <a:srgbClr val="374151"/>
                </a:solidFill>
                <a:ea typeface="+mn-lt"/>
                <a:cs typeface="+mn-lt"/>
              </a:rPr>
              <a:t>Reduced Theft and Fraud:</a:t>
            </a:r>
            <a:r>
              <a:rPr lang="en-US">
                <a:solidFill>
                  <a:srgbClr val="374151"/>
                </a:solidFill>
                <a:ea typeface="+mn-lt"/>
                <a:cs typeface="+mn-lt"/>
              </a:rPr>
              <a:t> The integration of advanced security measures, such as surveillance cameras, helps minimize theft and fraud instances, improving store profitability and loss prevention efforts.</a:t>
            </a:r>
            <a:endParaRPr lang="en-US">
              <a:solidFill>
                <a:srgbClr val="374151"/>
              </a:solidFill>
              <a:ea typeface="+mn-lt"/>
              <a:cs typeface="Calibri" panose="020F0502020204030204"/>
            </a:endParaRPr>
          </a:p>
          <a:p>
            <a:pPr marL="285750" indent="-285750">
              <a:buFont typeface="Arial"/>
              <a:buChar char="•"/>
            </a:pPr>
            <a:endParaRPr lang="en-US">
              <a:solidFill>
                <a:srgbClr val="374151"/>
              </a:solidFill>
              <a:ea typeface="+mn-lt"/>
              <a:cs typeface="+mn-lt"/>
            </a:endParaRPr>
          </a:p>
          <a:p>
            <a:pPr marL="285750" indent="-285750">
              <a:buFont typeface="Arial"/>
              <a:buChar char="•"/>
            </a:pPr>
            <a:r>
              <a:rPr lang="en-US" b="1">
                <a:solidFill>
                  <a:srgbClr val="374151"/>
                </a:solidFill>
                <a:ea typeface="+mn-lt"/>
                <a:cs typeface="+mn-lt"/>
              </a:rPr>
              <a:t>Contactless Shopping:</a:t>
            </a:r>
            <a:r>
              <a:rPr lang="en-US">
                <a:solidFill>
                  <a:srgbClr val="374151"/>
                </a:solidFill>
                <a:ea typeface="+mn-lt"/>
                <a:cs typeface="+mn-lt"/>
              </a:rPr>
              <a:t> In growing demand for contactless experiences, self-checkout smart stores offer a safer shopping option, minimizing physical interactions.</a:t>
            </a:r>
            <a:br>
              <a:rPr lang="en-US"/>
            </a:br>
            <a:endParaRPr lang="en-US">
              <a:cs typeface="Calibri" panose="020F0502020204030204"/>
            </a:endParaRPr>
          </a:p>
        </p:txBody>
      </p:sp>
    </p:spTree>
    <p:extLst>
      <p:ext uri="{BB962C8B-B14F-4D97-AF65-F5344CB8AC3E}">
        <p14:creationId xmlns:p14="http://schemas.microsoft.com/office/powerpoint/2010/main" val="75982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3BF3D2-65D0-7866-68C5-0535B8A00CB5}"/>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900">
                <a:solidFill>
                  <a:schemeClr val="bg1"/>
                </a:solidFill>
                <a:latin typeface="Arial" pitchFamily="34" charset="0"/>
                <a:cs typeface="Arial" pitchFamily="34" charset="0"/>
              </a:rPr>
              <a:t>SVKM’s Institute of Technology, Dhule</a:t>
            </a:r>
            <a:br>
              <a:rPr lang="en-US" sz="2900">
                <a:solidFill>
                  <a:schemeClr val="bg1"/>
                </a:solidFill>
                <a:latin typeface="Arial" pitchFamily="34" charset="0"/>
                <a:cs typeface="Arial" pitchFamily="34" charset="0"/>
              </a:rPr>
            </a:br>
            <a:r>
              <a:rPr lang="en-US" sz="2900">
                <a:solidFill>
                  <a:schemeClr val="bg1"/>
                </a:solidFill>
                <a:latin typeface="Arial" pitchFamily="34" charset="0"/>
                <a:cs typeface="Arial" pitchFamily="34" charset="0"/>
              </a:rPr>
              <a:t>Department of Information Technology</a:t>
            </a:r>
            <a:endParaRPr lang="en-US" sz="3200">
              <a:solidFill>
                <a:schemeClr val="bg1"/>
              </a:solidFill>
              <a:latin typeface="Arial" pitchFamily="34" charset="0"/>
              <a:cs typeface="Arial" pitchFamily="34" charset="0"/>
            </a:endParaRPr>
          </a:p>
        </p:txBody>
      </p:sp>
      <p:pic>
        <p:nvPicPr>
          <p:cNvPr id="6" name="Picture 6" descr="A logo of a person reading a book&#10;&#10;Description automatically generated">
            <a:extLst>
              <a:ext uri="{FF2B5EF4-FFF2-40B4-BE49-F238E27FC236}">
                <a16:creationId xmlns:a16="http://schemas.microsoft.com/office/drawing/2014/main" id="{1D29D62D-97A7-14DD-370A-20848B7C91E2}"/>
              </a:ext>
            </a:extLst>
          </p:cNvPr>
          <p:cNvPicPr>
            <a:picLocks noChangeAspect="1"/>
          </p:cNvPicPr>
          <p:nvPr/>
        </p:nvPicPr>
        <p:blipFill>
          <a:blip r:embed="rId2"/>
          <a:stretch>
            <a:fillRect/>
          </a:stretch>
        </p:blipFill>
        <p:spPr>
          <a:xfrm>
            <a:off x="246449" y="142612"/>
            <a:ext cx="945327" cy="982563"/>
          </a:xfrm>
          <a:prstGeom prst="rect">
            <a:avLst/>
          </a:prstGeom>
        </p:spPr>
      </p:pic>
      <p:sp>
        <p:nvSpPr>
          <p:cNvPr id="2" name="TextBox 1">
            <a:extLst>
              <a:ext uri="{FF2B5EF4-FFF2-40B4-BE49-F238E27FC236}">
                <a16:creationId xmlns:a16="http://schemas.microsoft.com/office/drawing/2014/main" id="{22FA6A60-EF0A-A0E5-B5D7-8EDF31734627}"/>
              </a:ext>
            </a:extLst>
          </p:cNvPr>
          <p:cNvSpPr txBox="1"/>
          <p:nvPr/>
        </p:nvSpPr>
        <p:spPr>
          <a:xfrm>
            <a:off x="4132730" y="6463553"/>
            <a:ext cx="415065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ea typeface="Calibri"/>
                <a:cs typeface="Calibri"/>
              </a:rPr>
              <a:t>Self-Checkout Smart Store System</a:t>
            </a:r>
            <a:endParaRPr lang="en-US"/>
          </a:p>
        </p:txBody>
      </p:sp>
      <p:sp>
        <p:nvSpPr>
          <p:cNvPr id="3" name="Content Placeholder 2">
            <a:extLst>
              <a:ext uri="{FF2B5EF4-FFF2-40B4-BE49-F238E27FC236}">
                <a16:creationId xmlns:a16="http://schemas.microsoft.com/office/drawing/2014/main" id="{8313FCC2-5D38-643D-C2DF-751B0956B875}"/>
              </a:ext>
            </a:extLst>
          </p:cNvPr>
          <p:cNvSpPr>
            <a:spLocks noGrp="1"/>
          </p:cNvSpPr>
          <p:nvPr/>
        </p:nvSpPr>
        <p:spPr>
          <a:xfrm>
            <a:off x="507674" y="2593867"/>
            <a:ext cx="11639502" cy="244843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a:t>Project Title : Self-Checkout Smart Store System</a:t>
            </a:r>
            <a:endParaRPr lang="en-IN" sz="4000" b="0" i="0">
              <a:effectLst/>
            </a:endParaRPr>
          </a:p>
          <a:p>
            <a:endParaRPr lang="en-IN" sz="4000" b="0" i="0">
              <a:effectLst/>
            </a:endParaRPr>
          </a:p>
          <a:p>
            <a:r>
              <a:rPr lang="en-US" sz="4000"/>
              <a:t>Project Domain: Machine learning, Computer vision, Internet of Things.</a:t>
            </a:r>
            <a:endParaRPr lang="en-US" sz="4000">
              <a:ea typeface="Calibri"/>
              <a:cs typeface="Calibri"/>
            </a:endParaRPr>
          </a:p>
        </p:txBody>
      </p:sp>
    </p:spTree>
    <p:extLst>
      <p:ext uri="{BB962C8B-B14F-4D97-AF65-F5344CB8AC3E}">
        <p14:creationId xmlns:p14="http://schemas.microsoft.com/office/powerpoint/2010/main" val="238954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3BF3D2-65D0-7866-68C5-0535B8A00CB5}"/>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olidFill>
                  <a:schemeClr val="bg1"/>
                </a:solidFill>
                <a:latin typeface="Arial"/>
                <a:cs typeface="Arial"/>
              </a:rPr>
              <a:t>Introduction</a:t>
            </a:r>
          </a:p>
        </p:txBody>
      </p:sp>
      <p:pic>
        <p:nvPicPr>
          <p:cNvPr id="6" name="Picture 6" descr="A logo of a person reading a book&#10;&#10;Description automatically generated">
            <a:extLst>
              <a:ext uri="{FF2B5EF4-FFF2-40B4-BE49-F238E27FC236}">
                <a16:creationId xmlns:a16="http://schemas.microsoft.com/office/drawing/2014/main" id="{1D29D62D-97A7-14DD-370A-20848B7C91E2}"/>
              </a:ext>
            </a:extLst>
          </p:cNvPr>
          <p:cNvPicPr>
            <a:picLocks noChangeAspect="1"/>
          </p:cNvPicPr>
          <p:nvPr/>
        </p:nvPicPr>
        <p:blipFill>
          <a:blip r:embed="rId2"/>
          <a:stretch>
            <a:fillRect/>
          </a:stretch>
        </p:blipFill>
        <p:spPr>
          <a:xfrm>
            <a:off x="246449" y="142612"/>
            <a:ext cx="945327" cy="982563"/>
          </a:xfrm>
          <a:prstGeom prst="rect">
            <a:avLst/>
          </a:prstGeom>
        </p:spPr>
      </p:pic>
      <p:sp>
        <p:nvSpPr>
          <p:cNvPr id="2" name="TextBox 1">
            <a:extLst>
              <a:ext uri="{FF2B5EF4-FFF2-40B4-BE49-F238E27FC236}">
                <a16:creationId xmlns:a16="http://schemas.microsoft.com/office/drawing/2014/main" id="{22FA6A60-EF0A-A0E5-B5D7-8EDF31734627}"/>
              </a:ext>
            </a:extLst>
          </p:cNvPr>
          <p:cNvSpPr txBox="1"/>
          <p:nvPr/>
        </p:nvSpPr>
        <p:spPr>
          <a:xfrm>
            <a:off x="4132730" y="6463553"/>
            <a:ext cx="415065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ea typeface="Calibri"/>
                <a:cs typeface="Calibri"/>
              </a:rPr>
              <a:t>Self-Checkout Smart Store System</a:t>
            </a:r>
            <a:endParaRPr lang="en-US"/>
          </a:p>
        </p:txBody>
      </p:sp>
      <p:sp>
        <p:nvSpPr>
          <p:cNvPr id="3" name="TextBox 2">
            <a:extLst>
              <a:ext uri="{FF2B5EF4-FFF2-40B4-BE49-F238E27FC236}">
                <a16:creationId xmlns:a16="http://schemas.microsoft.com/office/drawing/2014/main" id="{18DF8D1E-5B06-858C-D614-4991886930F7}"/>
              </a:ext>
            </a:extLst>
          </p:cNvPr>
          <p:cNvSpPr txBox="1"/>
          <p:nvPr/>
        </p:nvSpPr>
        <p:spPr>
          <a:xfrm>
            <a:off x="790222" y="1608666"/>
            <a:ext cx="1063977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800"/>
              <a:t>The self-checkout store system is a retail solution aimed at revolutionizing the traditional shopping experience. This innovative concept leverages advanced technology and automation to provide customers with a seamless and efficient checkout process. </a:t>
            </a:r>
            <a:endParaRPr lang="en-US" sz="2800">
              <a:ea typeface="Calibri" panose="020F0502020204030204"/>
              <a:cs typeface="Calibri" panose="020F0502020204030204"/>
            </a:endParaRPr>
          </a:p>
          <a:p>
            <a:pPr marL="285750" indent="-285750" algn="just">
              <a:buFont typeface="Arial"/>
              <a:buChar char="•"/>
            </a:pPr>
            <a:endParaRPr lang="en-US" sz="2800">
              <a:ea typeface="Calibri" panose="020F0502020204030204"/>
              <a:cs typeface="Calibri" panose="020F0502020204030204"/>
            </a:endParaRPr>
          </a:p>
          <a:p>
            <a:pPr marL="285750" indent="-285750" algn="just">
              <a:buFont typeface="Arial"/>
              <a:buChar char="•"/>
            </a:pPr>
            <a:r>
              <a:rPr lang="en-US" sz="2800">
                <a:ea typeface="+mn-lt"/>
                <a:cs typeface="+mn-lt"/>
              </a:rPr>
              <a:t>The self-checkout store utilizes computer vision, machine learning, Sensor technology, and Digital Payment System to enable customers to shop freely without the need for traditional checkout counters or cashier assistance.</a:t>
            </a:r>
            <a:endParaRPr lang="en-US" sz="2800">
              <a:ea typeface="Calibri" panose="020F0502020204030204"/>
              <a:cs typeface="Calibri" panose="020F0502020204030204"/>
            </a:endParaRPr>
          </a:p>
        </p:txBody>
      </p:sp>
    </p:spTree>
    <p:extLst>
      <p:ext uri="{BB962C8B-B14F-4D97-AF65-F5344CB8AC3E}">
        <p14:creationId xmlns:p14="http://schemas.microsoft.com/office/powerpoint/2010/main" val="346290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3BF3D2-65D0-7866-68C5-0535B8A00CB5}"/>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olidFill>
                  <a:schemeClr val="bg1"/>
                </a:solidFill>
                <a:latin typeface="Arial"/>
                <a:cs typeface="Arial"/>
              </a:rPr>
              <a:t>Problem Statement</a:t>
            </a:r>
            <a:endParaRPr lang="en-US" sz="2900">
              <a:solidFill>
                <a:schemeClr val="bg1"/>
              </a:solidFill>
              <a:latin typeface="Arial" pitchFamily="34" charset="0"/>
              <a:cs typeface="Arial" pitchFamily="34" charset="0"/>
            </a:endParaRPr>
          </a:p>
        </p:txBody>
      </p:sp>
      <p:pic>
        <p:nvPicPr>
          <p:cNvPr id="6" name="Picture 6" descr="A logo of a person reading a book&#10;&#10;Description automatically generated">
            <a:extLst>
              <a:ext uri="{FF2B5EF4-FFF2-40B4-BE49-F238E27FC236}">
                <a16:creationId xmlns:a16="http://schemas.microsoft.com/office/drawing/2014/main" id="{1D29D62D-97A7-14DD-370A-20848B7C91E2}"/>
              </a:ext>
            </a:extLst>
          </p:cNvPr>
          <p:cNvPicPr>
            <a:picLocks noChangeAspect="1"/>
          </p:cNvPicPr>
          <p:nvPr/>
        </p:nvPicPr>
        <p:blipFill>
          <a:blip r:embed="rId2"/>
          <a:stretch>
            <a:fillRect/>
          </a:stretch>
        </p:blipFill>
        <p:spPr>
          <a:xfrm>
            <a:off x="246449" y="142612"/>
            <a:ext cx="945327" cy="982563"/>
          </a:xfrm>
          <a:prstGeom prst="rect">
            <a:avLst/>
          </a:prstGeom>
        </p:spPr>
      </p:pic>
      <p:sp>
        <p:nvSpPr>
          <p:cNvPr id="2" name="TextBox 1">
            <a:extLst>
              <a:ext uri="{FF2B5EF4-FFF2-40B4-BE49-F238E27FC236}">
                <a16:creationId xmlns:a16="http://schemas.microsoft.com/office/drawing/2014/main" id="{22FA6A60-EF0A-A0E5-B5D7-8EDF31734627}"/>
              </a:ext>
            </a:extLst>
          </p:cNvPr>
          <p:cNvSpPr txBox="1"/>
          <p:nvPr/>
        </p:nvSpPr>
        <p:spPr>
          <a:xfrm>
            <a:off x="4132730" y="6463553"/>
            <a:ext cx="415065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ea typeface="Calibri"/>
                <a:cs typeface="Calibri"/>
              </a:rPr>
              <a:t>Self-Checkout Smart Store System</a:t>
            </a:r>
            <a:endParaRPr lang="en-US"/>
          </a:p>
        </p:txBody>
      </p:sp>
      <p:sp>
        <p:nvSpPr>
          <p:cNvPr id="7" name="TextBox 6">
            <a:extLst>
              <a:ext uri="{FF2B5EF4-FFF2-40B4-BE49-F238E27FC236}">
                <a16:creationId xmlns:a16="http://schemas.microsoft.com/office/drawing/2014/main" id="{563F6B4E-E3DB-AA88-1DAD-4B328B46FD53}"/>
              </a:ext>
            </a:extLst>
          </p:cNvPr>
          <p:cNvSpPr txBox="1"/>
          <p:nvPr/>
        </p:nvSpPr>
        <p:spPr>
          <a:xfrm>
            <a:off x="826277" y="1711120"/>
            <a:ext cx="10644965"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500">
                <a:ea typeface="Calibri"/>
                <a:cs typeface="Calibri"/>
              </a:rPr>
              <a:t>Customers and retailers both face issues like lost revenue, reduced customer loyalty, waste of time, and product abandonment due to long queues in stores. To develop a system which resolves these issues to enhance the shopping experience, increase customer satisfaction, and boost sales by providing a seamless, secure, and user-friendly self-checkout process.</a:t>
            </a:r>
            <a:endParaRPr lang="en-US"/>
          </a:p>
        </p:txBody>
      </p:sp>
    </p:spTree>
    <p:extLst>
      <p:ext uri="{BB962C8B-B14F-4D97-AF65-F5344CB8AC3E}">
        <p14:creationId xmlns:p14="http://schemas.microsoft.com/office/powerpoint/2010/main" val="67623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3BF3D2-65D0-7866-68C5-0535B8A00CB5}"/>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olidFill>
                  <a:schemeClr val="bg1"/>
                </a:solidFill>
                <a:latin typeface="Arial"/>
                <a:cs typeface="Arial"/>
              </a:rPr>
              <a:t>Aim and Objectives of the Project</a:t>
            </a:r>
            <a:endParaRPr lang="en-US"/>
          </a:p>
        </p:txBody>
      </p:sp>
      <p:pic>
        <p:nvPicPr>
          <p:cNvPr id="6" name="Picture 6" descr="A logo of a person reading a book&#10;&#10;Description automatically generated">
            <a:extLst>
              <a:ext uri="{FF2B5EF4-FFF2-40B4-BE49-F238E27FC236}">
                <a16:creationId xmlns:a16="http://schemas.microsoft.com/office/drawing/2014/main" id="{1D29D62D-97A7-14DD-370A-20848B7C91E2}"/>
              </a:ext>
            </a:extLst>
          </p:cNvPr>
          <p:cNvPicPr>
            <a:picLocks noChangeAspect="1"/>
          </p:cNvPicPr>
          <p:nvPr/>
        </p:nvPicPr>
        <p:blipFill>
          <a:blip r:embed="rId2"/>
          <a:stretch>
            <a:fillRect/>
          </a:stretch>
        </p:blipFill>
        <p:spPr>
          <a:xfrm>
            <a:off x="246449" y="142612"/>
            <a:ext cx="945327" cy="982563"/>
          </a:xfrm>
          <a:prstGeom prst="rect">
            <a:avLst/>
          </a:prstGeom>
        </p:spPr>
      </p:pic>
      <p:sp>
        <p:nvSpPr>
          <p:cNvPr id="2" name="TextBox 1">
            <a:extLst>
              <a:ext uri="{FF2B5EF4-FFF2-40B4-BE49-F238E27FC236}">
                <a16:creationId xmlns:a16="http://schemas.microsoft.com/office/drawing/2014/main" id="{22FA6A60-EF0A-A0E5-B5D7-8EDF31734627}"/>
              </a:ext>
            </a:extLst>
          </p:cNvPr>
          <p:cNvSpPr txBox="1"/>
          <p:nvPr/>
        </p:nvSpPr>
        <p:spPr>
          <a:xfrm>
            <a:off x="4132730" y="6463553"/>
            <a:ext cx="415065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ea typeface="Calibri"/>
                <a:cs typeface="Calibri"/>
              </a:rPr>
              <a:t>Self-Checkout Smart Store System</a:t>
            </a:r>
            <a:endParaRPr lang="en-US"/>
          </a:p>
        </p:txBody>
      </p:sp>
      <p:sp>
        <p:nvSpPr>
          <p:cNvPr id="5" name="Content Placeholder 6">
            <a:extLst>
              <a:ext uri="{FF2B5EF4-FFF2-40B4-BE49-F238E27FC236}">
                <a16:creationId xmlns:a16="http://schemas.microsoft.com/office/drawing/2014/main" id="{9A38D73A-1768-960E-8A2C-2399BAF35A12}"/>
              </a:ext>
            </a:extLst>
          </p:cNvPr>
          <p:cNvSpPr>
            <a:spLocks noGrp="1"/>
          </p:cNvSpPr>
          <p:nvPr/>
        </p:nvSpPr>
        <p:spPr>
          <a:xfrm>
            <a:off x="897151" y="1633006"/>
            <a:ext cx="10451486" cy="482769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3200" b="0" i="0">
                <a:effectLst/>
                <a:latin typeface="Calibri"/>
                <a:ea typeface="Calibri"/>
                <a:cs typeface="Times New Roman"/>
              </a:rPr>
              <a:t>The </a:t>
            </a:r>
            <a:r>
              <a:rPr lang="en-IN" sz="3200">
                <a:latin typeface="Calibri"/>
                <a:ea typeface="Calibri"/>
                <a:cs typeface="Times New Roman"/>
              </a:rPr>
              <a:t>project aims </a:t>
            </a:r>
            <a:r>
              <a:rPr lang="en-IN" sz="3200" b="0" i="0">
                <a:effectLst/>
                <a:latin typeface="Calibri"/>
                <a:ea typeface="Calibri"/>
                <a:cs typeface="Times New Roman"/>
              </a:rPr>
              <a:t>to </a:t>
            </a:r>
            <a:r>
              <a:rPr lang="en-IN" sz="3200">
                <a:latin typeface="Calibri"/>
                <a:ea typeface="Calibri"/>
                <a:cs typeface="Times New Roman"/>
              </a:rPr>
              <a:t>address common challenges faced </a:t>
            </a:r>
            <a:r>
              <a:rPr lang="en-IN" sz="3200" b="0" i="0">
                <a:effectLst/>
                <a:latin typeface="Calibri"/>
                <a:ea typeface="Calibri"/>
                <a:cs typeface="Times New Roman"/>
              </a:rPr>
              <a:t>by </a:t>
            </a:r>
            <a:r>
              <a:rPr lang="en-IN" sz="3200">
                <a:latin typeface="Calibri"/>
                <a:ea typeface="Calibri"/>
                <a:cs typeface="Times New Roman"/>
              </a:rPr>
              <a:t>both customers and retailers, such as long queues, cashier errors, and inventory management inefficiencies to provide customers with a seamless and efficient checkout process.</a:t>
            </a:r>
            <a:endParaRPr lang="en-US" sz="3200">
              <a:latin typeface="Calibri"/>
              <a:ea typeface="Calibri"/>
              <a:cs typeface="Calibri"/>
            </a:endParaRPr>
          </a:p>
          <a:p>
            <a:pPr algn="just"/>
            <a:endParaRPr lang="en-US" sz="1400">
              <a:latin typeface="Times New Roman"/>
              <a:cs typeface="Times New Roman"/>
            </a:endParaRPr>
          </a:p>
          <a:p>
            <a:pPr marL="0" indent="0">
              <a:buNone/>
            </a:pPr>
            <a:r>
              <a:rPr lang="en-US" sz="3200"/>
              <a:t>Project objectives</a:t>
            </a:r>
            <a:r>
              <a:rPr lang="en-US" sz="3200">
                <a:latin typeface="Calibri"/>
                <a:ea typeface="Calibri"/>
                <a:cs typeface="Calibri"/>
              </a:rPr>
              <a:t>:</a:t>
            </a:r>
          </a:p>
          <a:p>
            <a:r>
              <a:rPr lang="en-IN">
                <a:latin typeface="Calibri"/>
                <a:ea typeface="Calibri"/>
                <a:cs typeface="Times New Roman"/>
              </a:rPr>
              <a:t>Retailers can reduce labour costs </a:t>
            </a:r>
            <a:endParaRPr lang="en-IN">
              <a:latin typeface="Calibri"/>
              <a:ea typeface="Calibri"/>
              <a:cs typeface="Calibri" panose="020F0502020204030204"/>
            </a:endParaRPr>
          </a:p>
          <a:p>
            <a:r>
              <a:rPr lang="en-IN">
                <a:latin typeface="Calibri"/>
                <a:ea typeface="Calibri"/>
                <a:cs typeface="Times New Roman"/>
              </a:rPr>
              <a:t>Minimize checkout waiting time</a:t>
            </a:r>
            <a:endParaRPr lang="en-IN">
              <a:latin typeface="Calibri"/>
              <a:ea typeface="Calibri"/>
              <a:cs typeface="Calibri" panose="020F0502020204030204"/>
            </a:endParaRPr>
          </a:p>
          <a:p>
            <a:r>
              <a:rPr lang="en-IN">
                <a:latin typeface="Calibri"/>
                <a:ea typeface="Calibri"/>
                <a:cs typeface="Times New Roman"/>
              </a:rPr>
              <a:t>Improve customer satisfaction</a:t>
            </a:r>
            <a:endParaRPr lang="en-IN">
              <a:latin typeface="Calibri"/>
              <a:ea typeface="Calibri"/>
              <a:cs typeface="Calibri" panose="020F0502020204030204"/>
            </a:endParaRPr>
          </a:p>
          <a:p>
            <a:pPr marL="0" indent="0">
              <a:buNone/>
            </a:pPr>
            <a:endParaRPr lang="en-US" sz="3100"/>
          </a:p>
        </p:txBody>
      </p:sp>
    </p:spTree>
    <p:extLst>
      <p:ext uri="{BB962C8B-B14F-4D97-AF65-F5344CB8AC3E}">
        <p14:creationId xmlns:p14="http://schemas.microsoft.com/office/powerpoint/2010/main" val="288301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3BF3D2-65D0-7866-68C5-0535B8A00CB5}"/>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olidFill>
                  <a:schemeClr val="bg1"/>
                </a:solidFill>
                <a:latin typeface="Arial"/>
                <a:cs typeface="Arial"/>
              </a:rPr>
              <a:t>Motivation</a:t>
            </a:r>
            <a:r>
              <a:rPr lang="en-US" sz="2900">
                <a:solidFill>
                  <a:schemeClr val="bg1"/>
                </a:solidFill>
                <a:latin typeface="Arial"/>
                <a:cs typeface="Arial"/>
              </a:rPr>
              <a:t> </a:t>
            </a:r>
            <a:endParaRPr lang="en-US">
              <a:solidFill>
                <a:schemeClr val="bg1"/>
              </a:solidFill>
            </a:endParaRPr>
          </a:p>
        </p:txBody>
      </p:sp>
      <p:pic>
        <p:nvPicPr>
          <p:cNvPr id="6" name="Picture 6" descr="A logo of a person reading a book&#10;&#10;Description automatically generated">
            <a:extLst>
              <a:ext uri="{FF2B5EF4-FFF2-40B4-BE49-F238E27FC236}">
                <a16:creationId xmlns:a16="http://schemas.microsoft.com/office/drawing/2014/main" id="{1D29D62D-97A7-14DD-370A-20848B7C91E2}"/>
              </a:ext>
            </a:extLst>
          </p:cNvPr>
          <p:cNvPicPr>
            <a:picLocks noChangeAspect="1"/>
          </p:cNvPicPr>
          <p:nvPr/>
        </p:nvPicPr>
        <p:blipFill>
          <a:blip r:embed="rId2"/>
          <a:stretch>
            <a:fillRect/>
          </a:stretch>
        </p:blipFill>
        <p:spPr>
          <a:xfrm>
            <a:off x="246449" y="142612"/>
            <a:ext cx="945327" cy="982563"/>
          </a:xfrm>
          <a:prstGeom prst="rect">
            <a:avLst/>
          </a:prstGeom>
        </p:spPr>
      </p:pic>
      <p:sp>
        <p:nvSpPr>
          <p:cNvPr id="2" name="TextBox 1">
            <a:extLst>
              <a:ext uri="{FF2B5EF4-FFF2-40B4-BE49-F238E27FC236}">
                <a16:creationId xmlns:a16="http://schemas.microsoft.com/office/drawing/2014/main" id="{22FA6A60-EF0A-A0E5-B5D7-8EDF31734627}"/>
              </a:ext>
            </a:extLst>
          </p:cNvPr>
          <p:cNvSpPr txBox="1"/>
          <p:nvPr/>
        </p:nvSpPr>
        <p:spPr>
          <a:xfrm>
            <a:off x="4132730" y="6463553"/>
            <a:ext cx="415065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ea typeface="Calibri"/>
                <a:cs typeface="Calibri"/>
              </a:rPr>
              <a:t>Self-Checkout Smart Store System</a:t>
            </a:r>
            <a:endParaRPr lang="en-US"/>
          </a:p>
        </p:txBody>
      </p:sp>
      <p:pic>
        <p:nvPicPr>
          <p:cNvPr id="3" name="Picture 4" descr="A group of people in a grocery store&#10;&#10;Description automatically generated">
            <a:extLst>
              <a:ext uri="{FF2B5EF4-FFF2-40B4-BE49-F238E27FC236}">
                <a16:creationId xmlns:a16="http://schemas.microsoft.com/office/drawing/2014/main" id="{16FCE11A-64AB-1B17-B131-E4CBE3D5FBB1}"/>
              </a:ext>
            </a:extLst>
          </p:cNvPr>
          <p:cNvPicPr>
            <a:picLocks noChangeAspect="1"/>
          </p:cNvPicPr>
          <p:nvPr/>
        </p:nvPicPr>
        <p:blipFill>
          <a:blip r:embed="rId3"/>
          <a:stretch>
            <a:fillRect/>
          </a:stretch>
        </p:blipFill>
        <p:spPr>
          <a:xfrm>
            <a:off x="6953189" y="2323521"/>
            <a:ext cx="5181340" cy="2910645"/>
          </a:xfrm>
          <a:prstGeom prst="rect">
            <a:avLst/>
          </a:prstGeom>
        </p:spPr>
      </p:pic>
      <p:pic>
        <p:nvPicPr>
          <p:cNvPr id="8" name="Picture 8" descr="A screenshot of a white text&#10;&#10;Description automatically generated">
            <a:extLst>
              <a:ext uri="{FF2B5EF4-FFF2-40B4-BE49-F238E27FC236}">
                <a16:creationId xmlns:a16="http://schemas.microsoft.com/office/drawing/2014/main" id="{8AA3A7AB-5E87-6E87-132D-5012B0CFAB65}"/>
              </a:ext>
            </a:extLst>
          </p:cNvPr>
          <p:cNvPicPr>
            <a:picLocks noChangeAspect="1"/>
          </p:cNvPicPr>
          <p:nvPr/>
        </p:nvPicPr>
        <p:blipFill>
          <a:blip r:embed="rId4"/>
          <a:stretch>
            <a:fillRect/>
          </a:stretch>
        </p:blipFill>
        <p:spPr>
          <a:xfrm>
            <a:off x="58116" y="1691359"/>
            <a:ext cx="6903307" cy="4161335"/>
          </a:xfrm>
          <a:prstGeom prst="rect">
            <a:avLst/>
          </a:prstGeom>
        </p:spPr>
      </p:pic>
    </p:spTree>
    <p:extLst>
      <p:ext uri="{BB962C8B-B14F-4D97-AF65-F5344CB8AC3E}">
        <p14:creationId xmlns:p14="http://schemas.microsoft.com/office/powerpoint/2010/main" val="300048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3BF3D2-65D0-7866-68C5-0535B8A00CB5}"/>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olidFill>
                  <a:schemeClr val="bg1"/>
                </a:solidFill>
                <a:latin typeface="Arial"/>
                <a:cs typeface="Arial"/>
              </a:rPr>
              <a:t>Motivation </a:t>
            </a:r>
            <a:endParaRPr lang="en-US">
              <a:solidFill>
                <a:schemeClr val="bg1"/>
              </a:solidFill>
            </a:endParaRPr>
          </a:p>
        </p:txBody>
      </p:sp>
      <p:pic>
        <p:nvPicPr>
          <p:cNvPr id="6" name="Picture 6" descr="A logo of a person reading a book&#10;&#10;Description automatically generated">
            <a:extLst>
              <a:ext uri="{FF2B5EF4-FFF2-40B4-BE49-F238E27FC236}">
                <a16:creationId xmlns:a16="http://schemas.microsoft.com/office/drawing/2014/main" id="{1D29D62D-97A7-14DD-370A-20848B7C91E2}"/>
              </a:ext>
            </a:extLst>
          </p:cNvPr>
          <p:cNvPicPr>
            <a:picLocks noChangeAspect="1"/>
          </p:cNvPicPr>
          <p:nvPr/>
        </p:nvPicPr>
        <p:blipFill>
          <a:blip r:embed="rId2"/>
          <a:stretch>
            <a:fillRect/>
          </a:stretch>
        </p:blipFill>
        <p:spPr>
          <a:xfrm>
            <a:off x="246449" y="142612"/>
            <a:ext cx="945327" cy="982563"/>
          </a:xfrm>
          <a:prstGeom prst="rect">
            <a:avLst/>
          </a:prstGeom>
        </p:spPr>
      </p:pic>
      <p:sp>
        <p:nvSpPr>
          <p:cNvPr id="2" name="TextBox 1">
            <a:extLst>
              <a:ext uri="{FF2B5EF4-FFF2-40B4-BE49-F238E27FC236}">
                <a16:creationId xmlns:a16="http://schemas.microsoft.com/office/drawing/2014/main" id="{22FA6A60-EF0A-A0E5-B5D7-8EDF31734627}"/>
              </a:ext>
            </a:extLst>
          </p:cNvPr>
          <p:cNvSpPr txBox="1"/>
          <p:nvPr/>
        </p:nvSpPr>
        <p:spPr>
          <a:xfrm>
            <a:off x="4132730" y="6463553"/>
            <a:ext cx="415065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ea typeface="Calibri"/>
                <a:cs typeface="Calibri"/>
              </a:rPr>
              <a:t>Self-Checkout Smart Store System</a:t>
            </a:r>
            <a:endParaRPr lang="en-US"/>
          </a:p>
        </p:txBody>
      </p:sp>
      <p:pic>
        <p:nvPicPr>
          <p:cNvPr id="10" name="Picture 10" descr="A close up of a sign&#10;&#10;Description automatically generated">
            <a:extLst>
              <a:ext uri="{FF2B5EF4-FFF2-40B4-BE49-F238E27FC236}">
                <a16:creationId xmlns:a16="http://schemas.microsoft.com/office/drawing/2014/main" id="{EBF8D7F8-5F9A-77D0-F624-20CE104C40F0}"/>
              </a:ext>
            </a:extLst>
          </p:cNvPr>
          <p:cNvPicPr>
            <a:picLocks noChangeAspect="1"/>
          </p:cNvPicPr>
          <p:nvPr/>
        </p:nvPicPr>
        <p:blipFill>
          <a:blip r:embed="rId3"/>
          <a:stretch>
            <a:fillRect/>
          </a:stretch>
        </p:blipFill>
        <p:spPr>
          <a:xfrm>
            <a:off x="6678706" y="2102464"/>
            <a:ext cx="5396753" cy="940816"/>
          </a:xfrm>
          <a:prstGeom prst="rect">
            <a:avLst/>
          </a:prstGeom>
        </p:spPr>
      </p:pic>
      <p:pic>
        <p:nvPicPr>
          <p:cNvPr id="11" name="Picture 11" descr="A close-up of a text&#10;&#10;Description automatically generated">
            <a:extLst>
              <a:ext uri="{FF2B5EF4-FFF2-40B4-BE49-F238E27FC236}">
                <a16:creationId xmlns:a16="http://schemas.microsoft.com/office/drawing/2014/main" id="{53D6BBF9-CF83-DBDD-4314-6722E13899C0}"/>
              </a:ext>
            </a:extLst>
          </p:cNvPr>
          <p:cNvPicPr>
            <a:picLocks noChangeAspect="1"/>
          </p:cNvPicPr>
          <p:nvPr/>
        </p:nvPicPr>
        <p:blipFill>
          <a:blip r:embed="rId4"/>
          <a:stretch>
            <a:fillRect/>
          </a:stretch>
        </p:blipFill>
        <p:spPr>
          <a:xfrm>
            <a:off x="6675073" y="3432758"/>
            <a:ext cx="5208494" cy="2519802"/>
          </a:xfrm>
          <a:prstGeom prst="rect">
            <a:avLst/>
          </a:prstGeom>
        </p:spPr>
      </p:pic>
      <p:pic>
        <p:nvPicPr>
          <p:cNvPr id="12" name="Picture 12" descr="A group of people in a grocery store&#10;&#10;Description automatically generated">
            <a:extLst>
              <a:ext uri="{FF2B5EF4-FFF2-40B4-BE49-F238E27FC236}">
                <a16:creationId xmlns:a16="http://schemas.microsoft.com/office/drawing/2014/main" id="{220477E6-72F4-94B3-4D1A-E1EFC5E6F4FA}"/>
              </a:ext>
            </a:extLst>
          </p:cNvPr>
          <p:cNvPicPr>
            <a:picLocks noChangeAspect="1"/>
          </p:cNvPicPr>
          <p:nvPr/>
        </p:nvPicPr>
        <p:blipFill>
          <a:blip r:embed="rId5"/>
          <a:stretch>
            <a:fillRect/>
          </a:stretch>
        </p:blipFill>
        <p:spPr>
          <a:xfrm>
            <a:off x="555812" y="2230235"/>
            <a:ext cx="5576047" cy="3625693"/>
          </a:xfrm>
          <a:prstGeom prst="rect">
            <a:avLst/>
          </a:prstGeom>
        </p:spPr>
      </p:pic>
    </p:spTree>
    <p:extLst>
      <p:ext uri="{BB962C8B-B14F-4D97-AF65-F5344CB8AC3E}">
        <p14:creationId xmlns:p14="http://schemas.microsoft.com/office/powerpoint/2010/main" val="129476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2E9D94-28F1-0F56-0401-3C4A2FE46A33}"/>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900" dirty="0">
                <a:solidFill>
                  <a:schemeClr val="bg1"/>
                </a:solidFill>
                <a:latin typeface="Calibri"/>
                <a:ea typeface="Calibri"/>
                <a:cs typeface="Calibri"/>
              </a:rPr>
              <a:t>Working Model</a:t>
            </a:r>
            <a:endParaRPr lang="en-US" dirty="0"/>
          </a:p>
        </p:txBody>
      </p:sp>
      <p:pic>
        <p:nvPicPr>
          <p:cNvPr id="7" name="Picture 6" descr="A logo of a person reading a book&#10;&#10;Description automatically generated">
            <a:extLst>
              <a:ext uri="{FF2B5EF4-FFF2-40B4-BE49-F238E27FC236}">
                <a16:creationId xmlns:a16="http://schemas.microsoft.com/office/drawing/2014/main" id="{E257BFB3-A84A-E7C5-C854-6D883930433A}"/>
              </a:ext>
            </a:extLst>
          </p:cNvPr>
          <p:cNvPicPr>
            <a:picLocks noChangeAspect="1"/>
          </p:cNvPicPr>
          <p:nvPr/>
        </p:nvPicPr>
        <p:blipFill>
          <a:blip r:embed="rId2"/>
          <a:stretch>
            <a:fillRect/>
          </a:stretch>
        </p:blipFill>
        <p:spPr>
          <a:xfrm>
            <a:off x="246449" y="142612"/>
            <a:ext cx="945327" cy="982563"/>
          </a:xfrm>
          <a:prstGeom prst="rect">
            <a:avLst/>
          </a:prstGeom>
        </p:spPr>
      </p:pic>
      <p:sp>
        <p:nvSpPr>
          <p:cNvPr id="10" name="TextBox 9">
            <a:extLst>
              <a:ext uri="{FF2B5EF4-FFF2-40B4-BE49-F238E27FC236}">
                <a16:creationId xmlns:a16="http://schemas.microsoft.com/office/drawing/2014/main" id="{63DDE553-D65A-184D-62DC-6E095B089E54}"/>
              </a:ext>
            </a:extLst>
          </p:cNvPr>
          <p:cNvSpPr txBox="1"/>
          <p:nvPr/>
        </p:nvSpPr>
        <p:spPr>
          <a:xfrm>
            <a:off x="4132730" y="6463553"/>
            <a:ext cx="415065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ea typeface="Calibri"/>
                <a:cs typeface="Calibri"/>
              </a:rPr>
              <a:t>Self-Checkout Smart Store System</a:t>
            </a:r>
            <a:endParaRPr lang="en-US" dirty="0"/>
          </a:p>
        </p:txBody>
      </p:sp>
      <p:pic>
        <p:nvPicPr>
          <p:cNvPr id="12" name="Picture 11" descr="A diagram of a bar of candy&#10;&#10;Description automatically generated">
            <a:extLst>
              <a:ext uri="{FF2B5EF4-FFF2-40B4-BE49-F238E27FC236}">
                <a16:creationId xmlns:a16="http://schemas.microsoft.com/office/drawing/2014/main" id="{5F5DFB41-7F59-D976-0E52-36A77ECED166}"/>
              </a:ext>
            </a:extLst>
          </p:cNvPr>
          <p:cNvPicPr>
            <a:picLocks noChangeAspect="1"/>
          </p:cNvPicPr>
          <p:nvPr/>
        </p:nvPicPr>
        <p:blipFill>
          <a:blip r:embed="rId3"/>
          <a:stretch>
            <a:fillRect/>
          </a:stretch>
        </p:blipFill>
        <p:spPr>
          <a:xfrm>
            <a:off x="1086118" y="1275800"/>
            <a:ext cx="10019763" cy="5186455"/>
          </a:xfrm>
          <a:prstGeom prst="rect">
            <a:avLst/>
          </a:prstGeom>
        </p:spPr>
      </p:pic>
      <p:sp>
        <p:nvSpPr>
          <p:cNvPr id="13" name="TextBox 12">
            <a:extLst>
              <a:ext uri="{FF2B5EF4-FFF2-40B4-BE49-F238E27FC236}">
                <a16:creationId xmlns:a16="http://schemas.microsoft.com/office/drawing/2014/main" id="{68A6CFD0-7858-E3CE-4ACA-65840F9C27DC}"/>
              </a:ext>
            </a:extLst>
          </p:cNvPr>
          <p:cNvSpPr txBox="1"/>
          <p:nvPr/>
        </p:nvSpPr>
        <p:spPr>
          <a:xfrm>
            <a:off x="7375838" y="1674253"/>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dirty="0">
                <a:cs typeface="Calibri"/>
              </a:rPr>
              <a:t>Customer have to scan QR code on the Cart which will link the Cart to his Account.</a:t>
            </a:r>
            <a:endParaRPr lang="en-US" dirty="0"/>
          </a:p>
        </p:txBody>
      </p:sp>
      <p:sp>
        <p:nvSpPr>
          <p:cNvPr id="14" name="TextBox 13">
            <a:extLst>
              <a:ext uri="{FF2B5EF4-FFF2-40B4-BE49-F238E27FC236}">
                <a16:creationId xmlns:a16="http://schemas.microsoft.com/office/drawing/2014/main" id="{AF12626C-5F57-92B3-AD23-06879F5A51A4}"/>
              </a:ext>
            </a:extLst>
          </p:cNvPr>
          <p:cNvSpPr txBox="1"/>
          <p:nvPr/>
        </p:nvSpPr>
        <p:spPr>
          <a:xfrm>
            <a:off x="1473020" y="3404851"/>
            <a:ext cx="28575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cs typeface="Calibri"/>
              </a:rPr>
              <a:t>2. The items added to the Cart will also be added to Customer's Virtual Cart.</a:t>
            </a:r>
          </a:p>
        </p:txBody>
      </p:sp>
      <p:sp>
        <p:nvSpPr>
          <p:cNvPr id="15" name="TextBox 14">
            <a:extLst>
              <a:ext uri="{FF2B5EF4-FFF2-40B4-BE49-F238E27FC236}">
                <a16:creationId xmlns:a16="http://schemas.microsoft.com/office/drawing/2014/main" id="{0E1A9050-8DDD-26B5-36C0-B53EDC58C0CC}"/>
              </a:ext>
            </a:extLst>
          </p:cNvPr>
          <p:cNvSpPr txBox="1"/>
          <p:nvPr/>
        </p:nvSpPr>
        <p:spPr>
          <a:xfrm>
            <a:off x="8035880" y="4842992"/>
            <a:ext cx="29245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cs typeface="Calibri"/>
              </a:rPr>
              <a:t>3. Bill will be generated and customer can pay through mobile application.</a:t>
            </a:r>
          </a:p>
        </p:txBody>
      </p:sp>
    </p:spTree>
    <p:extLst>
      <p:ext uri="{BB962C8B-B14F-4D97-AF65-F5344CB8AC3E}">
        <p14:creationId xmlns:p14="http://schemas.microsoft.com/office/powerpoint/2010/main" val="295417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3BF3D2-65D0-7866-68C5-0535B8A00CB5}"/>
              </a:ext>
            </a:extLst>
          </p:cNvPr>
          <p:cNvSpPr>
            <a:spLocks noGrp="1"/>
          </p:cNvSpPr>
          <p:nvPr/>
        </p:nvSpPr>
        <p:spPr>
          <a:xfrm>
            <a:off x="0" y="0"/>
            <a:ext cx="1219200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olidFill>
                  <a:schemeClr val="bg1"/>
                </a:solidFill>
                <a:latin typeface="Arial"/>
                <a:cs typeface="Arial"/>
              </a:rPr>
              <a:t>Applications</a:t>
            </a:r>
            <a:endParaRPr lang="en-US">
              <a:solidFill>
                <a:schemeClr val="bg1"/>
              </a:solidFill>
            </a:endParaRPr>
          </a:p>
        </p:txBody>
      </p:sp>
      <p:pic>
        <p:nvPicPr>
          <p:cNvPr id="6" name="Picture 6" descr="A logo of a person reading a book&#10;&#10;Description automatically generated">
            <a:extLst>
              <a:ext uri="{FF2B5EF4-FFF2-40B4-BE49-F238E27FC236}">
                <a16:creationId xmlns:a16="http://schemas.microsoft.com/office/drawing/2014/main" id="{1D29D62D-97A7-14DD-370A-20848B7C91E2}"/>
              </a:ext>
            </a:extLst>
          </p:cNvPr>
          <p:cNvPicPr>
            <a:picLocks noChangeAspect="1"/>
          </p:cNvPicPr>
          <p:nvPr/>
        </p:nvPicPr>
        <p:blipFill>
          <a:blip r:embed="rId2"/>
          <a:stretch>
            <a:fillRect/>
          </a:stretch>
        </p:blipFill>
        <p:spPr>
          <a:xfrm>
            <a:off x="246449" y="142612"/>
            <a:ext cx="945327" cy="982563"/>
          </a:xfrm>
          <a:prstGeom prst="rect">
            <a:avLst/>
          </a:prstGeom>
        </p:spPr>
      </p:pic>
      <p:sp>
        <p:nvSpPr>
          <p:cNvPr id="2" name="TextBox 1">
            <a:extLst>
              <a:ext uri="{FF2B5EF4-FFF2-40B4-BE49-F238E27FC236}">
                <a16:creationId xmlns:a16="http://schemas.microsoft.com/office/drawing/2014/main" id="{22FA6A60-EF0A-A0E5-B5D7-8EDF31734627}"/>
              </a:ext>
            </a:extLst>
          </p:cNvPr>
          <p:cNvSpPr txBox="1"/>
          <p:nvPr/>
        </p:nvSpPr>
        <p:spPr>
          <a:xfrm>
            <a:off x="4132730" y="6463553"/>
            <a:ext cx="415065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ea typeface="Calibri"/>
                <a:cs typeface="Calibri"/>
              </a:rPr>
              <a:t>Self-Checkout Smart Store System</a:t>
            </a:r>
            <a:endParaRPr lang="en-US"/>
          </a:p>
        </p:txBody>
      </p:sp>
      <p:sp>
        <p:nvSpPr>
          <p:cNvPr id="3" name="TextBox 2">
            <a:extLst>
              <a:ext uri="{FF2B5EF4-FFF2-40B4-BE49-F238E27FC236}">
                <a16:creationId xmlns:a16="http://schemas.microsoft.com/office/drawing/2014/main" id="{0B2D7B23-D92B-FA40-BD4C-DC7FE9B84BF4}"/>
              </a:ext>
            </a:extLst>
          </p:cNvPr>
          <p:cNvSpPr txBox="1"/>
          <p:nvPr/>
        </p:nvSpPr>
        <p:spPr>
          <a:xfrm>
            <a:off x="1015999" y="1598083"/>
            <a:ext cx="1067858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Retail Chains and Grocery Stores:</a:t>
            </a:r>
            <a:r>
              <a:rPr lang="en-US">
                <a:solidFill>
                  <a:srgbClr val="374151"/>
                </a:solidFill>
                <a:ea typeface="+mn-lt"/>
                <a:cs typeface="+mn-lt"/>
              </a:rPr>
              <a:t> The most direct application is implementing the smart store system in traditional retail chains and grocery stores. This would allow these stores to offer a cashier less, automated shopping experience to their customers, reducing checkout wait times and enhancing customer convenience.</a:t>
            </a:r>
            <a:endParaRPr lang="en-US">
              <a:cs typeface="Calibri" panose="020F0502020204030204"/>
            </a:endParaRPr>
          </a:p>
          <a:p>
            <a:pPr marL="285750" indent="-285750">
              <a:buFont typeface="Arial"/>
              <a:buChar char="•"/>
            </a:pPr>
            <a:endParaRPr lang="en-US">
              <a:solidFill>
                <a:srgbClr val="374151"/>
              </a:solidFill>
              <a:ea typeface="+mn-lt"/>
              <a:cs typeface="+mn-lt"/>
            </a:endParaRPr>
          </a:p>
          <a:p>
            <a:pPr marL="285750" indent="-285750">
              <a:buFont typeface="Arial"/>
              <a:buChar char="•"/>
            </a:pPr>
            <a:r>
              <a:rPr lang="en-US" b="1">
                <a:ea typeface="+mn-lt"/>
                <a:cs typeface="+mn-lt"/>
              </a:rPr>
              <a:t>Airport Shops and Convenience Stores:</a:t>
            </a:r>
            <a:r>
              <a:rPr lang="en-US">
                <a:solidFill>
                  <a:srgbClr val="374151"/>
                </a:solidFill>
                <a:ea typeface="+mn-lt"/>
                <a:cs typeface="+mn-lt"/>
              </a:rPr>
              <a:t> Implementing smart store system in airport shops and convenience stores could significantly improve the shopping experience for travelers. With quick, automated transactions, passengers can easily grab items they need without worrying about missing their flights.</a:t>
            </a:r>
            <a:endParaRPr lang="en-US">
              <a:cs typeface="Calibri" panose="020F0502020204030204"/>
            </a:endParaRPr>
          </a:p>
          <a:p>
            <a:pPr marL="285750" indent="-285750">
              <a:buFont typeface="Arial"/>
              <a:buChar char="•"/>
            </a:pPr>
            <a:endParaRPr lang="en-US">
              <a:solidFill>
                <a:srgbClr val="374151"/>
              </a:solidFill>
              <a:ea typeface="+mn-lt"/>
              <a:cs typeface="+mn-lt"/>
            </a:endParaRPr>
          </a:p>
          <a:p>
            <a:pPr marL="285750" indent="-285750">
              <a:buFont typeface="Arial"/>
              <a:buChar char="•"/>
            </a:pPr>
            <a:r>
              <a:rPr lang="en-US" b="1">
                <a:ea typeface="+mn-lt"/>
                <a:cs typeface="+mn-lt"/>
              </a:rPr>
              <a:t>Shopping Malls and Department Stores:</a:t>
            </a:r>
            <a:r>
              <a:rPr lang="en-US">
                <a:solidFill>
                  <a:srgbClr val="374151"/>
                </a:solidFill>
                <a:ea typeface="+mn-lt"/>
                <a:cs typeface="+mn-lt"/>
              </a:rPr>
              <a:t> Large shopping malls and department stores could integrate smart store system technology to create an enhanced shopping experience for customers, especially during busy shopping seasons.</a:t>
            </a:r>
            <a:endParaRPr lang="en-US">
              <a:solidFill>
                <a:srgbClr val="000000"/>
              </a:solidFill>
              <a:ea typeface="+mn-lt"/>
              <a:cs typeface="+mn-lt"/>
            </a:endParaRPr>
          </a:p>
          <a:p>
            <a:pPr marL="285750" indent="-285750">
              <a:buFont typeface="Arial"/>
              <a:buChar char="•"/>
            </a:pPr>
            <a:endParaRPr lang="en-US">
              <a:solidFill>
                <a:srgbClr val="374151"/>
              </a:solidFill>
              <a:ea typeface="+mn-lt"/>
              <a:cs typeface="+mn-lt"/>
            </a:endParaRPr>
          </a:p>
          <a:p>
            <a:pPr marL="285750" indent="-285750">
              <a:buFont typeface="Arial"/>
              <a:buChar char="•"/>
            </a:pPr>
            <a:r>
              <a:rPr lang="en-US" b="1">
                <a:ea typeface="+mn-lt"/>
                <a:cs typeface="+mn-lt"/>
              </a:rPr>
              <a:t>Bookstores and Libraries:</a:t>
            </a:r>
            <a:r>
              <a:rPr lang="en-US">
                <a:solidFill>
                  <a:srgbClr val="374151"/>
                </a:solidFill>
                <a:ea typeface="+mn-lt"/>
                <a:cs typeface="+mn-lt"/>
              </a:rPr>
              <a:t> Automated checkout systems could be introduced in bookstores and libraries, enabling patrons to borrow or purchase books with minimal hassle.</a:t>
            </a:r>
            <a:endParaRPr lang="en-US">
              <a:cs typeface="Calibri" panose="020F0502020204030204"/>
            </a:endParaRPr>
          </a:p>
          <a:p>
            <a:br>
              <a:rPr lang="en-US"/>
            </a:br>
            <a:endParaRPr lang="en-US">
              <a:cs typeface="Calibri" panose="020F0502020204030204"/>
            </a:endParaRPr>
          </a:p>
        </p:txBody>
      </p:sp>
    </p:spTree>
    <p:extLst>
      <p:ext uri="{BB962C8B-B14F-4D97-AF65-F5344CB8AC3E}">
        <p14:creationId xmlns:p14="http://schemas.microsoft.com/office/powerpoint/2010/main" val="1665348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101</cp:revision>
  <dcterms:created xsi:type="dcterms:W3CDTF">2023-08-03T10:58:04Z</dcterms:created>
  <dcterms:modified xsi:type="dcterms:W3CDTF">2023-10-11T08:22:21Z</dcterms:modified>
</cp:coreProperties>
</file>