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2DA69-C926-46D0-B01E-AE2F7961BB56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BFBA3-9870-4398-B2EC-1E70BF749B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8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Foreground Processes: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They run on the screen and need input from the user. For example Office Programs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Background Processes: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They run in the background and usually do not need user input. For example Antivirus.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BFBA3-9870-4398-B2EC-1E70BF749BD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8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74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11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62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93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4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634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25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3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46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18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1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6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5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1A8899-59DE-448B-A20C-FD1BD3909739}" type="datetimeFigureOut">
              <a:rPr lang="en-IN" smtClean="0"/>
              <a:t>04-08-2023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58AB47-BC06-45E2-AAD5-F02A584F8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27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8099-5680-D45D-1FDB-6B81C0CDE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E8139-CEAB-EDE5-0C9D-39F86E74F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Preeti Thareja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62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6B69-969E-7DA2-CAB5-8F31F94D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Octal Notations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E5299C-9E4E-3E14-E32F-95C73B6A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6175" y="2830513"/>
            <a:ext cx="48196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0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56A8-89ED-A5E3-80CE-8F698689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DD155-380E-7B5E-1FEE-F9CF40525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ugo+rwx</a:t>
            </a:r>
            <a:r>
              <a:rPr lang="en-US" dirty="0"/>
              <a:t> [</a:t>
            </a:r>
            <a:r>
              <a:rPr lang="en-US" dirty="0" err="1"/>
              <a:t>file_name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 err="1"/>
              <a:t>chmod</a:t>
            </a:r>
            <a:r>
              <a:rPr lang="en-US" dirty="0"/>
              <a:t> 777 [</a:t>
            </a:r>
            <a:r>
              <a:rPr lang="en-US" dirty="0" err="1"/>
              <a:t>file_name</a:t>
            </a:r>
            <a:r>
              <a:rPr lang="en-US" dirty="0"/>
              <a:t>]</a:t>
            </a:r>
          </a:p>
          <a:p>
            <a:r>
              <a:rPr lang="en-US" dirty="0"/>
              <a:t>Both of them provide full read write and execute permission (code=7) to all the group. </a:t>
            </a:r>
          </a:p>
          <a:p>
            <a:pPr marL="457200" lvl="1" indent="0">
              <a:buNone/>
            </a:pPr>
            <a:r>
              <a:rPr lang="en-IN" dirty="0" err="1"/>
              <a:t>chmod</a:t>
            </a:r>
            <a:r>
              <a:rPr lang="en-IN" dirty="0"/>
              <a:t> u=</a:t>
            </a:r>
            <a:r>
              <a:rPr lang="en-IN" dirty="0" err="1"/>
              <a:t>r,g</a:t>
            </a:r>
            <a:r>
              <a:rPr lang="en-IN" dirty="0"/>
              <a:t>=</a:t>
            </a:r>
            <a:r>
              <a:rPr lang="en-IN" dirty="0" err="1"/>
              <a:t>wx,o</a:t>
            </a:r>
            <a:r>
              <a:rPr lang="en-IN" dirty="0"/>
              <a:t>=</a:t>
            </a:r>
            <a:r>
              <a:rPr lang="en-IN" dirty="0" err="1"/>
              <a:t>rx</a:t>
            </a:r>
            <a:r>
              <a:rPr lang="en-IN" dirty="0"/>
              <a:t> [</a:t>
            </a:r>
            <a:r>
              <a:rPr lang="en-IN" dirty="0" err="1"/>
              <a:t>file_name</a:t>
            </a:r>
            <a:r>
              <a:rPr lang="en-IN" dirty="0"/>
              <a:t>]</a:t>
            </a:r>
          </a:p>
          <a:p>
            <a:pPr marL="457200" lvl="1" indent="0">
              <a:buNone/>
            </a:pPr>
            <a:r>
              <a:rPr lang="en-IN" dirty="0" err="1"/>
              <a:t>chmod</a:t>
            </a:r>
            <a:r>
              <a:rPr lang="en-IN" dirty="0"/>
              <a:t> 435 [</a:t>
            </a:r>
            <a:r>
              <a:rPr lang="en-IN" dirty="0" err="1"/>
              <a:t>file_name</a:t>
            </a:r>
            <a:r>
              <a:rPr lang="en-IN" dirty="0"/>
              <a:t>]</a:t>
            </a:r>
          </a:p>
          <a:p>
            <a:r>
              <a:rPr lang="en-US" dirty="0"/>
              <a:t>Both the codes give read (code=4) user permission, write and execute (code=3) for the group and read and execute (code=5) for others. </a:t>
            </a:r>
          </a:p>
          <a:p>
            <a:pPr marL="457200" lvl="1" indent="0">
              <a:buNone/>
            </a:pPr>
            <a:r>
              <a:rPr lang="en-US" dirty="0" err="1"/>
              <a:t>chmod</a:t>
            </a:r>
            <a:r>
              <a:rPr lang="en-US" dirty="0"/>
              <a:t> 775 [</a:t>
            </a:r>
            <a:r>
              <a:rPr lang="en-US" dirty="0" err="1"/>
              <a:t>file_name</a:t>
            </a:r>
            <a:r>
              <a:rPr lang="en-US" dirty="0"/>
              <a:t>]</a:t>
            </a:r>
          </a:p>
          <a:p>
            <a:pPr marL="457200" lvl="1" indent="0">
              <a:buNone/>
            </a:pPr>
            <a:r>
              <a:rPr lang="en-US" dirty="0" err="1"/>
              <a:t>chmod</a:t>
            </a:r>
            <a:r>
              <a:rPr lang="en-US" dirty="0"/>
              <a:t> </a:t>
            </a:r>
            <a:r>
              <a:rPr lang="en-US" dirty="0" err="1"/>
              <a:t>ug+rwx,o</a:t>
            </a:r>
            <a:r>
              <a:rPr lang="en-US" dirty="0"/>
              <a:t>=</a:t>
            </a:r>
            <a:r>
              <a:rPr lang="en-US" dirty="0" err="1"/>
              <a:t>rx</a:t>
            </a:r>
            <a:r>
              <a:rPr lang="en-US" dirty="0"/>
              <a:t> [</a:t>
            </a:r>
            <a:r>
              <a:rPr lang="en-US" dirty="0" err="1"/>
              <a:t>file_name</a:t>
            </a:r>
            <a:r>
              <a:rPr lang="en-US" dirty="0"/>
              <a:t>]</a:t>
            </a:r>
          </a:p>
          <a:p>
            <a:r>
              <a:rPr lang="en-US" dirty="0"/>
              <a:t>Both the commands give all permissions (code=7) to the user and group, read and execute (code=5) for others.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02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6715-8394-FA82-7A29-5A03BA2E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err="1"/>
              <a:t>Mangement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5B09-FF8E-05A5-5C52-25EA6B03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</a:t>
            </a:r>
            <a:r>
              <a:rPr lang="en-US" dirty="0"/>
              <a:t> command is short for ‘Process Status’. It displays the currently-running processes. </a:t>
            </a:r>
          </a:p>
          <a:p>
            <a:r>
              <a:rPr lang="en-US" dirty="0"/>
              <a:t>To stop a process in Linux, use the 'kill’ command.</a:t>
            </a:r>
          </a:p>
          <a:p>
            <a:r>
              <a:rPr lang="en-US" dirty="0" err="1"/>
              <a:t>Df</a:t>
            </a:r>
            <a:r>
              <a:rPr lang="en-US" dirty="0"/>
              <a:t> free hard disk space on system.</a:t>
            </a:r>
          </a:p>
          <a:p>
            <a:r>
              <a:rPr lang="en-US" dirty="0"/>
              <a:t>Free give free RAM on your system.</a:t>
            </a:r>
          </a:p>
          <a:p>
            <a:r>
              <a:rPr lang="en-US" dirty="0"/>
              <a:t>Nice starts a process with a given priority.</a:t>
            </a:r>
          </a:p>
          <a:p>
            <a:r>
              <a:rPr lang="en-US" dirty="0"/>
              <a:t>Renice change priority of an already running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37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0D5C-DCEB-D3C4-B5F5-E61679D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Solve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76C8-9402-134F-4516-848FAAC2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Cygwin Installation</a:t>
            </a:r>
          </a:p>
          <a:p>
            <a:r>
              <a:rPr lang="en-IN" dirty="0"/>
              <a:t>Basic Linux commands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4B721-BBE2-4254-79FE-D8684BB8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Linux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E245-7C5C-0F46-3102-A244998C5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  <a:p>
            <a:r>
              <a:rPr lang="en-US" dirty="0"/>
              <a:t>Directory Management</a:t>
            </a:r>
          </a:p>
          <a:p>
            <a:r>
              <a:rPr lang="en-US" dirty="0"/>
              <a:t>File permissions/Access modes</a:t>
            </a:r>
          </a:p>
          <a:p>
            <a:r>
              <a:rPr lang="en-US" dirty="0"/>
              <a:t>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8913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78B2-3E03-C2E2-DB95-B6D7E0E7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0791"/>
            <a:ext cx="9601196" cy="1303867"/>
          </a:xfrm>
        </p:spPr>
        <p:txBody>
          <a:bodyPr/>
          <a:lstStyle/>
          <a:p>
            <a:r>
              <a:rPr lang="en-US" dirty="0"/>
              <a:t>File Management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7D8FCB0-6092-AB8F-BC30-ACC9E3490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02154"/>
              </p:ext>
            </p:extLst>
          </p:nvPr>
        </p:nvGraphicFramePr>
        <p:xfrm>
          <a:off x="838200" y="1814658"/>
          <a:ext cx="10515600" cy="425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5326">
                  <a:extLst>
                    <a:ext uri="{9D8B030D-6E8A-4147-A177-3AD203B41FA5}">
                      <a16:colId xmlns:a16="http://schemas.microsoft.com/office/drawing/2014/main" val="1861305069"/>
                    </a:ext>
                  </a:extLst>
                </a:gridCol>
                <a:gridCol w="7300274">
                  <a:extLst>
                    <a:ext uri="{9D8B030D-6E8A-4147-A177-3AD203B41FA5}">
                      <a16:colId xmlns:a16="http://schemas.microsoft.com/office/drawing/2014/main" val="258154628"/>
                    </a:ext>
                  </a:extLst>
                </a:gridCol>
              </a:tblGrid>
              <a:tr h="323260">
                <a:tc>
                  <a:txBody>
                    <a:bodyPr/>
                    <a:lstStyle/>
                    <a:p>
                      <a:r>
                        <a:rPr lang="en-US" dirty="0"/>
                        <a:t>Commands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13488"/>
                  </a:ext>
                </a:extLst>
              </a:tr>
              <a:tr h="837615">
                <a:tc>
                  <a:txBody>
                    <a:bodyPr/>
                    <a:lstStyle/>
                    <a:p>
                      <a:r>
                        <a:rPr lang="en-IN" dirty="0"/>
                        <a:t>touch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It will create and open a new blank file if the file with a filename does not exist. And in case the file already exists then the file will not be affected, except for its timing.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93980"/>
                  </a:ext>
                </a:extLst>
              </a:tr>
              <a:tr h="372524">
                <a:tc>
                  <a:txBody>
                    <a:bodyPr/>
                    <a:lstStyle/>
                    <a:p>
                      <a:r>
                        <a:rPr lang="en-IN" dirty="0"/>
                        <a:t>cat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command will display the contents of the ‘filename’ file.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29579"/>
                  </a:ext>
                </a:extLst>
              </a:tr>
              <a:tr h="565704">
                <a:tc>
                  <a:txBody>
                    <a:bodyPr/>
                    <a:lstStyle/>
                    <a:p>
                      <a:r>
                        <a:rPr lang="en-IN" dirty="0"/>
                        <a:t>cp source/filename destination/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create the new file in destination with the same name and content as that of the file ‘filename’.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03225"/>
                  </a:ext>
                </a:extLst>
              </a:tr>
              <a:tr h="586922">
                <a:tc>
                  <a:txBody>
                    <a:bodyPr/>
                    <a:lstStyle/>
                    <a:p>
                      <a:r>
                        <a:rPr lang="en-IN" dirty="0"/>
                        <a:t>mv source/filename destination/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It will remove the file filename from the source folder and would be creating a file with the same name and content in the destination folder.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15833"/>
                  </a:ext>
                </a:extLst>
              </a:tr>
              <a:tr h="894392">
                <a:tc>
                  <a:txBody>
                    <a:bodyPr/>
                    <a:lstStyle/>
                    <a:p>
                      <a:r>
                        <a:rPr lang="en-IN" dirty="0"/>
                        <a:t>mv filename </a:t>
                      </a:r>
                      <a:r>
                        <a:rPr lang="en-IN" dirty="0" err="1"/>
                        <a:t>new_filename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rename the filename to </a:t>
                      </a:r>
                      <a:r>
                        <a:rPr lang="en-US" dirty="0" err="1"/>
                        <a:t>new_filename</a:t>
                      </a:r>
                      <a:r>
                        <a:rPr lang="en-US" dirty="0"/>
                        <a:t> or in other words, it will remove the filename file and would be creating a new file with the </a:t>
                      </a:r>
                      <a:r>
                        <a:rPr lang="en-US" dirty="0" err="1"/>
                        <a:t>new_filename</a:t>
                      </a:r>
                      <a:r>
                        <a:rPr lang="en-US" dirty="0"/>
                        <a:t> with the same content and name as that of the filename file.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881131"/>
                  </a:ext>
                </a:extLst>
              </a:tr>
              <a:tr h="411788">
                <a:tc>
                  <a:txBody>
                    <a:bodyPr/>
                    <a:lstStyle/>
                    <a:p>
                      <a:r>
                        <a:rPr lang="en-IN" dirty="0"/>
                        <a:t>rm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will remove the filename file from the directory.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86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01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C085-0477-6516-A406-FE24739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416522"/>
            <a:ext cx="9601196" cy="1303867"/>
          </a:xfrm>
        </p:spPr>
        <p:txBody>
          <a:bodyPr/>
          <a:lstStyle/>
          <a:p>
            <a:r>
              <a:rPr lang="en-US" dirty="0"/>
              <a:t>Directory Management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28A356-5757-5A6A-404B-80500B150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60914"/>
              </p:ext>
            </p:extLst>
          </p:nvPr>
        </p:nvGraphicFramePr>
        <p:xfrm>
          <a:off x="838200" y="1468473"/>
          <a:ext cx="10515600" cy="47154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6649">
                  <a:extLst>
                    <a:ext uri="{9D8B030D-6E8A-4147-A177-3AD203B41FA5}">
                      <a16:colId xmlns:a16="http://schemas.microsoft.com/office/drawing/2014/main" val="3162505189"/>
                    </a:ext>
                  </a:extLst>
                </a:gridCol>
                <a:gridCol w="9788951">
                  <a:extLst>
                    <a:ext uri="{9D8B030D-6E8A-4147-A177-3AD203B41FA5}">
                      <a16:colId xmlns:a16="http://schemas.microsoft.com/office/drawing/2014/main" val="3573418087"/>
                    </a:ext>
                  </a:extLst>
                </a:gridCol>
              </a:tblGrid>
              <a:tr h="41252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solidFill>
                            <a:srgbClr val="000000"/>
                          </a:solidFill>
                          <a:effectLst/>
                        </a:rPr>
                        <a:t>Cmd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16" marR="60716" marT="60716" marB="6071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0716" marR="60716" marT="60716" marB="60716"/>
                </a:tc>
                <a:extLst>
                  <a:ext uri="{0D108BD9-81ED-4DB2-BD59-A6C34878D82A}">
                    <a16:rowId xmlns:a16="http://schemas.microsoft.com/office/drawing/2014/main" val="2082759514"/>
                  </a:ext>
                </a:extLst>
              </a:tr>
              <a:tr h="66524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pwd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pwd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 command stands for (print working directory). It displays the current working location or directory of the user. It displays the whole working path starting with /. It is a built-in command.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extLst>
                  <a:ext uri="{0D108BD9-81ED-4DB2-BD59-A6C34878D82A}">
                    <a16:rowId xmlns:a16="http://schemas.microsoft.com/office/drawing/2014/main" val="2952743136"/>
                  </a:ext>
                </a:extLst>
              </a:tr>
              <a:tr h="8534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ls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The ls command is used to show the list of a folder. It will list out all the files in the directed folder.</a:t>
                      </a:r>
                    </a:p>
                    <a:p>
                      <a:pPr marL="228600" indent="-2286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ls -l	list a directory in detailed format including file sizes and permissions</a:t>
                      </a:r>
                    </a:p>
                    <a:p>
                      <a:pPr marL="228600" indent="-2286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ls -a	List the current directory including hidden files. Hidden files start with “.”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extLst>
                  <a:ext uri="{0D108BD9-81ED-4DB2-BD59-A6C34878D82A}">
                    <a16:rowId xmlns:a16="http://schemas.microsoft.com/office/drawing/2014/main" val="3493858116"/>
                  </a:ext>
                </a:extLst>
              </a:tr>
              <a:tr h="134930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cd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The cd command stands for (change directory). It is used to change to the directory you want to work from the present directory. </a:t>
                      </a:r>
                    </a:p>
                    <a:p>
                      <a:pPr marL="228600" indent="-2286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cd /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usr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/local	Change current directory to /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usr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/local</a:t>
                      </a:r>
                    </a:p>
                    <a:p>
                      <a:pPr marL="228600" indent="-2286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cd INIT	change current directory to INIT which is a sub-directory of the current</a:t>
                      </a:r>
                    </a:p>
                    <a:p>
                      <a:pPr marL="228600" indent="-2286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cd ..	Change current directory to the parent directory of the current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extLst>
                  <a:ext uri="{0D108BD9-81ED-4DB2-BD59-A6C34878D82A}">
                    <a16:rowId xmlns:a16="http://schemas.microsoft.com/office/drawing/2014/main" val="3829584315"/>
                  </a:ext>
                </a:extLst>
              </a:tr>
              <a:tr h="37730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mkdir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With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mkdir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 command you can create your own directory.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extLst>
                  <a:ext uri="{0D108BD9-81ED-4DB2-BD59-A6C34878D82A}">
                    <a16:rowId xmlns:a16="http://schemas.microsoft.com/office/drawing/2014/main" val="1945900678"/>
                  </a:ext>
                </a:extLst>
              </a:tr>
              <a:tr h="85348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u="none" strike="noStrike" dirty="0">
                          <a:solidFill>
                            <a:srgbClr val="008000"/>
                          </a:solidFill>
                          <a:effectLst/>
                        </a:rPr>
                        <a:t>rmdir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The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rmdir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 command is used to remove a directory from your system.</a:t>
                      </a:r>
                    </a:p>
                    <a:p>
                      <a:pPr marL="342900" indent="-342900" algn="just" fontAlgn="t">
                        <a:buFont typeface="+mj-lt"/>
                        <a:buAutoNum type="arabicPeriod"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rm -rf [directory name]: this will delete all files and directories within the directory.</a:t>
                      </a:r>
                    </a:p>
                    <a:p>
                      <a:pPr marL="0" indent="0" algn="just" fontAlgn="t">
                        <a:buFont typeface="+mj-lt"/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Since </a:t>
                      </a:r>
                      <a:r>
                        <a:rPr lang="en-US" sz="1800" dirty="0" err="1">
                          <a:solidFill>
                            <a:srgbClr val="333333"/>
                          </a:solidFill>
                          <a:effectLst/>
                        </a:rPr>
                        <a:t>rmdir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</a:rPr>
                        <a:t> will not delete the directory if it is not empty.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40478" marR="40478" marT="40478" marB="40478"/>
                </a:tc>
                <a:extLst>
                  <a:ext uri="{0D108BD9-81ED-4DB2-BD59-A6C34878D82A}">
                    <a16:rowId xmlns:a16="http://schemas.microsoft.com/office/drawing/2014/main" val="358690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18BC-64E5-082B-4BDA-430F08F4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938E21-8092-C310-1C09-20D03E46F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034879"/>
              </p:ext>
            </p:extLst>
          </p:nvPr>
        </p:nvGraphicFramePr>
        <p:xfrm>
          <a:off x="1295400" y="2557463"/>
          <a:ext cx="9752814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407">
                  <a:extLst>
                    <a:ext uri="{9D8B030D-6E8A-4147-A177-3AD203B41FA5}">
                      <a16:colId xmlns:a16="http://schemas.microsoft.com/office/drawing/2014/main" val="2359990255"/>
                    </a:ext>
                  </a:extLst>
                </a:gridCol>
                <a:gridCol w="4876407">
                  <a:extLst>
                    <a:ext uri="{9D8B030D-6E8A-4147-A177-3AD203B41FA5}">
                      <a16:colId xmlns:a16="http://schemas.microsoft.com/office/drawing/2014/main" val="2027927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Permission Groups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Permissions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user (u): </a:t>
                      </a:r>
                      <a:r>
                        <a:rPr lang="en-US" dirty="0"/>
                        <a:t>these permissions will only apply to owners and will not affect other groups.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Group (g): </a:t>
                      </a:r>
                      <a:r>
                        <a:rPr lang="en-US" dirty="0"/>
                        <a:t>you can assign a group of users specific permissions, which will only impact users within the group.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others (o): </a:t>
                      </a:r>
                      <a:r>
                        <a:rPr lang="en-US" dirty="0"/>
                        <a:t>these permissions will apply to all users, and as a result, they present the greatest security risk and should be assigned with caution.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Read (r): </a:t>
                      </a:r>
                      <a:r>
                        <a:rPr lang="en-US" dirty="0"/>
                        <a:t>Allows a user or group to view a file.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Write (w): </a:t>
                      </a:r>
                      <a:r>
                        <a:rPr lang="en-US" dirty="0"/>
                        <a:t>Permits the user to write or modify a file or directory.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1" dirty="0"/>
                        <a:t>Execute (x): </a:t>
                      </a:r>
                      <a:r>
                        <a:rPr lang="en-US" dirty="0"/>
                        <a:t>A user or </a:t>
                      </a:r>
                      <a:r>
                        <a:rPr lang="en-US" dirty="0" err="1"/>
                        <a:t>grup</a:t>
                      </a:r>
                      <a:r>
                        <a:rPr lang="en-US" dirty="0"/>
                        <a:t> with execute permissions can execute a file or view a directory.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2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89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FB33-255B-C5CA-FF9C-CA7C0E97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FCAA-18AA-E390-BFF0-EB65D782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pPr lvl="1"/>
            <a:r>
              <a:rPr lang="en-US" dirty="0"/>
              <a:t>`+`	Add permissions</a:t>
            </a:r>
          </a:p>
          <a:p>
            <a:pPr lvl="1"/>
            <a:r>
              <a:rPr lang="en-US" dirty="0"/>
              <a:t>`-`	Remove permissions</a:t>
            </a:r>
          </a:p>
          <a:p>
            <a:pPr lvl="1"/>
            <a:r>
              <a:rPr lang="en-US" dirty="0"/>
              <a:t>`=`	Set the permissions to the specified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8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BDD2-B5EC-302D-45E8-759620DB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 -l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E930-EE37-E3D2-4577-AE3EA63A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first character </a:t>
            </a:r>
          </a:p>
          <a:p>
            <a:pPr lvl="1"/>
            <a:r>
              <a:rPr lang="en-US" dirty="0"/>
              <a:t> ‘-‘, which means it’s a file</a:t>
            </a:r>
          </a:p>
          <a:p>
            <a:pPr lvl="1"/>
            <a:r>
              <a:rPr lang="en-US" dirty="0"/>
              <a:t> ‘d’, which means it’s a directory.</a:t>
            </a:r>
          </a:p>
          <a:p>
            <a:r>
              <a:rPr lang="en-US" dirty="0"/>
              <a:t>The next nine characters = (</a:t>
            </a:r>
            <a:r>
              <a:rPr lang="en-US" dirty="0" err="1"/>
              <a:t>rw</a:t>
            </a:r>
            <a:r>
              <a:rPr lang="en-US" dirty="0"/>
              <a:t>-r–r–) show the security</a:t>
            </a:r>
          </a:p>
          <a:p>
            <a:r>
              <a:rPr lang="en-US" dirty="0"/>
              <a:t>Each of the three “</a:t>
            </a:r>
            <a:r>
              <a:rPr lang="en-US" dirty="0" err="1"/>
              <a:t>rwx</a:t>
            </a:r>
            <a:r>
              <a:rPr lang="en-US" dirty="0"/>
              <a:t>” characters refers to a different operation you can perform on the file. </a:t>
            </a:r>
          </a:p>
          <a:p>
            <a:pPr marL="457200" lvl="1" indent="0">
              <a:buNone/>
            </a:pPr>
            <a:r>
              <a:rPr lang="en-US" dirty="0"/>
              <a:t>---     ---     ---</a:t>
            </a:r>
          </a:p>
          <a:p>
            <a:pPr marL="457200" lvl="1" indent="0">
              <a:buNone/>
            </a:pPr>
            <a:r>
              <a:rPr lang="en-US" dirty="0" err="1"/>
              <a:t>rwx</a:t>
            </a:r>
            <a:r>
              <a:rPr lang="en-US" dirty="0"/>
              <a:t>     </a:t>
            </a:r>
            <a:r>
              <a:rPr lang="en-US" dirty="0" err="1"/>
              <a:t>rwx</a:t>
            </a:r>
            <a:r>
              <a:rPr lang="en-US" dirty="0"/>
              <a:t>     </a:t>
            </a:r>
            <a:r>
              <a:rPr lang="en-US" dirty="0" err="1"/>
              <a:t>rwx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user    group   other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49937-E980-77E1-4980-21906F9F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210" y="4419749"/>
            <a:ext cx="1432684" cy="12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E1-CD22-E735-62B5-6ABFCDD5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security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8BDE-C1E4-F6A2-DF9A-9103E8BE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: Change mode</a:t>
            </a:r>
          </a:p>
          <a:p>
            <a:r>
              <a:rPr lang="pl-PL" dirty="0"/>
              <a:t>chmod o+x xyz.txt</a:t>
            </a:r>
            <a:endParaRPr lang="en-US" dirty="0"/>
          </a:p>
          <a:p>
            <a:pPr lvl="1"/>
            <a:r>
              <a:rPr lang="en-US" dirty="0"/>
              <a:t>give “execute” permission to the world (“other”) for file “xyz.txt”</a:t>
            </a:r>
          </a:p>
          <a:p>
            <a:r>
              <a:rPr lang="en-IN" dirty="0" err="1"/>
              <a:t>chmod</a:t>
            </a:r>
            <a:r>
              <a:rPr lang="en-IN" dirty="0"/>
              <a:t> </a:t>
            </a:r>
            <a:r>
              <a:rPr lang="en-IN" dirty="0" err="1"/>
              <a:t>ugo-rwx</a:t>
            </a:r>
            <a:r>
              <a:rPr lang="en-IN" dirty="0"/>
              <a:t> xyz.txt</a:t>
            </a:r>
          </a:p>
          <a:p>
            <a:pPr lvl="1"/>
            <a:r>
              <a:rPr lang="en-IN" dirty="0"/>
              <a:t>change multiple permissions at once, </a:t>
            </a:r>
            <a:r>
              <a:rPr lang="en-US" dirty="0"/>
              <a:t>this will revokes all the read(r), write(w), and execute(x) permission from all user(u), group(g), and others(o) for the file xyz.txt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353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982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Garamond</vt:lpstr>
      <vt:lpstr>inter-regular</vt:lpstr>
      <vt:lpstr>Source Sans Pro</vt:lpstr>
      <vt:lpstr>times new roman</vt:lpstr>
      <vt:lpstr>Organic</vt:lpstr>
      <vt:lpstr>LAB 1</vt:lpstr>
      <vt:lpstr>Problems to Solve</vt:lpstr>
      <vt:lpstr>Basic Linux commands</vt:lpstr>
      <vt:lpstr>File Management</vt:lpstr>
      <vt:lpstr>Directory Management</vt:lpstr>
      <vt:lpstr>File Permissions</vt:lpstr>
      <vt:lpstr>File Permissions</vt:lpstr>
      <vt:lpstr>Ls -l</vt:lpstr>
      <vt:lpstr>Changing security permissions</vt:lpstr>
      <vt:lpstr>Octal Notations</vt:lpstr>
      <vt:lpstr>Examples</vt:lpstr>
      <vt:lpstr>Process Mangement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Preeti Thareja</dc:creator>
  <cp:lastModifiedBy>Preeti Thareja</cp:lastModifiedBy>
  <cp:revision>11</cp:revision>
  <dcterms:created xsi:type="dcterms:W3CDTF">2023-08-03T07:21:27Z</dcterms:created>
  <dcterms:modified xsi:type="dcterms:W3CDTF">2023-08-04T03:30:07Z</dcterms:modified>
</cp:coreProperties>
</file>