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0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1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4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33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82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69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6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5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8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1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3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7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7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9FE3E-FBF1-428F-95B9-3A13E359985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C1F47-2738-44B4-A853-B4D015C9D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9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E63C-80CC-416A-8255-4756D6503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2: SHELL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5DF6-3BC7-61AE-880B-14F4CBFD7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Preeti Thareja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68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0FA0-FC88-49E1-721C-D32A0F85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2A50-72B5-28FA-5F83-09D2C7C8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-eq	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 to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-ne	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equal to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-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Greater than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-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Greater than or equal to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-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Less than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-le			Less than or equal to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1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D7DF-22D9-5BB1-D678-74D56409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command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01D2-50A2-37CB-91F4-DCC0CDF1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case “expression” in</a:t>
            </a:r>
          </a:p>
          <a:p>
            <a:pPr marL="0" indent="0">
              <a:buNone/>
            </a:pPr>
            <a:r>
              <a:rPr lang="en-IN" dirty="0"/>
              <a:t> pattern1) commands;;</a:t>
            </a:r>
          </a:p>
          <a:p>
            <a:pPr marL="0" indent="0">
              <a:buNone/>
            </a:pPr>
            <a:r>
              <a:rPr lang="en-IN" dirty="0"/>
              <a:t> pattern2) commands;;</a:t>
            </a:r>
          </a:p>
          <a:p>
            <a:pPr marL="0" indent="0">
              <a:buNone/>
            </a:pPr>
            <a:r>
              <a:rPr lang="en-IN" dirty="0"/>
              <a:t> pattern3) commands;;</a:t>
            </a:r>
          </a:p>
          <a:p>
            <a:pPr marL="0" indent="0">
              <a:buNone/>
            </a:pPr>
            <a:r>
              <a:rPr lang="en-IN" dirty="0"/>
              <a:t> *)  default commands;;</a:t>
            </a:r>
          </a:p>
          <a:p>
            <a:pPr marL="0" indent="0">
              <a:buNone/>
            </a:pPr>
            <a:r>
              <a:rPr lang="en-IN" dirty="0" err="1"/>
              <a:t>esac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56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FC4DF0-83E1-B228-A6CA-CBBF5C05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1B2D8-3F0F-DF4E-2813-50364D3D1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0E25B-51E6-7364-7751-2514894D30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[ condition ]</a:t>
            </a:r>
          </a:p>
          <a:p>
            <a:pPr marL="0" indent="0">
              <a:buNone/>
            </a:pPr>
            <a:r>
              <a:rPr lang="en-US" dirty="0"/>
              <a:t>	do</a:t>
            </a:r>
          </a:p>
          <a:p>
            <a:pPr marL="0" indent="0">
              <a:buNone/>
            </a:pPr>
            <a:r>
              <a:rPr lang="en-US" dirty="0"/>
              <a:t>	     commands;</a:t>
            </a:r>
          </a:p>
          <a:p>
            <a:pPr marL="0" indent="0">
              <a:buNone/>
            </a:pPr>
            <a:r>
              <a:rPr lang="en-US" dirty="0"/>
              <a:t>	done 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E22EA2-3647-7757-26A6-6E591655B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A5AD4C-9E37-D929-5594-5A7FB7384D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variable in list</a:t>
            </a:r>
          </a:p>
          <a:p>
            <a:pPr marL="0" indent="0">
              <a:buNone/>
            </a:pPr>
            <a:r>
              <a:rPr lang="en-US" dirty="0"/>
              <a:t>	do </a:t>
            </a:r>
          </a:p>
          <a:p>
            <a:pPr marL="0" indent="0">
              <a:buNone/>
            </a:pPr>
            <a:r>
              <a:rPr lang="en-US" dirty="0"/>
              <a:t>	      commands;</a:t>
            </a:r>
          </a:p>
          <a:p>
            <a:pPr marL="0" indent="0">
              <a:buNone/>
            </a:pPr>
            <a:r>
              <a:rPr lang="en-US" dirty="0"/>
              <a:t>	done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03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25C0707-0AED-2BA1-A744-699BAE2D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to fine the largest of three numbers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D4761-8122-1BA7-D9EF-CF6DAED8CD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echo Enter the numbers to be compared: ;</a:t>
            </a:r>
          </a:p>
          <a:p>
            <a:pPr marL="0" indent="0">
              <a:buNone/>
            </a:pPr>
            <a:r>
              <a:rPr lang="en-US" sz="1800" dirty="0"/>
              <a:t>read a;</a:t>
            </a:r>
          </a:p>
          <a:p>
            <a:pPr marL="0" indent="0">
              <a:buNone/>
            </a:pPr>
            <a:r>
              <a:rPr lang="en-US" sz="1800" dirty="0"/>
              <a:t>read b;</a:t>
            </a:r>
          </a:p>
          <a:p>
            <a:pPr marL="0" indent="0">
              <a:buNone/>
            </a:pPr>
            <a:r>
              <a:rPr lang="en-US" sz="1800" dirty="0"/>
              <a:t>read c;</a:t>
            </a:r>
          </a:p>
          <a:p>
            <a:pPr marL="0" indent="0">
              <a:buNone/>
            </a:pPr>
            <a:r>
              <a:rPr lang="en-US" sz="1800" dirty="0"/>
              <a:t>if [ $a -</a:t>
            </a:r>
            <a:r>
              <a:rPr lang="en-US" sz="1800" dirty="0" err="1"/>
              <a:t>ge</a:t>
            </a:r>
            <a:r>
              <a:rPr lang="en-US" sz="1800" dirty="0"/>
              <a:t> $b ] &amp;&amp; [ $a -</a:t>
            </a:r>
            <a:r>
              <a:rPr lang="en-US" sz="1800" dirty="0" err="1"/>
              <a:t>ge</a:t>
            </a:r>
            <a:r>
              <a:rPr lang="en-US" sz="1800" dirty="0"/>
              <a:t> $c]</a:t>
            </a:r>
          </a:p>
          <a:p>
            <a:pPr marL="0" indent="0">
              <a:buNone/>
            </a:pPr>
            <a:r>
              <a:rPr lang="en-US" sz="1800" dirty="0"/>
              <a:t>then </a:t>
            </a:r>
          </a:p>
          <a:p>
            <a:pPr marL="0" indent="0">
              <a:buNone/>
            </a:pPr>
            <a:r>
              <a:rPr lang="en-US" sz="1800" dirty="0"/>
              <a:t>echo largest number is $a;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1916F2-DEC4-FC9A-62AA-ED0CBD3381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elif [ $b -ge $a ] &amp;&amp; [ $b -ge $c ]</a:t>
            </a:r>
          </a:p>
          <a:p>
            <a:pPr marL="0" indent="0">
              <a:buNone/>
            </a:pPr>
            <a:r>
              <a:rPr lang="en-US"/>
              <a:t>then</a:t>
            </a:r>
          </a:p>
          <a:p>
            <a:pPr marL="0" indent="0">
              <a:buNone/>
            </a:pPr>
            <a:r>
              <a:rPr lang="en-US"/>
              <a:t>echo largest number is $b;</a:t>
            </a:r>
          </a:p>
          <a:p>
            <a:pPr marL="0" indent="0">
              <a:buNone/>
            </a:pPr>
            <a:r>
              <a:rPr lang="en-US"/>
              <a:t>else </a:t>
            </a:r>
          </a:p>
          <a:p>
            <a:pPr marL="0" indent="0">
              <a:buNone/>
            </a:pPr>
            <a:r>
              <a:rPr lang="en-US"/>
              <a:t>echo largest number is $c;</a:t>
            </a:r>
          </a:p>
          <a:p>
            <a:pPr marL="0" indent="0">
              <a:buNone/>
            </a:pPr>
            <a:r>
              <a:rPr lang="en-US"/>
              <a:t>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F970C-FEDF-2F57-8D1A-5F17339C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to perform operations selected by the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42F1-4DD6-4DA2-64DE-3F893C4A0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echo '\t\t\t\</a:t>
            </a:r>
            <a:r>
              <a:rPr lang="en-IN" sz="2000" dirty="0" err="1"/>
              <a:t>t'MENU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echo '\t\t\t'1.Today\'s Date;</a:t>
            </a:r>
          </a:p>
          <a:p>
            <a:pPr marL="0" indent="0">
              <a:buNone/>
            </a:pPr>
            <a:r>
              <a:rPr lang="en-IN" sz="2000" dirty="0"/>
              <a:t>echo '\t\t\t'2.Time;</a:t>
            </a:r>
          </a:p>
          <a:p>
            <a:pPr marL="0" indent="0">
              <a:buNone/>
            </a:pPr>
            <a:r>
              <a:rPr lang="en-IN" sz="2000" dirty="0"/>
              <a:t>echo '\t\t\t'3.List files;</a:t>
            </a:r>
          </a:p>
          <a:p>
            <a:pPr marL="0" indent="0">
              <a:buNone/>
            </a:pPr>
            <a:r>
              <a:rPr lang="en-IN" sz="2000" dirty="0"/>
              <a:t>echo '\t\t\t'4.Users of System;</a:t>
            </a:r>
          </a:p>
          <a:p>
            <a:pPr marL="0" indent="0">
              <a:buNone/>
            </a:pPr>
            <a:r>
              <a:rPr lang="en-IN" sz="2000" dirty="0"/>
              <a:t>echo '\t\t\t'5.Calender;</a:t>
            </a:r>
          </a:p>
          <a:p>
            <a:pPr marL="0" indent="0">
              <a:buNone/>
            </a:pPr>
            <a:r>
              <a:rPr lang="en-IN" sz="2000" dirty="0"/>
              <a:t>echo Enter your choice : ;</a:t>
            </a:r>
          </a:p>
          <a:p>
            <a:pPr marL="0" indent="0">
              <a:buNone/>
            </a:pPr>
            <a:r>
              <a:rPr lang="en-IN" sz="2000" dirty="0"/>
              <a:t>read </a:t>
            </a:r>
            <a:r>
              <a:rPr lang="en-IN" sz="2000" dirty="0" err="1"/>
              <a:t>ch</a:t>
            </a:r>
            <a:r>
              <a:rPr lang="en-IN" sz="2000" dirty="0"/>
              <a:t>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337E2-B76E-91CC-F93E-FB5D0C2DD2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case $</a:t>
            </a:r>
            <a:r>
              <a:rPr lang="en-US" sz="1400" dirty="0" err="1"/>
              <a:t>ch</a:t>
            </a:r>
            <a:r>
              <a:rPr lang="en-US" sz="1400" dirty="0"/>
              <a:t> in</a:t>
            </a:r>
          </a:p>
          <a:p>
            <a:pPr marL="0" indent="0">
              <a:buNone/>
            </a:pPr>
            <a:r>
              <a:rPr lang="en-US" sz="1400" dirty="0"/>
              <a:t> 1) date +"%d/%m/%Y";;</a:t>
            </a:r>
          </a:p>
          <a:p>
            <a:pPr marL="0" indent="0">
              <a:buNone/>
            </a:pPr>
            <a:r>
              <a:rPr lang="en-US" sz="1400" dirty="0"/>
              <a:t> 2) date +"%I:%M:%S";;</a:t>
            </a:r>
          </a:p>
          <a:p>
            <a:pPr marL="0" indent="0">
              <a:buNone/>
            </a:pPr>
            <a:r>
              <a:rPr lang="en-US" sz="1400" dirty="0"/>
              <a:t> 3) ls -l -f;;</a:t>
            </a:r>
          </a:p>
          <a:p>
            <a:pPr marL="0" indent="0">
              <a:buNone/>
            </a:pPr>
            <a:r>
              <a:rPr lang="en-US" sz="1400" dirty="0"/>
              <a:t> 4) who -H;;</a:t>
            </a:r>
          </a:p>
          <a:p>
            <a:pPr marL="0" indent="0">
              <a:buNone/>
            </a:pPr>
            <a:r>
              <a:rPr lang="en-US" sz="1400" dirty="0"/>
              <a:t> 5) echo Enter the month and year you want;</a:t>
            </a:r>
          </a:p>
          <a:p>
            <a:pPr marL="0" indent="0">
              <a:buNone/>
            </a:pPr>
            <a:r>
              <a:rPr lang="en-US" sz="1400" dirty="0"/>
              <a:t>    echo month: ; read m;</a:t>
            </a:r>
          </a:p>
          <a:p>
            <a:pPr marL="0" indent="0">
              <a:buNone/>
            </a:pPr>
            <a:r>
              <a:rPr lang="en-US" sz="1400" dirty="0"/>
              <a:t>    echo year: ; read y;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cal</a:t>
            </a:r>
            <a:r>
              <a:rPr lang="en-US" sz="1400" dirty="0"/>
              <a:t> -m $m $y;;</a:t>
            </a:r>
          </a:p>
          <a:p>
            <a:pPr marL="0" indent="0">
              <a:buNone/>
            </a:pPr>
            <a:r>
              <a:rPr lang="en-US" sz="1400" dirty="0"/>
              <a:t> *) echo Wrong choice...;;</a:t>
            </a:r>
          </a:p>
          <a:p>
            <a:pPr marL="0" indent="0">
              <a:buNone/>
            </a:pPr>
            <a:r>
              <a:rPr lang="en-US" sz="1400" dirty="0" err="1"/>
              <a:t>esac</a:t>
            </a: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3351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61CA-8321-C5DC-BC7D-0C74502D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WORK: FORMAT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1465A-475E-DD65-B223-B10F241E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  <a:p>
            <a:r>
              <a:rPr lang="en-US" dirty="0"/>
              <a:t>Shell Program </a:t>
            </a:r>
          </a:p>
          <a:p>
            <a:r>
              <a:rPr lang="en-US"/>
              <a:t>Output screenshot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9B67-C036-818D-2003-D89A9660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be Solved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81E7-5159-E4AF-2343-2CC0E9C0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Write A Shell Program of Hello World</a:t>
            </a:r>
          </a:p>
          <a:p>
            <a:pPr marL="0" indent="0">
              <a:buNone/>
            </a:pPr>
            <a:r>
              <a:rPr lang="en-US" dirty="0"/>
              <a:t>b) Write a shell program to find factorial of a number.</a:t>
            </a:r>
          </a:p>
          <a:p>
            <a:pPr marL="0" indent="0">
              <a:buNone/>
            </a:pPr>
            <a:r>
              <a:rPr lang="en-US" dirty="0"/>
              <a:t>c) Write a shell program to find gross salary of an employee.</a:t>
            </a:r>
          </a:p>
          <a:p>
            <a:pPr marL="0" indent="0">
              <a:buNone/>
            </a:pPr>
            <a:r>
              <a:rPr lang="en-US" dirty="0"/>
              <a:t>d) Write a shell program to display the menu and execute instructions accordingly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)List of files (ii)Process Status (iii) Date (iv) users in program (v) Quit</a:t>
            </a:r>
          </a:p>
        </p:txBody>
      </p:sp>
    </p:spTree>
    <p:extLst>
      <p:ext uri="{BB962C8B-B14F-4D97-AF65-F5344CB8AC3E}">
        <p14:creationId xmlns:p14="http://schemas.microsoft.com/office/powerpoint/2010/main" val="200727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55E6-BBE9-C0DB-A2D8-306163C9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editor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7EDC-680A-C037-FCAE-CDAC0F24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editor</a:t>
            </a:r>
          </a:p>
          <a:p>
            <a:r>
              <a:rPr lang="en-US" dirty="0"/>
              <a:t>default editor that comes with the UNIX operating system is called vi</a:t>
            </a:r>
          </a:p>
          <a:p>
            <a:r>
              <a:rPr lang="en-US" dirty="0"/>
              <a:t>Used for editing an existing file or create a new file from scratch or to read an existing file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28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4215-A30D-4F2A-FC32-8B85FA1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2463-1964-EE97-003F-8B4B3F2F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To open vi editors</a:t>
            </a:r>
          </a:p>
          <a:p>
            <a:pPr lvl="1"/>
            <a:r>
              <a:rPr lang="en-IN" dirty="0"/>
              <a:t>vi [</a:t>
            </a:r>
            <a:r>
              <a:rPr lang="en-IN" dirty="0" err="1"/>
              <a:t>file_name</a:t>
            </a:r>
            <a:r>
              <a:rPr lang="en-IN" dirty="0"/>
              <a:t>]</a:t>
            </a:r>
          </a:p>
          <a:p>
            <a:r>
              <a:rPr lang="en-US" dirty="0"/>
              <a:t>This will open a file in vi editor by the name </a:t>
            </a:r>
            <a:r>
              <a:rPr lang="en-US" dirty="0" err="1"/>
              <a:t>file_name</a:t>
            </a:r>
            <a:r>
              <a:rPr lang="en-US" dirty="0"/>
              <a:t>. If file exists it will open that and if not it will open a new file.</a:t>
            </a:r>
          </a:p>
          <a:p>
            <a:r>
              <a:rPr lang="en-US" dirty="0"/>
              <a:t>To create a script</a:t>
            </a:r>
          </a:p>
          <a:p>
            <a:pPr lvl="1"/>
            <a:r>
              <a:rPr lang="en-US" dirty="0"/>
              <a:t>vi [file_name].sh</a:t>
            </a:r>
          </a:p>
          <a:p>
            <a:r>
              <a:rPr lang="en-US" dirty="0"/>
              <a:t>Making script executable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+x [file_name].sh</a:t>
            </a:r>
          </a:p>
          <a:p>
            <a:r>
              <a:rPr lang="en-US" dirty="0"/>
              <a:t>Making script executable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+x [file_name].sh</a:t>
            </a:r>
          </a:p>
          <a:p>
            <a:r>
              <a:rPr lang="en-US" dirty="0" err="1"/>
              <a:t>Runing</a:t>
            </a:r>
            <a:r>
              <a:rPr lang="en-US" dirty="0"/>
              <a:t> the script</a:t>
            </a:r>
          </a:p>
          <a:p>
            <a:pPr lvl="1"/>
            <a:r>
              <a:rPr lang="en-US" dirty="0"/>
              <a:t>./[file_name].sh or </a:t>
            </a:r>
            <a:r>
              <a:rPr lang="en-US" dirty="0" err="1"/>
              <a:t>sh</a:t>
            </a:r>
            <a:r>
              <a:rPr lang="en-US" dirty="0"/>
              <a:t> [file_name].sh or bash [file_name].sh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71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8766-BC42-6188-19D2-25B30B43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3183E-DBE2-55F4-A7A6-C3EB60EFF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869" y="2557463"/>
            <a:ext cx="500626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3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01C5-9325-406F-E980-AC7434D0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CB8C-83DA-8ADD-857C-098C1814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vi starts up, it is in Command Mode. </a:t>
            </a:r>
          </a:p>
          <a:p>
            <a:r>
              <a:rPr lang="en-US" dirty="0"/>
              <a:t>This mode is where vi interprets any characters we type as commands and thus does not display them in the window. </a:t>
            </a:r>
          </a:p>
          <a:p>
            <a:r>
              <a:rPr lang="en-US" dirty="0"/>
              <a:t>This mode allows us to move through a file, and delete, copy, or paste a piece of text. </a:t>
            </a:r>
          </a:p>
          <a:p>
            <a:r>
              <a:rPr lang="en-US" dirty="0"/>
              <a:t>Enter into Command Mode from any other mode, requires pressing the [Esc] key. </a:t>
            </a:r>
          </a:p>
          <a:p>
            <a:r>
              <a:rPr lang="en-US" dirty="0"/>
              <a:t>If we press [Esc] when already in this Command Mode, then vi will beep or flash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25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85D4-1B46-9295-F867-2DF76249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or Insert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330A-127B-DAFC-B398-BEDDADFA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mode enables you to insert text into the file. </a:t>
            </a:r>
          </a:p>
          <a:p>
            <a:r>
              <a:rPr lang="en-US" dirty="0"/>
              <a:t>Everything that’s typed in this mode is interpreted as input and finally, it is put in the file. </a:t>
            </a:r>
          </a:p>
          <a:p>
            <a:r>
              <a:rPr lang="en-US" dirty="0"/>
              <a:t>The vi always starts in command mode. </a:t>
            </a:r>
          </a:p>
          <a:p>
            <a:r>
              <a:rPr lang="en-US" dirty="0"/>
              <a:t>To enter text, you must be in insert mode. To come in insert mode, you simply type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r>
              <a:rPr lang="en-US" dirty="0"/>
              <a:t>To get out of insert mode, press the Esc key, which will put you back into command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62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D668-221E-69D9-9052-2017E890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B0B8-BFC1-F816-9284-104D2C5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Line Mode is invoked by typing a colon [:], while vi is in Command Mode. </a:t>
            </a:r>
          </a:p>
          <a:p>
            <a:r>
              <a:rPr lang="en-US" dirty="0"/>
              <a:t>The cursor will jump to the last line of the screen and vi will wait for a command. </a:t>
            </a:r>
          </a:p>
          <a:p>
            <a:r>
              <a:rPr lang="en-US" dirty="0"/>
              <a:t>This mode enables you to perform tasks such as saving files and executing commands.</a:t>
            </a:r>
          </a:p>
          <a:p>
            <a:pPr lvl="1"/>
            <a:r>
              <a:rPr lang="en-US" dirty="0"/>
              <a:t>:q only quit</a:t>
            </a:r>
          </a:p>
          <a:p>
            <a:pPr lvl="1"/>
            <a:r>
              <a:rPr lang="en-US" dirty="0"/>
              <a:t>:q! quit without saving</a:t>
            </a:r>
          </a:p>
          <a:p>
            <a:pPr lvl="1"/>
            <a:r>
              <a:rPr lang="en-IN" dirty="0"/>
              <a:t>:</a:t>
            </a:r>
            <a:r>
              <a:rPr lang="en-IN" dirty="0" err="1"/>
              <a:t>wq</a:t>
            </a:r>
            <a:r>
              <a:rPr lang="en-IN" dirty="0"/>
              <a:t> write and quit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68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2421-D653-1685-13D6-6FEF0130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command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6CCC93-84D6-D9B3-5DDE-59E983AD9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71555"/>
              </p:ext>
            </p:extLst>
          </p:nvPr>
        </p:nvGraphicFramePr>
        <p:xfrm>
          <a:off x="1480008" y="2875375"/>
          <a:ext cx="9416589" cy="3067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8863">
                  <a:extLst>
                    <a:ext uri="{9D8B030D-6E8A-4147-A177-3AD203B41FA5}">
                      <a16:colId xmlns:a16="http://schemas.microsoft.com/office/drawing/2014/main" val="4280477467"/>
                    </a:ext>
                  </a:extLst>
                </a:gridCol>
                <a:gridCol w="3138863">
                  <a:extLst>
                    <a:ext uri="{9D8B030D-6E8A-4147-A177-3AD203B41FA5}">
                      <a16:colId xmlns:a16="http://schemas.microsoft.com/office/drawing/2014/main" val="1344663839"/>
                    </a:ext>
                  </a:extLst>
                </a:gridCol>
                <a:gridCol w="3138863">
                  <a:extLst>
                    <a:ext uri="{9D8B030D-6E8A-4147-A177-3AD203B41FA5}">
                      <a16:colId xmlns:a16="http://schemas.microsoft.com/office/drawing/2014/main" val="3032477006"/>
                    </a:ext>
                  </a:extLst>
                </a:gridCol>
              </a:tblGrid>
              <a:tr h="28372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FORM 1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If [ command ]                                  then                                                                                                          execute commands                       else                                                                  execute commands                             fi</a:t>
                      </a:r>
                      <a:endParaRPr lang="en-IN" sz="14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FORM 2</a:t>
                      </a:r>
                      <a:endParaRPr lang="en-IN" sz="14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If [ command ]                                                             then                                                                  execute commands                                        fi </a:t>
                      </a:r>
                      <a:endParaRPr lang="en-IN" sz="14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FORM 3</a:t>
                      </a:r>
                      <a:endParaRPr lang="en-IN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If [ command ]                                  then                                 execute commands                            </a:t>
                      </a:r>
                      <a:r>
                        <a:rPr lang="en-US" sz="1400" dirty="0" err="1">
                          <a:effectLst/>
                        </a:rPr>
                        <a:t>elif</a:t>
                      </a:r>
                      <a:r>
                        <a:rPr lang="en-US" sz="1400" dirty="0">
                          <a:effectLst/>
                        </a:rPr>
                        <a:t> [ command ]                                            then   </a:t>
                      </a:r>
                      <a:endParaRPr lang="en-IN" sz="14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execute commands                                .                                                           .                                                                              else   .....                                                                                               fi</a:t>
                      </a:r>
                      <a:endParaRPr lang="en-IN" sz="14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85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2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903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LAB 2: SHELL PROGRAMMING</vt:lpstr>
      <vt:lpstr>Problems to be Solved</vt:lpstr>
      <vt:lpstr>vi editor</vt:lpstr>
      <vt:lpstr>PowerPoint Presentation</vt:lpstr>
      <vt:lpstr>Modes</vt:lpstr>
      <vt:lpstr>Command Mode</vt:lpstr>
      <vt:lpstr>Input or Insert Mode</vt:lpstr>
      <vt:lpstr>Escape Mode</vt:lpstr>
      <vt:lpstr>IF command</vt:lpstr>
      <vt:lpstr>Operators</vt:lpstr>
      <vt:lpstr>CASE command</vt:lpstr>
      <vt:lpstr>PowerPoint Presentation</vt:lpstr>
      <vt:lpstr>Program to fine the largest of three numbers</vt:lpstr>
      <vt:lpstr>Program to perform operations selected by the user</vt:lpstr>
      <vt:lpstr>LAB WORK: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SHELL PROGRAMMING</dc:title>
  <dc:creator>Preeti Thareja</dc:creator>
  <cp:lastModifiedBy>Preeti Thareja</cp:lastModifiedBy>
  <cp:revision>9</cp:revision>
  <dcterms:created xsi:type="dcterms:W3CDTF">2023-08-09T03:49:51Z</dcterms:created>
  <dcterms:modified xsi:type="dcterms:W3CDTF">2023-08-09T04:18:32Z</dcterms:modified>
</cp:coreProperties>
</file>