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E2B5-78A9-44CE-82CE-B08078B98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432DA-BAA6-4544-8F22-9CDF7BB7A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C70D1-8771-468E-8CB2-E5F58AD1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2159-2E6A-4D13-B169-E8B0F2DB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2536-52C7-429A-AF45-7009660E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5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ECD0-0975-47BE-8635-911934F1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6455B-B2AE-4294-A3B7-26DC5189F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8608-EA13-4017-9C80-7C798935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59575-7608-4804-ABF8-065CCF4B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5F36-8137-45E5-B62B-EA44FCD6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0FE77-2977-4F16-BEC4-9B4F65755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94C6-7474-40E1-9CB6-92F4C0186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48E29-9DE4-4036-9D35-1A89A8A0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3DD46-F73D-498B-A455-405CAC64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8CA-9725-46F5-A8BE-3EB4DED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5DDD-964B-4BFB-ABDB-69F6EB87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D69E-62A0-4760-A60E-CC7BFDAA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2443-A8FE-4992-8A03-67AAF0BD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DE2F5-31AF-45B0-951D-FCC4573D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D582-1E69-4747-B11D-84F6512D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825A-DCA6-4D8A-B3C9-8373E054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093B-FCCD-4A64-B8A5-CA42A20BA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A760-9069-453B-9DDB-4D50473E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F67A-33E3-4B69-A41E-92AEA0A3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E332-1FAF-416F-95E0-D09F8BE5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63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4946-C912-451F-B89F-689C1BEB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D94C-B64F-4531-9067-90F8212EB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9A8E-BCC0-4392-864B-A4841729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3B97-A3F6-41F0-8D73-DDE3F4DC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7E2F4-860C-4309-9EE7-F52DDEB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19A74-C645-4B8E-8E56-905A1868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3D88-DE59-4935-84B2-99B94DD4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634E-C372-4585-AE20-29EC5AF0E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C5DC-EF06-4E0A-B78A-3A0178D5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D8483-D303-4F82-B6D0-29A81F9A5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59251-2252-4A66-8E67-642ED9167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CD79E-7B80-41E9-ADA4-D910CE0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34797-08A9-4C79-9381-25E7175E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6E06B-E493-4AD0-A3E2-F97AD683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3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AD3C-689B-41CC-B72C-1735638C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2D582-31A4-4EE0-8D6D-621B4BD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BB509-D25A-49F9-AA89-7E99E00C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E4620-7F9B-418C-A50A-764FBDB5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4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3F2F7-BA03-46EF-985B-33B4B8D5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FCC47-7890-433D-9071-14E46935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21364-F7CF-44F5-A2F5-E0571E8A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4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B97B-F37D-4EAD-93F1-EC648AD5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400B-F6E3-461C-B733-3196E5FB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034B4-F281-4669-853A-C1CD32351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ECE04-07F6-4554-83CA-BDCCEB3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8F7DC-9618-45AC-A09F-AF35158A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26C3F-AD97-4A88-8A5A-D81FF479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1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78E5-2E2A-47AA-8A5E-677BF359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41AE2-6C68-4596-9651-7F4EC3BBC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D71B4-7D02-43D2-8609-50AF649A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7B73-7D63-4A22-8B9C-2F4141CA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3ECA5-F80A-47F4-96C4-C047898A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52CA7-7636-45CC-93A9-A58C70A8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A6362-9E36-417F-A470-695D938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374F9-7295-4E9D-A719-2CEC3C9C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2AD7-B17C-4925-B43F-8368B4ADD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8C6A-121A-4CE6-8117-B9330A0A41A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7CE7-BEE2-4F40-ADA9-3A7EA4FAA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4F9B-601B-4A3D-AB84-41ABA0EA7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51F0-0216-482E-8297-B07C1B05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E015B3-FF7F-42A5-BB41-24BF705C9B0F}"/>
              </a:ext>
            </a:extLst>
          </p:cNvPr>
          <p:cNvSpPr/>
          <p:nvPr/>
        </p:nvSpPr>
        <p:spPr>
          <a:xfrm>
            <a:off x="1508289" y="9049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799634-22DE-4B02-B8D2-B4D3FE5FA765}"/>
              </a:ext>
            </a:extLst>
          </p:cNvPr>
          <p:cNvSpPr/>
          <p:nvPr/>
        </p:nvSpPr>
        <p:spPr>
          <a:xfrm>
            <a:off x="4158792" y="148157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D3DF77-4C1C-4132-A768-E14D17BB60BA}"/>
              </a:ext>
            </a:extLst>
          </p:cNvPr>
          <p:cNvSpPr/>
          <p:nvPr/>
        </p:nvSpPr>
        <p:spPr>
          <a:xfrm>
            <a:off x="970961" y="2995367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C75F3-12EB-42A9-8C38-79B7028BA5B1}"/>
              </a:ext>
            </a:extLst>
          </p:cNvPr>
          <p:cNvCxnSpPr>
            <a:stCxn id="4" idx="0"/>
            <a:endCxn id="2" idx="3"/>
          </p:cNvCxnSpPr>
          <p:nvPr/>
        </p:nvCxnSpPr>
        <p:spPr>
          <a:xfrm flipV="1">
            <a:off x="1480009" y="1645231"/>
            <a:ext cx="177377" cy="1350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1692A-684B-4F9E-B257-F12C884FA25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26384" y="1338606"/>
            <a:ext cx="1632408" cy="576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3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9609-EDCA-41B7-911A-6856C663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171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60348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E015B3-FF7F-42A5-BB41-24BF705C9B0F}"/>
              </a:ext>
            </a:extLst>
          </p:cNvPr>
          <p:cNvSpPr/>
          <p:nvPr/>
        </p:nvSpPr>
        <p:spPr>
          <a:xfrm>
            <a:off x="1508289" y="9049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799634-22DE-4B02-B8D2-B4D3FE5FA765}"/>
              </a:ext>
            </a:extLst>
          </p:cNvPr>
          <p:cNvSpPr/>
          <p:nvPr/>
        </p:nvSpPr>
        <p:spPr>
          <a:xfrm>
            <a:off x="4158792" y="148157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D3DF77-4C1C-4132-A768-E14D17BB60BA}"/>
              </a:ext>
            </a:extLst>
          </p:cNvPr>
          <p:cNvSpPr/>
          <p:nvPr/>
        </p:nvSpPr>
        <p:spPr>
          <a:xfrm>
            <a:off x="970961" y="2995367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C75F3-12EB-42A9-8C38-79B7028BA5B1}"/>
              </a:ext>
            </a:extLst>
          </p:cNvPr>
          <p:cNvCxnSpPr>
            <a:stCxn id="4" idx="0"/>
            <a:endCxn id="2" idx="3"/>
          </p:cNvCxnSpPr>
          <p:nvPr/>
        </p:nvCxnSpPr>
        <p:spPr>
          <a:xfrm flipV="1">
            <a:off x="1480009" y="1645231"/>
            <a:ext cx="177377" cy="1350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1692A-684B-4F9E-B257-F12C884FA25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26384" y="1338606"/>
            <a:ext cx="1632408" cy="576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91BB9F-D757-4A39-A4E2-4BF8FB245DCF}"/>
              </a:ext>
            </a:extLst>
          </p:cNvPr>
          <p:cNvSpPr/>
          <p:nvPr/>
        </p:nvSpPr>
        <p:spPr>
          <a:xfrm>
            <a:off x="8014355" y="162690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573AA-A27C-4266-B2C2-98B240173748}"/>
              </a:ext>
            </a:extLst>
          </p:cNvPr>
          <p:cNvSpPr/>
          <p:nvPr/>
        </p:nvSpPr>
        <p:spPr>
          <a:xfrm>
            <a:off x="3176673" y="3178404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392F7C-985B-4DBE-963E-C86CE4858695}"/>
              </a:ext>
            </a:extLst>
          </p:cNvPr>
          <p:cNvSpPr/>
          <p:nvPr/>
        </p:nvSpPr>
        <p:spPr>
          <a:xfrm>
            <a:off x="5176887" y="4045670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2F1B4-99B2-4485-A3D9-FC1699885BCC}"/>
              </a:ext>
            </a:extLst>
          </p:cNvPr>
          <p:cNvCxnSpPr>
            <a:stCxn id="11" idx="0"/>
            <a:endCxn id="3" idx="3"/>
          </p:cNvCxnSpPr>
          <p:nvPr/>
        </p:nvCxnSpPr>
        <p:spPr>
          <a:xfrm flipV="1">
            <a:off x="3685721" y="2221837"/>
            <a:ext cx="622168" cy="95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56A3FF-A2FE-4F4C-956D-6D8CBB32C5C4}"/>
              </a:ext>
            </a:extLst>
          </p:cNvPr>
          <p:cNvCxnSpPr>
            <a:stCxn id="12" idx="0"/>
            <a:endCxn id="3" idx="5"/>
          </p:cNvCxnSpPr>
          <p:nvPr/>
        </p:nvCxnSpPr>
        <p:spPr>
          <a:xfrm flipH="1" flipV="1">
            <a:off x="5027790" y="2221837"/>
            <a:ext cx="658145" cy="182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77972E-5061-4F7D-90A8-3525F917FFC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>
            <a:off x="5176887" y="1915212"/>
            <a:ext cx="2837468" cy="14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E015B3-FF7F-42A5-BB41-24BF705C9B0F}"/>
              </a:ext>
            </a:extLst>
          </p:cNvPr>
          <p:cNvSpPr/>
          <p:nvPr/>
        </p:nvSpPr>
        <p:spPr>
          <a:xfrm>
            <a:off x="1508289" y="9049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799634-22DE-4B02-B8D2-B4D3FE5FA765}"/>
              </a:ext>
            </a:extLst>
          </p:cNvPr>
          <p:cNvSpPr/>
          <p:nvPr/>
        </p:nvSpPr>
        <p:spPr>
          <a:xfrm>
            <a:off x="4158792" y="148157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D3DF77-4C1C-4132-A768-E14D17BB60BA}"/>
              </a:ext>
            </a:extLst>
          </p:cNvPr>
          <p:cNvSpPr/>
          <p:nvPr/>
        </p:nvSpPr>
        <p:spPr>
          <a:xfrm>
            <a:off x="970961" y="2995367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C75F3-12EB-42A9-8C38-79B7028BA5B1}"/>
              </a:ext>
            </a:extLst>
          </p:cNvPr>
          <p:cNvCxnSpPr>
            <a:stCxn id="4" idx="0"/>
            <a:endCxn id="2" idx="3"/>
          </p:cNvCxnSpPr>
          <p:nvPr/>
        </p:nvCxnSpPr>
        <p:spPr>
          <a:xfrm flipV="1">
            <a:off x="1480009" y="1645231"/>
            <a:ext cx="177377" cy="1350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1692A-684B-4F9E-B257-F12C884FA25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26384" y="1338606"/>
            <a:ext cx="1632408" cy="576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91BB9F-D757-4A39-A4E2-4BF8FB245DCF}"/>
              </a:ext>
            </a:extLst>
          </p:cNvPr>
          <p:cNvSpPr/>
          <p:nvPr/>
        </p:nvSpPr>
        <p:spPr>
          <a:xfrm>
            <a:off x="8014355" y="162690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573AA-A27C-4266-B2C2-98B240173748}"/>
              </a:ext>
            </a:extLst>
          </p:cNvPr>
          <p:cNvSpPr/>
          <p:nvPr/>
        </p:nvSpPr>
        <p:spPr>
          <a:xfrm>
            <a:off x="3176673" y="3178404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392F7C-985B-4DBE-963E-C86CE4858695}"/>
              </a:ext>
            </a:extLst>
          </p:cNvPr>
          <p:cNvSpPr/>
          <p:nvPr/>
        </p:nvSpPr>
        <p:spPr>
          <a:xfrm>
            <a:off x="5176887" y="4045670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2F1B4-99B2-4485-A3D9-FC1699885BCC}"/>
              </a:ext>
            </a:extLst>
          </p:cNvPr>
          <p:cNvCxnSpPr>
            <a:stCxn id="11" idx="0"/>
            <a:endCxn id="3" idx="3"/>
          </p:cNvCxnSpPr>
          <p:nvPr/>
        </p:nvCxnSpPr>
        <p:spPr>
          <a:xfrm flipV="1">
            <a:off x="3685721" y="2221837"/>
            <a:ext cx="622168" cy="95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56A3FF-A2FE-4F4C-956D-6D8CBB32C5C4}"/>
              </a:ext>
            </a:extLst>
          </p:cNvPr>
          <p:cNvCxnSpPr>
            <a:stCxn id="12" idx="0"/>
            <a:endCxn id="3" idx="5"/>
          </p:cNvCxnSpPr>
          <p:nvPr/>
        </p:nvCxnSpPr>
        <p:spPr>
          <a:xfrm flipH="1" flipV="1">
            <a:off x="5027790" y="2221837"/>
            <a:ext cx="658145" cy="182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77972E-5061-4F7D-90A8-3525F917FFC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>
            <a:off x="5176887" y="1915212"/>
            <a:ext cx="2837468" cy="14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B9C1AB3-F686-40C6-8DAB-E0A14C6CF9A1}"/>
              </a:ext>
            </a:extLst>
          </p:cNvPr>
          <p:cNvSpPr/>
          <p:nvPr/>
        </p:nvSpPr>
        <p:spPr>
          <a:xfrm>
            <a:off x="8363147" y="38581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A023B5-E54E-42CC-8A3D-B743B3E04BF8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H="1" flipV="1">
            <a:off x="8523403" y="2494175"/>
            <a:ext cx="348792" cy="136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5B07FD-F0F7-4B3D-824A-E777B088CA88}"/>
              </a:ext>
            </a:extLst>
          </p:cNvPr>
          <p:cNvCxnSpPr>
            <a:stCxn id="10" idx="3"/>
            <a:endCxn id="12" idx="7"/>
          </p:cNvCxnSpPr>
          <p:nvPr/>
        </p:nvCxnSpPr>
        <p:spPr>
          <a:xfrm flipH="1">
            <a:off x="6045885" y="2367167"/>
            <a:ext cx="2117567" cy="180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4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E015B3-FF7F-42A5-BB41-24BF705C9B0F}"/>
              </a:ext>
            </a:extLst>
          </p:cNvPr>
          <p:cNvSpPr/>
          <p:nvPr/>
        </p:nvSpPr>
        <p:spPr>
          <a:xfrm>
            <a:off x="1508289" y="9049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799634-22DE-4B02-B8D2-B4D3FE5FA765}"/>
              </a:ext>
            </a:extLst>
          </p:cNvPr>
          <p:cNvSpPr/>
          <p:nvPr/>
        </p:nvSpPr>
        <p:spPr>
          <a:xfrm>
            <a:off x="4158792" y="148157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D3DF77-4C1C-4132-A768-E14D17BB60BA}"/>
              </a:ext>
            </a:extLst>
          </p:cNvPr>
          <p:cNvSpPr/>
          <p:nvPr/>
        </p:nvSpPr>
        <p:spPr>
          <a:xfrm>
            <a:off x="970961" y="2995367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C75F3-12EB-42A9-8C38-79B7028BA5B1}"/>
              </a:ext>
            </a:extLst>
          </p:cNvPr>
          <p:cNvCxnSpPr>
            <a:stCxn id="4" idx="0"/>
            <a:endCxn id="2" idx="3"/>
          </p:cNvCxnSpPr>
          <p:nvPr/>
        </p:nvCxnSpPr>
        <p:spPr>
          <a:xfrm flipV="1">
            <a:off x="1480009" y="1645231"/>
            <a:ext cx="177377" cy="1350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1692A-684B-4F9E-B257-F12C884FA25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26384" y="1338606"/>
            <a:ext cx="1632408" cy="576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91BB9F-D757-4A39-A4E2-4BF8FB245DCF}"/>
              </a:ext>
            </a:extLst>
          </p:cNvPr>
          <p:cNvSpPr/>
          <p:nvPr/>
        </p:nvSpPr>
        <p:spPr>
          <a:xfrm>
            <a:off x="8014355" y="162690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573AA-A27C-4266-B2C2-98B240173748}"/>
              </a:ext>
            </a:extLst>
          </p:cNvPr>
          <p:cNvSpPr/>
          <p:nvPr/>
        </p:nvSpPr>
        <p:spPr>
          <a:xfrm>
            <a:off x="3176673" y="3178404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392F7C-985B-4DBE-963E-C86CE4858695}"/>
              </a:ext>
            </a:extLst>
          </p:cNvPr>
          <p:cNvSpPr/>
          <p:nvPr/>
        </p:nvSpPr>
        <p:spPr>
          <a:xfrm>
            <a:off x="5176887" y="4045670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2F1B4-99B2-4485-A3D9-FC1699885BCC}"/>
              </a:ext>
            </a:extLst>
          </p:cNvPr>
          <p:cNvCxnSpPr>
            <a:stCxn id="11" idx="0"/>
            <a:endCxn id="3" idx="3"/>
          </p:cNvCxnSpPr>
          <p:nvPr/>
        </p:nvCxnSpPr>
        <p:spPr>
          <a:xfrm flipV="1">
            <a:off x="3685721" y="2221837"/>
            <a:ext cx="622168" cy="95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56A3FF-A2FE-4F4C-956D-6D8CBB32C5C4}"/>
              </a:ext>
            </a:extLst>
          </p:cNvPr>
          <p:cNvCxnSpPr>
            <a:stCxn id="12" idx="0"/>
            <a:endCxn id="3" idx="5"/>
          </p:cNvCxnSpPr>
          <p:nvPr/>
        </p:nvCxnSpPr>
        <p:spPr>
          <a:xfrm flipH="1" flipV="1">
            <a:off x="5027790" y="2221837"/>
            <a:ext cx="658145" cy="182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77972E-5061-4F7D-90A8-3525F917FFC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>
            <a:off x="5176887" y="1915212"/>
            <a:ext cx="2837468" cy="14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B9C1AB3-F686-40C6-8DAB-E0A14C6CF9A1}"/>
              </a:ext>
            </a:extLst>
          </p:cNvPr>
          <p:cNvSpPr/>
          <p:nvPr/>
        </p:nvSpPr>
        <p:spPr>
          <a:xfrm>
            <a:off x="8363147" y="38581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A023B5-E54E-42CC-8A3D-B743B3E04BF8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H="1" flipV="1">
            <a:off x="8523403" y="2494175"/>
            <a:ext cx="348792" cy="136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5B07FD-F0F7-4B3D-824A-E777B088CA88}"/>
              </a:ext>
            </a:extLst>
          </p:cNvPr>
          <p:cNvCxnSpPr>
            <a:stCxn id="10" idx="3"/>
            <a:endCxn id="12" idx="7"/>
          </p:cNvCxnSpPr>
          <p:nvPr/>
        </p:nvCxnSpPr>
        <p:spPr>
          <a:xfrm flipH="1">
            <a:off x="6045885" y="2367167"/>
            <a:ext cx="2117567" cy="180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92A13-CBE4-40A9-A87D-B9E04F75B2AB}"/>
              </a:ext>
            </a:extLst>
          </p:cNvPr>
          <p:cNvCxnSpPr>
            <a:stCxn id="16" idx="2"/>
            <a:endCxn id="12" idx="6"/>
          </p:cNvCxnSpPr>
          <p:nvPr/>
        </p:nvCxnSpPr>
        <p:spPr>
          <a:xfrm flipH="1">
            <a:off x="6194982" y="4291806"/>
            <a:ext cx="2168165" cy="18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8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E015B3-FF7F-42A5-BB41-24BF705C9B0F}"/>
              </a:ext>
            </a:extLst>
          </p:cNvPr>
          <p:cNvSpPr/>
          <p:nvPr/>
        </p:nvSpPr>
        <p:spPr>
          <a:xfrm>
            <a:off x="1508289" y="9049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799634-22DE-4B02-B8D2-B4D3FE5FA765}"/>
              </a:ext>
            </a:extLst>
          </p:cNvPr>
          <p:cNvSpPr/>
          <p:nvPr/>
        </p:nvSpPr>
        <p:spPr>
          <a:xfrm>
            <a:off x="4158792" y="148157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D3DF77-4C1C-4132-A768-E14D17BB60BA}"/>
              </a:ext>
            </a:extLst>
          </p:cNvPr>
          <p:cNvSpPr/>
          <p:nvPr/>
        </p:nvSpPr>
        <p:spPr>
          <a:xfrm>
            <a:off x="970961" y="2995367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C75F3-12EB-42A9-8C38-79B7028BA5B1}"/>
              </a:ext>
            </a:extLst>
          </p:cNvPr>
          <p:cNvCxnSpPr>
            <a:stCxn id="4" idx="0"/>
            <a:endCxn id="2" idx="3"/>
          </p:cNvCxnSpPr>
          <p:nvPr/>
        </p:nvCxnSpPr>
        <p:spPr>
          <a:xfrm flipV="1">
            <a:off x="1480009" y="1645231"/>
            <a:ext cx="177377" cy="1350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1692A-684B-4F9E-B257-F12C884FA25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26384" y="1338606"/>
            <a:ext cx="1632408" cy="576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91BB9F-D757-4A39-A4E2-4BF8FB245DCF}"/>
              </a:ext>
            </a:extLst>
          </p:cNvPr>
          <p:cNvSpPr/>
          <p:nvPr/>
        </p:nvSpPr>
        <p:spPr>
          <a:xfrm>
            <a:off x="8014355" y="162690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573AA-A27C-4266-B2C2-98B240173748}"/>
              </a:ext>
            </a:extLst>
          </p:cNvPr>
          <p:cNvSpPr/>
          <p:nvPr/>
        </p:nvSpPr>
        <p:spPr>
          <a:xfrm>
            <a:off x="3176673" y="3178404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392F7C-985B-4DBE-963E-C86CE4858695}"/>
              </a:ext>
            </a:extLst>
          </p:cNvPr>
          <p:cNvSpPr/>
          <p:nvPr/>
        </p:nvSpPr>
        <p:spPr>
          <a:xfrm>
            <a:off x="5176887" y="4045670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2F1B4-99B2-4485-A3D9-FC1699885BCC}"/>
              </a:ext>
            </a:extLst>
          </p:cNvPr>
          <p:cNvCxnSpPr>
            <a:stCxn id="11" idx="0"/>
            <a:endCxn id="3" idx="3"/>
          </p:cNvCxnSpPr>
          <p:nvPr/>
        </p:nvCxnSpPr>
        <p:spPr>
          <a:xfrm flipV="1">
            <a:off x="3685721" y="2221837"/>
            <a:ext cx="622168" cy="95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56A3FF-A2FE-4F4C-956D-6D8CBB32C5C4}"/>
              </a:ext>
            </a:extLst>
          </p:cNvPr>
          <p:cNvCxnSpPr>
            <a:stCxn id="12" idx="0"/>
            <a:endCxn id="3" idx="5"/>
          </p:cNvCxnSpPr>
          <p:nvPr/>
        </p:nvCxnSpPr>
        <p:spPr>
          <a:xfrm flipH="1" flipV="1">
            <a:off x="5027790" y="2221837"/>
            <a:ext cx="658145" cy="182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77972E-5061-4F7D-90A8-3525F917FFC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>
            <a:off x="5176887" y="1915212"/>
            <a:ext cx="2837468" cy="14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B9C1AB3-F686-40C6-8DAB-E0A14C6CF9A1}"/>
              </a:ext>
            </a:extLst>
          </p:cNvPr>
          <p:cNvSpPr/>
          <p:nvPr/>
        </p:nvSpPr>
        <p:spPr>
          <a:xfrm>
            <a:off x="8363147" y="38581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A023B5-E54E-42CC-8A3D-B743B3E04BF8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H="1" flipV="1">
            <a:off x="8523403" y="2494175"/>
            <a:ext cx="348792" cy="136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5B07FD-F0F7-4B3D-824A-E777B088CA88}"/>
              </a:ext>
            </a:extLst>
          </p:cNvPr>
          <p:cNvCxnSpPr>
            <a:stCxn id="10" idx="3"/>
            <a:endCxn id="12" idx="7"/>
          </p:cNvCxnSpPr>
          <p:nvPr/>
        </p:nvCxnSpPr>
        <p:spPr>
          <a:xfrm flipH="1">
            <a:off x="6045885" y="2367167"/>
            <a:ext cx="2117567" cy="180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92A13-CBE4-40A9-A87D-B9E04F75B2AB}"/>
              </a:ext>
            </a:extLst>
          </p:cNvPr>
          <p:cNvCxnSpPr>
            <a:stCxn id="16" idx="2"/>
            <a:endCxn id="12" idx="6"/>
          </p:cNvCxnSpPr>
          <p:nvPr/>
        </p:nvCxnSpPr>
        <p:spPr>
          <a:xfrm flipH="1">
            <a:off x="6194982" y="4291806"/>
            <a:ext cx="2168165" cy="18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CA9E7B0-28A2-498D-87F3-95454753D8D4}"/>
              </a:ext>
            </a:extLst>
          </p:cNvPr>
          <p:cNvSpPr/>
          <p:nvPr/>
        </p:nvSpPr>
        <p:spPr>
          <a:xfrm>
            <a:off x="2036190" y="518631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73ABE8-EB6C-4A8D-A11C-92F0CF141ADB}"/>
              </a:ext>
            </a:extLst>
          </p:cNvPr>
          <p:cNvCxnSpPr>
            <a:stCxn id="20" idx="7"/>
            <a:endCxn id="12" idx="2"/>
          </p:cNvCxnSpPr>
          <p:nvPr/>
        </p:nvCxnSpPr>
        <p:spPr>
          <a:xfrm flipV="1">
            <a:off x="2905188" y="4479303"/>
            <a:ext cx="2271699" cy="83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E015B3-FF7F-42A5-BB41-24BF705C9B0F}"/>
              </a:ext>
            </a:extLst>
          </p:cNvPr>
          <p:cNvSpPr/>
          <p:nvPr/>
        </p:nvSpPr>
        <p:spPr>
          <a:xfrm>
            <a:off x="1508289" y="9049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799634-22DE-4B02-B8D2-B4D3FE5FA765}"/>
              </a:ext>
            </a:extLst>
          </p:cNvPr>
          <p:cNvSpPr/>
          <p:nvPr/>
        </p:nvSpPr>
        <p:spPr>
          <a:xfrm>
            <a:off x="4158792" y="148157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D3DF77-4C1C-4132-A768-E14D17BB60BA}"/>
              </a:ext>
            </a:extLst>
          </p:cNvPr>
          <p:cNvSpPr/>
          <p:nvPr/>
        </p:nvSpPr>
        <p:spPr>
          <a:xfrm>
            <a:off x="970961" y="2995367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C75F3-12EB-42A9-8C38-79B7028BA5B1}"/>
              </a:ext>
            </a:extLst>
          </p:cNvPr>
          <p:cNvCxnSpPr>
            <a:stCxn id="4" idx="0"/>
            <a:endCxn id="2" idx="3"/>
          </p:cNvCxnSpPr>
          <p:nvPr/>
        </p:nvCxnSpPr>
        <p:spPr>
          <a:xfrm flipV="1">
            <a:off x="1480009" y="1645231"/>
            <a:ext cx="177377" cy="1350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1692A-684B-4F9E-B257-F12C884FA25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26384" y="1338606"/>
            <a:ext cx="1632408" cy="576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91BB9F-D757-4A39-A4E2-4BF8FB245DCF}"/>
              </a:ext>
            </a:extLst>
          </p:cNvPr>
          <p:cNvSpPr/>
          <p:nvPr/>
        </p:nvSpPr>
        <p:spPr>
          <a:xfrm>
            <a:off x="8014355" y="162690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573AA-A27C-4266-B2C2-98B240173748}"/>
              </a:ext>
            </a:extLst>
          </p:cNvPr>
          <p:cNvSpPr/>
          <p:nvPr/>
        </p:nvSpPr>
        <p:spPr>
          <a:xfrm>
            <a:off x="3176673" y="3178404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392F7C-985B-4DBE-963E-C86CE4858695}"/>
              </a:ext>
            </a:extLst>
          </p:cNvPr>
          <p:cNvSpPr/>
          <p:nvPr/>
        </p:nvSpPr>
        <p:spPr>
          <a:xfrm>
            <a:off x="5176887" y="4045670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2F1B4-99B2-4485-A3D9-FC1699885BCC}"/>
              </a:ext>
            </a:extLst>
          </p:cNvPr>
          <p:cNvCxnSpPr>
            <a:stCxn id="11" idx="0"/>
            <a:endCxn id="3" idx="3"/>
          </p:cNvCxnSpPr>
          <p:nvPr/>
        </p:nvCxnSpPr>
        <p:spPr>
          <a:xfrm flipV="1">
            <a:off x="3685721" y="2221837"/>
            <a:ext cx="622168" cy="95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56A3FF-A2FE-4F4C-956D-6D8CBB32C5C4}"/>
              </a:ext>
            </a:extLst>
          </p:cNvPr>
          <p:cNvCxnSpPr>
            <a:stCxn id="12" idx="0"/>
            <a:endCxn id="3" idx="5"/>
          </p:cNvCxnSpPr>
          <p:nvPr/>
        </p:nvCxnSpPr>
        <p:spPr>
          <a:xfrm flipH="1" flipV="1">
            <a:off x="5027790" y="2221837"/>
            <a:ext cx="658145" cy="182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77972E-5061-4F7D-90A8-3525F917FFC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>
            <a:off x="5176887" y="1915212"/>
            <a:ext cx="2837468" cy="14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B9C1AB3-F686-40C6-8DAB-E0A14C6CF9A1}"/>
              </a:ext>
            </a:extLst>
          </p:cNvPr>
          <p:cNvSpPr/>
          <p:nvPr/>
        </p:nvSpPr>
        <p:spPr>
          <a:xfrm>
            <a:off x="8363147" y="38581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A023B5-E54E-42CC-8A3D-B743B3E04BF8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H="1" flipV="1">
            <a:off x="8523403" y="2494175"/>
            <a:ext cx="348792" cy="136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5B07FD-F0F7-4B3D-824A-E777B088CA88}"/>
              </a:ext>
            </a:extLst>
          </p:cNvPr>
          <p:cNvCxnSpPr>
            <a:stCxn id="10" idx="3"/>
            <a:endCxn id="12" idx="7"/>
          </p:cNvCxnSpPr>
          <p:nvPr/>
        </p:nvCxnSpPr>
        <p:spPr>
          <a:xfrm flipH="1">
            <a:off x="6045885" y="2367167"/>
            <a:ext cx="2117567" cy="180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92A13-CBE4-40A9-A87D-B9E04F75B2AB}"/>
              </a:ext>
            </a:extLst>
          </p:cNvPr>
          <p:cNvCxnSpPr>
            <a:stCxn id="16" idx="2"/>
            <a:endCxn id="12" idx="6"/>
          </p:cNvCxnSpPr>
          <p:nvPr/>
        </p:nvCxnSpPr>
        <p:spPr>
          <a:xfrm flipH="1">
            <a:off x="6194982" y="4291806"/>
            <a:ext cx="2168165" cy="18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CA9E7B0-28A2-498D-87F3-95454753D8D4}"/>
              </a:ext>
            </a:extLst>
          </p:cNvPr>
          <p:cNvSpPr/>
          <p:nvPr/>
        </p:nvSpPr>
        <p:spPr>
          <a:xfrm>
            <a:off x="2036190" y="518631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73ABE8-EB6C-4A8D-A11C-92F0CF141ADB}"/>
              </a:ext>
            </a:extLst>
          </p:cNvPr>
          <p:cNvCxnSpPr>
            <a:stCxn id="20" idx="7"/>
            <a:endCxn id="12" idx="2"/>
          </p:cNvCxnSpPr>
          <p:nvPr/>
        </p:nvCxnSpPr>
        <p:spPr>
          <a:xfrm flipV="1">
            <a:off x="2905188" y="4479303"/>
            <a:ext cx="2271699" cy="83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1175A-3E17-4A34-9666-B2AA689C0FCB}"/>
              </a:ext>
            </a:extLst>
          </p:cNvPr>
          <p:cNvCxnSpPr>
            <a:stCxn id="20" idx="1"/>
            <a:endCxn id="4" idx="4"/>
          </p:cNvCxnSpPr>
          <p:nvPr/>
        </p:nvCxnSpPr>
        <p:spPr>
          <a:xfrm flipH="1" flipV="1">
            <a:off x="1480009" y="3862633"/>
            <a:ext cx="705278" cy="1450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D830D4-C6FD-49A9-83AB-EC5613F355F9}"/>
              </a:ext>
            </a:extLst>
          </p:cNvPr>
          <p:cNvCxnSpPr>
            <a:stCxn id="20" idx="0"/>
            <a:endCxn id="11" idx="3"/>
          </p:cNvCxnSpPr>
          <p:nvPr/>
        </p:nvCxnSpPr>
        <p:spPr>
          <a:xfrm flipV="1">
            <a:off x="2545238" y="3918662"/>
            <a:ext cx="780532" cy="126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8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E015B3-FF7F-42A5-BB41-24BF705C9B0F}"/>
              </a:ext>
            </a:extLst>
          </p:cNvPr>
          <p:cNvSpPr/>
          <p:nvPr/>
        </p:nvSpPr>
        <p:spPr>
          <a:xfrm>
            <a:off x="1508289" y="9049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799634-22DE-4B02-B8D2-B4D3FE5FA765}"/>
              </a:ext>
            </a:extLst>
          </p:cNvPr>
          <p:cNvSpPr/>
          <p:nvPr/>
        </p:nvSpPr>
        <p:spPr>
          <a:xfrm>
            <a:off x="4158792" y="148157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D3DF77-4C1C-4132-A768-E14D17BB60BA}"/>
              </a:ext>
            </a:extLst>
          </p:cNvPr>
          <p:cNvSpPr/>
          <p:nvPr/>
        </p:nvSpPr>
        <p:spPr>
          <a:xfrm>
            <a:off x="970961" y="2995367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C75F3-12EB-42A9-8C38-79B7028BA5B1}"/>
              </a:ext>
            </a:extLst>
          </p:cNvPr>
          <p:cNvCxnSpPr>
            <a:stCxn id="4" idx="0"/>
            <a:endCxn id="2" idx="3"/>
          </p:cNvCxnSpPr>
          <p:nvPr/>
        </p:nvCxnSpPr>
        <p:spPr>
          <a:xfrm flipV="1">
            <a:off x="1480009" y="1645231"/>
            <a:ext cx="177377" cy="1350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1692A-684B-4F9E-B257-F12C884FA25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26384" y="1338606"/>
            <a:ext cx="1632408" cy="576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91BB9F-D757-4A39-A4E2-4BF8FB245DCF}"/>
              </a:ext>
            </a:extLst>
          </p:cNvPr>
          <p:cNvSpPr/>
          <p:nvPr/>
        </p:nvSpPr>
        <p:spPr>
          <a:xfrm>
            <a:off x="8014355" y="1626909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573AA-A27C-4266-B2C2-98B240173748}"/>
              </a:ext>
            </a:extLst>
          </p:cNvPr>
          <p:cNvSpPr/>
          <p:nvPr/>
        </p:nvSpPr>
        <p:spPr>
          <a:xfrm>
            <a:off x="3176673" y="3178404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392F7C-985B-4DBE-963E-C86CE4858695}"/>
              </a:ext>
            </a:extLst>
          </p:cNvPr>
          <p:cNvSpPr/>
          <p:nvPr/>
        </p:nvSpPr>
        <p:spPr>
          <a:xfrm>
            <a:off x="5176887" y="4045670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2F1B4-99B2-4485-A3D9-FC1699885BCC}"/>
              </a:ext>
            </a:extLst>
          </p:cNvPr>
          <p:cNvCxnSpPr>
            <a:stCxn id="11" idx="0"/>
            <a:endCxn id="3" idx="3"/>
          </p:cNvCxnSpPr>
          <p:nvPr/>
        </p:nvCxnSpPr>
        <p:spPr>
          <a:xfrm flipV="1">
            <a:off x="3685721" y="2221837"/>
            <a:ext cx="622168" cy="9565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56A3FF-A2FE-4F4C-956D-6D8CBB32C5C4}"/>
              </a:ext>
            </a:extLst>
          </p:cNvPr>
          <p:cNvCxnSpPr>
            <a:stCxn id="12" idx="0"/>
            <a:endCxn id="3" idx="5"/>
          </p:cNvCxnSpPr>
          <p:nvPr/>
        </p:nvCxnSpPr>
        <p:spPr>
          <a:xfrm flipH="1" flipV="1">
            <a:off x="5027790" y="2221837"/>
            <a:ext cx="658145" cy="1823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77972E-5061-4F7D-90A8-3525F917FFC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>
            <a:off x="5176887" y="1915212"/>
            <a:ext cx="2837468" cy="145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B9C1AB3-F686-40C6-8DAB-E0A14C6CF9A1}"/>
              </a:ext>
            </a:extLst>
          </p:cNvPr>
          <p:cNvSpPr/>
          <p:nvPr/>
        </p:nvSpPr>
        <p:spPr>
          <a:xfrm>
            <a:off x="8363147" y="385817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A023B5-E54E-42CC-8A3D-B743B3E04BF8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H="1" flipV="1">
            <a:off x="8523403" y="2494175"/>
            <a:ext cx="348792" cy="13639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5B07FD-F0F7-4B3D-824A-E777B088CA88}"/>
              </a:ext>
            </a:extLst>
          </p:cNvPr>
          <p:cNvCxnSpPr>
            <a:stCxn id="10" idx="3"/>
            <a:endCxn id="12" idx="7"/>
          </p:cNvCxnSpPr>
          <p:nvPr/>
        </p:nvCxnSpPr>
        <p:spPr>
          <a:xfrm flipH="1">
            <a:off x="6045885" y="2367167"/>
            <a:ext cx="2117567" cy="1805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92A13-CBE4-40A9-A87D-B9E04F75B2AB}"/>
              </a:ext>
            </a:extLst>
          </p:cNvPr>
          <p:cNvCxnSpPr>
            <a:stCxn id="16" idx="2"/>
            <a:endCxn id="12" idx="6"/>
          </p:cNvCxnSpPr>
          <p:nvPr/>
        </p:nvCxnSpPr>
        <p:spPr>
          <a:xfrm flipH="1">
            <a:off x="6194982" y="4291806"/>
            <a:ext cx="2168165" cy="187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CA9E7B0-28A2-498D-87F3-95454753D8D4}"/>
              </a:ext>
            </a:extLst>
          </p:cNvPr>
          <p:cNvSpPr/>
          <p:nvPr/>
        </p:nvSpPr>
        <p:spPr>
          <a:xfrm>
            <a:off x="2036190" y="5186313"/>
            <a:ext cx="1018095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73ABE8-EB6C-4A8D-A11C-92F0CF141ADB}"/>
              </a:ext>
            </a:extLst>
          </p:cNvPr>
          <p:cNvCxnSpPr>
            <a:stCxn id="20" idx="7"/>
            <a:endCxn id="12" idx="2"/>
          </p:cNvCxnSpPr>
          <p:nvPr/>
        </p:nvCxnSpPr>
        <p:spPr>
          <a:xfrm flipV="1">
            <a:off x="2905188" y="4479303"/>
            <a:ext cx="2271699" cy="834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1175A-3E17-4A34-9666-B2AA689C0FCB}"/>
              </a:ext>
            </a:extLst>
          </p:cNvPr>
          <p:cNvCxnSpPr>
            <a:stCxn id="20" idx="1"/>
            <a:endCxn id="4" idx="4"/>
          </p:cNvCxnSpPr>
          <p:nvPr/>
        </p:nvCxnSpPr>
        <p:spPr>
          <a:xfrm flipH="1" flipV="1">
            <a:off x="1480009" y="3862633"/>
            <a:ext cx="705278" cy="1450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D830D4-C6FD-49A9-83AB-EC5613F355F9}"/>
              </a:ext>
            </a:extLst>
          </p:cNvPr>
          <p:cNvCxnSpPr>
            <a:stCxn id="20" idx="0"/>
            <a:endCxn id="11" idx="3"/>
          </p:cNvCxnSpPr>
          <p:nvPr/>
        </p:nvCxnSpPr>
        <p:spPr>
          <a:xfrm flipV="1">
            <a:off x="2545238" y="3918662"/>
            <a:ext cx="780532" cy="1267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AC94D9-3269-43B0-885C-F7AFF2CBB247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1989056" y="3429000"/>
            <a:ext cx="1187617" cy="183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5DCF7E-1A93-4F18-9C00-ED1C9FC0B21B}"/>
              </a:ext>
            </a:extLst>
          </p:cNvPr>
          <p:cNvSpPr/>
          <p:nvPr/>
        </p:nvSpPr>
        <p:spPr>
          <a:xfrm>
            <a:off x="2162239" y="4193797"/>
            <a:ext cx="737118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A543BE-8C70-440C-9533-7BC186E520BE}"/>
              </a:ext>
            </a:extLst>
          </p:cNvPr>
          <p:cNvSpPr/>
          <p:nvPr/>
        </p:nvSpPr>
        <p:spPr>
          <a:xfrm>
            <a:off x="4506687" y="5822303"/>
            <a:ext cx="737118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FB4A7-97B0-4ED6-9C72-E7D1DD76CE55}"/>
              </a:ext>
            </a:extLst>
          </p:cNvPr>
          <p:cNvSpPr/>
          <p:nvPr/>
        </p:nvSpPr>
        <p:spPr>
          <a:xfrm>
            <a:off x="4875893" y="942216"/>
            <a:ext cx="737118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C7C55-D8C5-445A-9462-D8BF95318842}"/>
              </a:ext>
            </a:extLst>
          </p:cNvPr>
          <p:cNvSpPr/>
          <p:nvPr/>
        </p:nvSpPr>
        <p:spPr>
          <a:xfrm>
            <a:off x="7170577" y="1994557"/>
            <a:ext cx="737118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DA22C2-9AC8-42C6-8A7F-C73C0C6BC4B3}"/>
              </a:ext>
            </a:extLst>
          </p:cNvPr>
          <p:cNvSpPr/>
          <p:nvPr/>
        </p:nvSpPr>
        <p:spPr>
          <a:xfrm>
            <a:off x="5733208" y="3708919"/>
            <a:ext cx="737118" cy="545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F92FAF-9958-4783-84F6-8FB50220FF54}"/>
              </a:ext>
            </a:extLst>
          </p:cNvPr>
          <p:cNvSpPr/>
          <p:nvPr/>
        </p:nvSpPr>
        <p:spPr>
          <a:xfrm>
            <a:off x="7539136" y="5276462"/>
            <a:ext cx="737118" cy="545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918B7C-9BDF-4AD8-BAE6-BE75B0145B9A}"/>
              </a:ext>
            </a:extLst>
          </p:cNvPr>
          <p:cNvSpPr/>
          <p:nvPr/>
        </p:nvSpPr>
        <p:spPr>
          <a:xfrm>
            <a:off x="10441347" y="2500884"/>
            <a:ext cx="737118" cy="545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AD7F82-2B48-46DF-AAF6-BEE1063DA66F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5613011" y="1245461"/>
            <a:ext cx="1665514" cy="837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1E83FC-24CE-460E-8A6D-316E21DCF45B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2791409" y="4711469"/>
            <a:ext cx="1715278" cy="141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F43740-61CD-4736-9A82-0A072981B2FF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43805" y="5549383"/>
            <a:ext cx="2295331" cy="57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A74E27-6058-4801-84B7-2AB14668CBBC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8168306" y="2966788"/>
            <a:ext cx="2380989" cy="2389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CCADC2-9673-4165-9F2C-08FC2956181B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7539136" y="2601047"/>
            <a:ext cx="368559" cy="2675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65935C-5C53-481B-A064-AB6BE760BD6E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6362378" y="2512229"/>
            <a:ext cx="916147" cy="127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F7F0AA-EDB4-4183-B381-AB89A55D3F68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2791409" y="1459888"/>
            <a:ext cx="2192432" cy="282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AEE104-91A0-462D-817F-A201994E7239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flipH="1">
            <a:off x="4875246" y="4174823"/>
            <a:ext cx="965910" cy="164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AE6924-7615-4429-8BC7-F5BEEB743FA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2899357" y="3981840"/>
            <a:ext cx="2833851" cy="51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3700E6-A839-4B00-BC86-8F7879257D9B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907695" y="2297802"/>
            <a:ext cx="2641600" cy="28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B33FDE3C-1B3B-4381-87EC-D07C6CC8D06C}"/>
              </a:ext>
            </a:extLst>
          </p:cNvPr>
          <p:cNvSpPr/>
          <p:nvPr/>
        </p:nvSpPr>
        <p:spPr>
          <a:xfrm>
            <a:off x="10538280" y="5083478"/>
            <a:ext cx="737118" cy="545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A5BA55-CF59-4647-B5FC-7DB81CC57333}"/>
              </a:ext>
            </a:extLst>
          </p:cNvPr>
          <p:cNvCxnSpPr>
            <a:cxnSpLocks/>
            <a:stCxn id="11" idx="6"/>
            <a:endCxn id="83" idx="2"/>
          </p:cNvCxnSpPr>
          <p:nvPr/>
        </p:nvCxnSpPr>
        <p:spPr>
          <a:xfrm flipV="1">
            <a:off x="8276254" y="5356399"/>
            <a:ext cx="2262026" cy="192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459E945-6B7A-4B80-AFAF-509F4CA7BAB9}"/>
              </a:ext>
            </a:extLst>
          </p:cNvPr>
          <p:cNvCxnSpPr>
            <a:cxnSpLocks/>
            <a:stCxn id="83" idx="0"/>
            <a:endCxn id="12" idx="4"/>
          </p:cNvCxnSpPr>
          <p:nvPr/>
        </p:nvCxnSpPr>
        <p:spPr>
          <a:xfrm flipH="1" flipV="1">
            <a:off x="10809906" y="3046725"/>
            <a:ext cx="96933" cy="203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0498434-292F-4FE3-8AC5-F13DAEC31924}"/>
              </a:ext>
            </a:extLst>
          </p:cNvPr>
          <p:cNvSpPr txBox="1"/>
          <p:nvPr/>
        </p:nvSpPr>
        <p:spPr>
          <a:xfrm>
            <a:off x="3302650" y="2186773"/>
            <a:ext cx="110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 km</a:t>
            </a:r>
            <a:endParaRPr lang="en-IN" sz="2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0489C0-B9A4-48F9-A5BD-74A9189D652E}"/>
              </a:ext>
            </a:extLst>
          </p:cNvPr>
          <p:cNvSpPr txBox="1"/>
          <p:nvPr/>
        </p:nvSpPr>
        <p:spPr>
          <a:xfrm>
            <a:off x="3906938" y="3751006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km</a:t>
            </a:r>
            <a:endParaRPr lang="en-IN" sz="2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AB4738-4276-429B-B064-7EA81FC6058A}"/>
              </a:ext>
            </a:extLst>
          </p:cNvPr>
          <p:cNvSpPr txBox="1"/>
          <p:nvPr/>
        </p:nvSpPr>
        <p:spPr>
          <a:xfrm>
            <a:off x="6242181" y="1185013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 km</a:t>
            </a:r>
            <a:endParaRPr lang="en-IN" sz="2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679575E-A18C-4F3D-8ACC-01B2B0CF2B0B}"/>
              </a:ext>
            </a:extLst>
          </p:cNvPr>
          <p:cNvSpPr txBox="1"/>
          <p:nvPr/>
        </p:nvSpPr>
        <p:spPr>
          <a:xfrm>
            <a:off x="8836091" y="2343577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km</a:t>
            </a:r>
            <a:endParaRPr lang="en-IN" sz="2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31D1568-CAC8-4971-965E-B634A6B8952F}"/>
              </a:ext>
            </a:extLst>
          </p:cNvPr>
          <p:cNvSpPr txBox="1"/>
          <p:nvPr/>
        </p:nvSpPr>
        <p:spPr>
          <a:xfrm>
            <a:off x="6949751" y="4037847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km</a:t>
            </a:r>
            <a:endParaRPr lang="en-IN" sz="2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E3DDF4-983C-4794-8B43-D8A381441815}"/>
              </a:ext>
            </a:extLst>
          </p:cNvPr>
          <p:cNvSpPr txBox="1"/>
          <p:nvPr/>
        </p:nvSpPr>
        <p:spPr>
          <a:xfrm>
            <a:off x="6041506" y="2886011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km</a:t>
            </a:r>
            <a:endParaRPr lang="en-IN" sz="2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9A75EEA-DBCC-4575-A29D-74CBA0A30BB7}"/>
              </a:ext>
            </a:extLst>
          </p:cNvPr>
          <p:cNvSpPr txBox="1"/>
          <p:nvPr/>
        </p:nvSpPr>
        <p:spPr>
          <a:xfrm>
            <a:off x="4650307" y="4732113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km</a:t>
            </a:r>
            <a:endParaRPr lang="en-IN" sz="2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E131BAC-A7F4-442D-ACA1-E01162BD4E63}"/>
              </a:ext>
            </a:extLst>
          </p:cNvPr>
          <p:cNvSpPr txBox="1"/>
          <p:nvPr/>
        </p:nvSpPr>
        <p:spPr>
          <a:xfrm>
            <a:off x="2873831" y="5356398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km</a:t>
            </a:r>
            <a:endParaRPr lang="en-IN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63014D-1BAC-4E26-A0E7-FFBFA4689042}"/>
              </a:ext>
            </a:extLst>
          </p:cNvPr>
          <p:cNvSpPr txBox="1"/>
          <p:nvPr/>
        </p:nvSpPr>
        <p:spPr>
          <a:xfrm>
            <a:off x="6204019" y="5815505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km</a:t>
            </a:r>
            <a:endParaRPr lang="en-IN" sz="2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8CFC031-04AE-40B2-B364-3674EC3D8ABA}"/>
              </a:ext>
            </a:extLst>
          </p:cNvPr>
          <p:cNvSpPr txBox="1"/>
          <p:nvPr/>
        </p:nvSpPr>
        <p:spPr>
          <a:xfrm>
            <a:off x="8636779" y="3686319"/>
            <a:ext cx="118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 km</a:t>
            </a:r>
            <a:endParaRPr lang="en-IN" sz="2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0490CE-7A17-4B6D-9DAB-09E68D8787E2}"/>
              </a:ext>
            </a:extLst>
          </p:cNvPr>
          <p:cNvSpPr txBox="1"/>
          <p:nvPr/>
        </p:nvSpPr>
        <p:spPr>
          <a:xfrm>
            <a:off x="9013372" y="5511533"/>
            <a:ext cx="11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 km</a:t>
            </a:r>
            <a:endParaRPr lang="en-IN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D2EF38-3C42-45EA-A1D1-0A142ADC10A0}"/>
              </a:ext>
            </a:extLst>
          </p:cNvPr>
          <p:cNvSpPr txBox="1"/>
          <p:nvPr/>
        </p:nvSpPr>
        <p:spPr>
          <a:xfrm>
            <a:off x="10858372" y="4118060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 km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191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5DCF7E-1A93-4F18-9C00-ED1C9FC0B21B}"/>
              </a:ext>
            </a:extLst>
          </p:cNvPr>
          <p:cNvSpPr/>
          <p:nvPr/>
        </p:nvSpPr>
        <p:spPr>
          <a:xfrm>
            <a:off x="2162239" y="4193797"/>
            <a:ext cx="737118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A543BE-8C70-440C-9533-7BC186E520BE}"/>
              </a:ext>
            </a:extLst>
          </p:cNvPr>
          <p:cNvSpPr/>
          <p:nvPr/>
        </p:nvSpPr>
        <p:spPr>
          <a:xfrm>
            <a:off x="4506687" y="5822303"/>
            <a:ext cx="737118" cy="60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FB4A7-97B0-4ED6-9C72-E7D1DD76CE55}"/>
              </a:ext>
            </a:extLst>
          </p:cNvPr>
          <p:cNvSpPr/>
          <p:nvPr/>
        </p:nvSpPr>
        <p:spPr>
          <a:xfrm>
            <a:off x="4875893" y="942216"/>
            <a:ext cx="737118" cy="6064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C7C55-D8C5-445A-9462-D8BF95318842}"/>
              </a:ext>
            </a:extLst>
          </p:cNvPr>
          <p:cNvSpPr/>
          <p:nvPr/>
        </p:nvSpPr>
        <p:spPr>
          <a:xfrm>
            <a:off x="7170577" y="1994557"/>
            <a:ext cx="737118" cy="6064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DA22C2-9AC8-42C6-8A7F-C73C0C6BC4B3}"/>
              </a:ext>
            </a:extLst>
          </p:cNvPr>
          <p:cNvSpPr/>
          <p:nvPr/>
        </p:nvSpPr>
        <p:spPr>
          <a:xfrm>
            <a:off x="5733208" y="3708919"/>
            <a:ext cx="737118" cy="545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F92FAF-9958-4783-84F6-8FB50220FF54}"/>
              </a:ext>
            </a:extLst>
          </p:cNvPr>
          <p:cNvSpPr/>
          <p:nvPr/>
        </p:nvSpPr>
        <p:spPr>
          <a:xfrm>
            <a:off x="7539136" y="5276462"/>
            <a:ext cx="737118" cy="54584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918B7C-9BDF-4AD8-BAE6-BE75B0145B9A}"/>
              </a:ext>
            </a:extLst>
          </p:cNvPr>
          <p:cNvSpPr/>
          <p:nvPr/>
        </p:nvSpPr>
        <p:spPr>
          <a:xfrm>
            <a:off x="10441347" y="2500884"/>
            <a:ext cx="737118" cy="545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AD7F82-2B48-46DF-AAF6-BEE1063DA66F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5613011" y="1245461"/>
            <a:ext cx="1665514" cy="837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1E83FC-24CE-460E-8A6D-316E21DCF45B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2791409" y="4711469"/>
            <a:ext cx="1715278" cy="141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F43740-61CD-4736-9A82-0A072981B2FF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43805" y="5549383"/>
            <a:ext cx="2295331" cy="57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A74E27-6058-4801-84B7-2AB14668CBBC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8168306" y="2966788"/>
            <a:ext cx="2380989" cy="2389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CCADC2-9673-4165-9F2C-08FC2956181B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7539136" y="2601047"/>
            <a:ext cx="368559" cy="2675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65935C-5C53-481B-A064-AB6BE760BD6E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6362378" y="2512229"/>
            <a:ext cx="916147" cy="127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F7F0AA-EDB4-4183-B381-AB89A55D3F68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2791409" y="1459888"/>
            <a:ext cx="2192432" cy="282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AEE104-91A0-462D-817F-A201994E7239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flipH="1">
            <a:off x="4875246" y="4174823"/>
            <a:ext cx="965910" cy="164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AE6924-7615-4429-8BC7-F5BEEB743FA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2899357" y="3981840"/>
            <a:ext cx="2833851" cy="51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3700E6-A839-4B00-BC86-8F7879257D9B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907695" y="2297802"/>
            <a:ext cx="2641600" cy="28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B33FDE3C-1B3B-4381-87EC-D07C6CC8D06C}"/>
              </a:ext>
            </a:extLst>
          </p:cNvPr>
          <p:cNvSpPr/>
          <p:nvPr/>
        </p:nvSpPr>
        <p:spPr>
          <a:xfrm>
            <a:off x="10538280" y="5083478"/>
            <a:ext cx="737118" cy="54584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A5BA55-CF59-4647-B5FC-7DB81CC57333}"/>
              </a:ext>
            </a:extLst>
          </p:cNvPr>
          <p:cNvCxnSpPr>
            <a:cxnSpLocks/>
            <a:stCxn id="11" idx="6"/>
            <a:endCxn id="83" idx="2"/>
          </p:cNvCxnSpPr>
          <p:nvPr/>
        </p:nvCxnSpPr>
        <p:spPr>
          <a:xfrm flipV="1">
            <a:off x="8276254" y="5356399"/>
            <a:ext cx="2262026" cy="192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459E945-6B7A-4B80-AFAF-509F4CA7BAB9}"/>
              </a:ext>
            </a:extLst>
          </p:cNvPr>
          <p:cNvCxnSpPr>
            <a:cxnSpLocks/>
            <a:stCxn id="83" idx="0"/>
            <a:endCxn id="12" idx="4"/>
          </p:cNvCxnSpPr>
          <p:nvPr/>
        </p:nvCxnSpPr>
        <p:spPr>
          <a:xfrm flipH="1" flipV="1">
            <a:off x="10809906" y="3046725"/>
            <a:ext cx="96933" cy="203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0498434-292F-4FE3-8AC5-F13DAEC31924}"/>
              </a:ext>
            </a:extLst>
          </p:cNvPr>
          <p:cNvSpPr txBox="1"/>
          <p:nvPr/>
        </p:nvSpPr>
        <p:spPr>
          <a:xfrm>
            <a:off x="3302650" y="2186773"/>
            <a:ext cx="110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 km</a:t>
            </a:r>
            <a:endParaRPr lang="en-IN" sz="2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0489C0-B9A4-48F9-A5BD-74A9189D652E}"/>
              </a:ext>
            </a:extLst>
          </p:cNvPr>
          <p:cNvSpPr txBox="1"/>
          <p:nvPr/>
        </p:nvSpPr>
        <p:spPr>
          <a:xfrm>
            <a:off x="3906938" y="3751006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km</a:t>
            </a:r>
            <a:endParaRPr lang="en-IN" sz="2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AB4738-4276-429B-B064-7EA81FC6058A}"/>
              </a:ext>
            </a:extLst>
          </p:cNvPr>
          <p:cNvSpPr txBox="1"/>
          <p:nvPr/>
        </p:nvSpPr>
        <p:spPr>
          <a:xfrm>
            <a:off x="6242181" y="1185013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 km</a:t>
            </a:r>
            <a:endParaRPr lang="en-IN" sz="2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679575E-A18C-4F3D-8ACC-01B2B0CF2B0B}"/>
              </a:ext>
            </a:extLst>
          </p:cNvPr>
          <p:cNvSpPr txBox="1"/>
          <p:nvPr/>
        </p:nvSpPr>
        <p:spPr>
          <a:xfrm>
            <a:off x="8836091" y="2343577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km</a:t>
            </a:r>
            <a:endParaRPr lang="en-IN" sz="2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31D1568-CAC8-4971-965E-B634A6B8952F}"/>
              </a:ext>
            </a:extLst>
          </p:cNvPr>
          <p:cNvSpPr txBox="1"/>
          <p:nvPr/>
        </p:nvSpPr>
        <p:spPr>
          <a:xfrm>
            <a:off x="6949751" y="4037847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km</a:t>
            </a:r>
            <a:endParaRPr lang="en-IN" sz="2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E3DDF4-983C-4794-8B43-D8A381441815}"/>
              </a:ext>
            </a:extLst>
          </p:cNvPr>
          <p:cNvSpPr txBox="1"/>
          <p:nvPr/>
        </p:nvSpPr>
        <p:spPr>
          <a:xfrm>
            <a:off x="6041506" y="2886011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km</a:t>
            </a:r>
            <a:endParaRPr lang="en-IN" sz="2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9A75EEA-DBCC-4575-A29D-74CBA0A30BB7}"/>
              </a:ext>
            </a:extLst>
          </p:cNvPr>
          <p:cNvSpPr txBox="1"/>
          <p:nvPr/>
        </p:nvSpPr>
        <p:spPr>
          <a:xfrm>
            <a:off x="4650307" y="4732113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km</a:t>
            </a:r>
            <a:endParaRPr lang="en-IN" sz="2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E131BAC-A7F4-442D-ACA1-E01162BD4E63}"/>
              </a:ext>
            </a:extLst>
          </p:cNvPr>
          <p:cNvSpPr txBox="1"/>
          <p:nvPr/>
        </p:nvSpPr>
        <p:spPr>
          <a:xfrm>
            <a:off x="2873831" y="5356398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km</a:t>
            </a:r>
            <a:endParaRPr lang="en-IN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63014D-1BAC-4E26-A0E7-FFBFA4689042}"/>
              </a:ext>
            </a:extLst>
          </p:cNvPr>
          <p:cNvSpPr txBox="1"/>
          <p:nvPr/>
        </p:nvSpPr>
        <p:spPr>
          <a:xfrm>
            <a:off x="6204019" y="5815505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km</a:t>
            </a:r>
            <a:endParaRPr lang="en-IN" sz="2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8CFC031-04AE-40B2-B364-3674EC3D8ABA}"/>
              </a:ext>
            </a:extLst>
          </p:cNvPr>
          <p:cNvSpPr txBox="1"/>
          <p:nvPr/>
        </p:nvSpPr>
        <p:spPr>
          <a:xfrm>
            <a:off x="8636779" y="3686319"/>
            <a:ext cx="118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 km</a:t>
            </a:r>
            <a:endParaRPr lang="en-IN" sz="2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0490CE-7A17-4B6D-9DAB-09E68D8787E2}"/>
              </a:ext>
            </a:extLst>
          </p:cNvPr>
          <p:cNvSpPr txBox="1"/>
          <p:nvPr/>
        </p:nvSpPr>
        <p:spPr>
          <a:xfrm>
            <a:off x="9013372" y="5511533"/>
            <a:ext cx="11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 km</a:t>
            </a:r>
            <a:endParaRPr lang="en-IN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D2EF38-3C42-45EA-A1D1-0A142ADC10A0}"/>
              </a:ext>
            </a:extLst>
          </p:cNvPr>
          <p:cNvSpPr txBox="1"/>
          <p:nvPr/>
        </p:nvSpPr>
        <p:spPr>
          <a:xfrm>
            <a:off x="10858372" y="4118060"/>
            <a:ext cx="85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 km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5294A-A046-4677-A7BC-2887084656BE}"/>
              </a:ext>
            </a:extLst>
          </p:cNvPr>
          <p:cNvSpPr txBox="1"/>
          <p:nvPr/>
        </p:nvSpPr>
        <p:spPr>
          <a:xfrm>
            <a:off x="2063231" y="-131189"/>
            <a:ext cx="750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5400" dirty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Output…</a:t>
            </a:r>
          </a:p>
        </p:txBody>
      </p:sp>
    </p:spTree>
    <p:extLst>
      <p:ext uri="{BB962C8B-B14F-4D97-AF65-F5344CB8AC3E}">
        <p14:creationId xmlns:p14="http://schemas.microsoft.com/office/powerpoint/2010/main" val="73782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115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Dhanraj Kumar</dc:creator>
  <cp:lastModifiedBy>PIYUSH JANGID</cp:lastModifiedBy>
  <cp:revision>5</cp:revision>
  <dcterms:created xsi:type="dcterms:W3CDTF">2022-04-02T15:32:22Z</dcterms:created>
  <dcterms:modified xsi:type="dcterms:W3CDTF">2022-04-02T16:27:36Z</dcterms:modified>
</cp:coreProperties>
</file>