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DA2D-983E-41E0-8240-91AF9C5EC9A7}" type="datetimeFigureOut">
              <a:rPr lang="en-US" smtClean="0"/>
              <a:t>26-Nov-24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5828-1939-4B26-ABAB-C393B2F0C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7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DA2D-983E-41E0-8240-91AF9C5EC9A7}" type="datetimeFigureOut">
              <a:rPr lang="en-US" smtClean="0"/>
              <a:t>26-Nov-24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5828-1939-4B26-ABAB-C393B2F0C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2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DA2D-983E-41E0-8240-91AF9C5EC9A7}" type="datetimeFigureOut">
              <a:rPr lang="en-US" smtClean="0"/>
              <a:t>26-Nov-24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5828-1939-4B26-ABAB-C393B2F0C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81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DA2D-983E-41E0-8240-91AF9C5EC9A7}" type="datetimeFigureOut">
              <a:rPr lang="en-US" smtClean="0"/>
              <a:t>26-Nov-24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5828-1939-4B26-ABAB-C393B2F0C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96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DA2D-983E-41E0-8240-91AF9C5EC9A7}" type="datetimeFigureOut">
              <a:rPr lang="en-US" smtClean="0"/>
              <a:t>26-Nov-24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5828-1939-4B26-ABAB-C393B2F0C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6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DA2D-983E-41E0-8240-91AF9C5EC9A7}" type="datetimeFigureOut">
              <a:rPr lang="en-US" smtClean="0"/>
              <a:t>26-Nov-24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5828-1939-4B26-ABAB-C393B2F0C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22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DA2D-983E-41E0-8240-91AF9C5EC9A7}" type="datetimeFigureOut">
              <a:rPr lang="en-US" smtClean="0"/>
              <a:t>26-Nov-24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5828-1939-4B26-ABAB-C393B2F0C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41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DA2D-983E-41E0-8240-91AF9C5EC9A7}" type="datetimeFigureOut">
              <a:rPr lang="en-US" smtClean="0"/>
              <a:t>26-Nov-24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5828-1939-4B26-ABAB-C393B2F0C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30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DA2D-983E-41E0-8240-91AF9C5EC9A7}" type="datetimeFigureOut">
              <a:rPr lang="en-US" smtClean="0"/>
              <a:t>26-Nov-24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5828-1939-4B26-ABAB-C393B2F0C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3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DA2D-983E-41E0-8240-91AF9C5EC9A7}" type="datetimeFigureOut">
              <a:rPr lang="en-US" smtClean="0"/>
              <a:t>26-Nov-24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B75828-1939-4B26-ABAB-C393B2F0C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2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DA2D-983E-41E0-8240-91AF9C5EC9A7}" type="datetimeFigureOut">
              <a:rPr lang="en-US" smtClean="0"/>
              <a:t>26-Nov-24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5828-1939-4B26-ABAB-C393B2F0C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4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DA2D-983E-41E0-8240-91AF9C5EC9A7}" type="datetimeFigureOut">
              <a:rPr lang="en-US" smtClean="0"/>
              <a:t>26-Nov-24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5828-1939-4B26-ABAB-C393B2F0C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9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DA2D-983E-41E0-8240-91AF9C5EC9A7}" type="datetimeFigureOut">
              <a:rPr lang="en-US" smtClean="0"/>
              <a:t>26-Nov-24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5828-1939-4B26-ABAB-C393B2F0C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7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DA2D-983E-41E0-8240-91AF9C5EC9A7}" type="datetimeFigureOut">
              <a:rPr lang="en-US" smtClean="0"/>
              <a:t>26-Nov-24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5828-1939-4B26-ABAB-C393B2F0C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4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DA2D-983E-41E0-8240-91AF9C5EC9A7}" type="datetimeFigureOut">
              <a:rPr lang="en-US" smtClean="0"/>
              <a:t>26-Nov-24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5828-1939-4B26-ABAB-C393B2F0C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3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DA2D-983E-41E0-8240-91AF9C5EC9A7}" type="datetimeFigureOut">
              <a:rPr lang="en-US" smtClean="0"/>
              <a:t>26-Nov-24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5828-1939-4B26-ABAB-C393B2F0C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6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DA2D-983E-41E0-8240-91AF9C5EC9A7}" type="datetimeFigureOut">
              <a:rPr lang="en-US" smtClean="0"/>
              <a:t>26-Nov-24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5828-1939-4B26-ABAB-C393B2F0C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2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DDDA2D-983E-41E0-8240-91AF9C5EC9A7}" type="datetimeFigureOut">
              <a:rPr lang="en-US" smtClean="0"/>
              <a:t>26-Nov-24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B75828-1939-4B26-ABAB-C393B2F0C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9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C9D3-107D-4E5A-0012-3F46FA8939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TIME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28153-0914-585F-482D-BAA944ED7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WRITE BY PIYUSH KUMAR</a:t>
            </a:r>
          </a:p>
        </p:txBody>
      </p:sp>
    </p:spTree>
    <p:extLst>
      <p:ext uri="{BB962C8B-B14F-4D97-AF65-F5344CB8AC3E}">
        <p14:creationId xmlns:p14="http://schemas.microsoft.com/office/powerpoint/2010/main" val="85766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9324-3B2E-D376-100D-9D5E0A28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HOW CAN  WE MANAGE 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EACD0-E288-538E-407A-A4F40ED8C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14101"/>
          </a:xfrm>
        </p:spPr>
        <p:txBody>
          <a:bodyPr>
            <a:normAutofit fontScale="32500" lnSpcReduction="20000"/>
          </a:bodyPr>
          <a:lstStyle/>
          <a:p>
            <a:r>
              <a:rPr lang="en-US" sz="7000" b="1" i="0" dirty="0">
                <a:solidFill>
                  <a:srgbClr val="001D35"/>
                </a:solidFill>
                <a:effectLst/>
                <a:latin typeface="Google Sans"/>
              </a:rPr>
              <a:t>Set goals</a:t>
            </a:r>
            <a:r>
              <a:rPr lang="en-US" sz="7000" b="0" i="0" dirty="0">
                <a:solidFill>
                  <a:srgbClr val="001D35"/>
                </a:solidFill>
                <a:effectLst/>
                <a:latin typeface="Google Sans"/>
              </a:rPr>
              <a:t>: Set clear, achievable, and measurable goals. You can use the SMART method, which stands for Specific, Measurable, Achievable, Relevant, and Time-bound. </a:t>
            </a:r>
          </a:p>
          <a:p>
            <a:pPr algn="l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000" b="1" i="0" dirty="0">
                <a:solidFill>
                  <a:srgbClr val="001D35"/>
                </a:solidFill>
                <a:effectLst/>
                <a:latin typeface="Google Sans"/>
              </a:rPr>
              <a:t>Prioritize</a:t>
            </a:r>
            <a:r>
              <a:rPr lang="en-US" sz="7000" b="0" i="0" dirty="0">
                <a:solidFill>
                  <a:srgbClr val="001D35"/>
                </a:solidFill>
                <a:effectLst/>
                <a:latin typeface="Google Sans"/>
              </a:rPr>
              <a:t>: Prioritize tasks based on importance and urgency. </a:t>
            </a:r>
          </a:p>
          <a:p>
            <a:r>
              <a:rPr lang="en-US" sz="7000" b="1" i="0" dirty="0">
                <a:solidFill>
                  <a:srgbClr val="001D35"/>
                </a:solidFill>
                <a:effectLst/>
                <a:latin typeface="Google Sans"/>
              </a:rPr>
              <a:t>Create a schedule</a:t>
            </a:r>
            <a:r>
              <a:rPr lang="en-US" sz="7000" b="0" i="0" dirty="0">
                <a:solidFill>
                  <a:srgbClr val="001D35"/>
                </a:solidFill>
                <a:effectLst/>
                <a:latin typeface="Google Sans"/>
              </a:rPr>
              <a:t>: Create a daily planner or to-do list to organize your tasks</a:t>
            </a:r>
          </a:p>
          <a:p>
            <a:r>
              <a:rPr lang="en-US" sz="7000" b="1" i="0" dirty="0">
                <a:solidFill>
                  <a:srgbClr val="001D35"/>
                </a:solidFill>
                <a:effectLst/>
                <a:latin typeface="Google Sans"/>
              </a:rPr>
              <a:t>Set time limits</a:t>
            </a:r>
            <a:r>
              <a:rPr lang="en-US" sz="7000" b="0" i="0" dirty="0">
                <a:solidFill>
                  <a:srgbClr val="001D35"/>
                </a:solidFill>
                <a:effectLst/>
                <a:latin typeface="Google Sans"/>
              </a:rPr>
              <a:t>: Set a time limit for each task. </a:t>
            </a:r>
          </a:p>
          <a:p>
            <a:r>
              <a:rPr lang="en-US" sz="7000" b="1" i="0" dirty="0">
                <a:solidFill>
                  <a:srgbClr val="001D35"/>
                </a:solidFill>
                <a:effectLst/>
                <a:latin typeface="Google Sans"/>
              </a:rPr>
              <a:t>Take breaks</a:t>
            </a:r>
            <a:r>
              <a:rPr lang="en-US" sz="7000" b="0" i="0" dirty="0">
                <a:solidFill>
                  <a:srgbClr val="001D35"/>
                </a:solidFill>
                <a:effectLst/>
                <a:latin typeface="Google Sans"/>
              </a:rPr>
              <a:t>: Take a break between tasks.</a:t>
            </a:r>
          </a:p>
          <a:p>
            <a:pPr marL="0" indent="0">
              <a:buNone/>
            </a:pPr>
            <a:br>
              <a:rPr lang="en-US" dirty="0"/>
            </a:br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46513A6-6EC9-FD30-C12C-CA311C01C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Eliminate distractions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 Block out distractions and remove non-essential tasks.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90F152D-7008-89BA-0A0F-5EF7B69B7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Eliminate distractions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 Block out distractions and remove non-essential tasks.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25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8A15-2DF0-A99B-9A5E-073FEAF8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HOW CAN  WE MANAGE OUR TIME</a:t>
            </a:r>
          </a:p>
        </p:txBody>
      </p:sp>
      <p:pic>
        <p:nvPicPr>
          <p:cNvPr id="2050" name="Picture 2" descr="Time Management - List of Top Tips for Managing Time Effectively">
            <a:extLst>
              <a:ext uri="{FF2B5EF4-FFF2-40B4-BE49-F238E27FC236}">
                <a16:creationId xmlns:a16="http://schemas.microsoft.com/office/drawing/2014/main" id="{0104089C-08DD-BF16-040E-EC6E74C88C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605" y="1979756"/>
            <a:ext cx="7590622" cy="393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1BFAD658-7004-557A-5F00-A5F39F26705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75086365"/>
                  </p:ext>
                </p:extLst>
              </p:nvPr>
            </p:nvGraphicFramePr>
            <p:xfrm>
              <a:off x="-2966775" y="2610278"/>
              <a:ext cx="3048000" cy="1714500"/>
            </p:xfrm>
            <a:graphic>
              <a:graphicData uri="http://schemas.microsoft.com/office/powerpoint/2016/slidezoom">
                <pslz:sldZm>
                  <pslz:sldZmObj sldId="258" cId="3013832091">
                    <pslz:zmPr id="{CD5822DB-381D-40FD-9E08-0C493240D32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BFAD658-7004-557A-5F00-A5F39F2670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966775" y="2610278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383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3ABD-1642-38A9-21AE-DAF72EC3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/>
              <a:t>  </a:t>
            </a:r>
            <a:r>
              <a:rPr lang="en-US" dirty="0"/>
              <a:t>TIME IMPORTENTS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3076A-F527-451C-0772-891A9E88C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429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</TotalTime>
  <Words>123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Algerian</vt:lpstr>
      <vt:lpstr>Arial</vt:lpstr>
      <vt:lpstr>Corbel</vt:lpstr>
      <vt:lpstr>Google Sans</vt:lpstr>
      <vt:lpstr>Parallax</vt:lpstr>
      <vt:lpstr>TIME MANAGEMENT</vt:lpstr>
      <vt:lpstr>HOW CAN  WE MANAGE OUR TIME</vt:lpstr>
      <vt:lpstr>HOW CAN  WE MANAGE OUR TIME</vt:lpstr>
      <vt:lpstr>  TIME IMPORTENTS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LITERACY INDIA</dc:creator>
  <cp:lastModifiedBy>LITERACY INDIA</cp:lastModifiedBy>
  <cp:revision>1</cp:revision>
  <dcterms:created xsi:type="dcterms:W3CDTF">2024-11-26T12:13:03Z</dcterms:created>
  <dcterms:modified xsi:type="dcterms:W3CDTF">2024-11-26T12:26:13Z</dcterms:modified>
</cp:coreProperties>
</file>