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E97B5BC-0542-4E09-BED4-FED51F8D0E9D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198AFD7D-5EE1-4256-8CF8-05EBEC293CB6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DC7E7B0-422D-421D-860D-846E9ABBF6E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BA32C0C-5EE9-4062-BEDD-BC5E762E3C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517ED6-1B0F-4502-966C-7A5ED74F0E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71851C9-6A83-4941-878D-12E2607EB0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8993" y="1792224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31087738-4133-4028-AC46-E41A123A440B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9F0F77-6CBA-44BE-BC54-12106533B4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980" y="3227837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7A0D578-4DC8-42D5-ACB3-5758CBE5FCA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47F7FC-7082-4534-B5B3-EDAA97ADEF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A650BC-3D6F-4459-A532-60D1A6BF8F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2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64D7EFE1-7158-40BB-8113-E0F448EC8B4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77864C43-B5FF-4F89-82A1-C1431587A5EE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A11A1E9C-69B5-4A0D-BABB-4DFD9AD24D1E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32B808E3-3DBE-47BA-8E51-5AA03F4F1560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497AE208-6880-49E6-A0EE-DE01335D8B4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F5BA7E5E-6141-4216-B81E-FBB44DBA80FB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6CB1C72C-8026-4164-8B9A-76487EB8DAA9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F92311-B3A6-4AA8-A642-11594BDBBFD6}"/>
                </a:ext>
              </a:extLst>
            </p:cNvPr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2D40FAD-0034-4D9C-8712-8DCA3F9AB830}"/>
                </a:ext>
              </a:extLst>
            </p:cNvPr>
            <p:cNvSpPr/>
            <p:nvPr/>
          </p:nvSpPr>
          <p:spPr>
            <a:xfrm rot="10799991">
              <a:off x="459513" y="321137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EFB91A-0BF0-42AE-9C3D-82DE4D62F4D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965CE78-A180-4C9B-AC5E-F736EDFBD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3238903-BEB8-4EAC-A6D6-875E719369F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A7B9296-8280-491D-983C-F0C63F03EB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E7D1FFFF-60F3-4591-BB7E-F08E6152B2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23D0BE-B50F-40A2-A51A-06B97072A84F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6DEAFC3-C2E7-44CB-A670-FECEFC895C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908FFE5-1203-4280-9AD0-A3C07F494E9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E4FCDD5-DAEF-428A-99ED-88990A37FD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890329-C6E1-4C89-8C77-D3B8D87A54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81D1D2EA-C02D-4490-BFBE-40B9AD622A65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14E0AD24-288B-4A5A-A5D3-6C67986216FF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79EC1A18-F99D-4620-A71A-EEE5D0617712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06D284DA-18B5-46A9-BFF0-4C3E86F3CB64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D089F7BA-28AD-4572-99ED-5E1734DCA4E9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14B597CF-CDB2-40F3-83A4-51467ADE9B82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D3ED3E54-70F2-49EE-8656-E3C7002D4C7B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4FEDB85-BF20-45C2-BF57-8B87E288BF1F}"/>
                </a:ext>
              </a:extLst>
            </p:cNvPr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B30C943-7681-433D-B635-4F03991F1A98}"/>
                </a:ext>
              </a:extLst>
            </p:cNvPr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7946"/>
                <a:gd name="f5" fmla="val 7945"/>
                <a:gd name="f6" fmla="val 4"/>
                <a:gd name="f7" fmla="val 9773"/>
                <a:gd name="f8" fmla="val 91"/>
                <a:gd name="f9" fmla="val 9547"/>
                <a:gd name="f10" fmla="val 175"/>
                <a:gd name="f11" fmla="val 9320"/>
                <a:gd name="f12" fmla="val 256"/>
                <a:gd name="f13" fmla="val 9092"/>
                <a:gd name="f14" fmla="val 326"/>
                <a:gd name="f15" fmla="val 8865"/>
                <a:gd name="f16" fmla="val 396"/>
                <a:gd name="f17" fmla="val 8637"/>
                <a:gd name="f18" fmla="val 462"/>
                <a:gd name="f19" fmla="val 8412"/>
                <a:gd name="f20" fmla="val 518"/>
                <a:gd name="f21" fmla="val 8184"/>
                <a:gd name="f22" fmla="val 571"/>
                <a:gd name="f23" fmla="val 7957"/>
                <a:gd name="f24" fmla="val 620"/>
                <a:gd name="f25" fmla="val 7734"/>
                <a:gd name="f26" fmla="val 662"/>
                <a:gd name="f27" fmla="val 7508"/>
                <a:gd name="f28" fmla="val 704"/>
                <a:gd name="f29" fmla="val 7285"/>
                <a:gd name="f30" fmla="val 739"/>
                <a:gd name="f31" fmla="val 7062"/>
                <a:gd name="f32" fmla="val 767"/>
                <a:gd name="f33" fmla="val 6840"/>
                <a:gd name="f34" fmla="val 795"/>
                <a:gd name="f35" fmla="val 6620"/>
                <a:gd name="f36" fmla="val 819"/>
                <a:gd name="f37" fmla="val 6402"/>
                <a:gd name="f38" fmla="val 837"/>
                <a:gd name="f39" fmla="val 6184"/>
                <a:gd name="f40" fmla="val 851"/>
                <a:gd name="f41" fmla="val 5968"/>
                <a:gd name="f42" fmla="val 865"/>
                <a:gd name="f43" fmla="val 5755"/>
                <a:gd name="f44" fmla="val 872"/>
                <a:gd name="f45" fmla="val 5542"/>
                <a:gd name="f46" fmla="val 879"/>
                <a:gd name="f47" fmla="val 5332"/>
                <a:gd name="f48" fmla="val 882"/>
                <a:gd name="f49" fmla="val 5124"/>
                <a:gd name="f50" fmla="val 4918"/>
                <a:gd name="f51" fmla="val 4714"/>
                <a:gd name="f52" fmla="val 4514"/>
                <a:gd name="f53" fmla="val 861"/>
                <a:gd name="f54" fmla="val 4316"/>
                <a:gd name="f55" fmla="val 4122"/>
                <a:gd name="f56" fmla="val 840"/>
                <a:gd name="f57" fmla="val 3929"/>
                <a:gd name="f58" fmla="val 823"/>
                <a:gd name="f59" fmla="val 3739"/>
                <a:gd name="f60" fmla="val 805"/>
                <a:gd name="f61" fmla="val 3553"/>
                <a:gd name="f62" fmla="val 788"/>
                <a:gd name="f63" fmla="val 3190"/>
                <a:gd name="f64" fmla="val 742"/>
                <a:gd name="f65" fmla="val 2842"/>
                <a:gd name="f66" fmla="val 693"/>
                <a:gd name="f67" fmla="val 2508"/>
                <a:gd name="f68" fmla="val 641"/>
                <a:gd name="f69" fmla="val 2192"/>
                <a:gd name="f70" fmla="val 585"/>
                <a:gd name="f71" fmla="val 1890"/>
                <a:gd name="f72" fmla="val 525"/>
                <a:gd name="f73" fmla="val 1610"/>
                <a:gd name="f74" fmla="val 1347"/>
                <a:gd name="f75" fmla="val 399"/>
                <a:gd name="f76" fmla="val 1105"/>
                <a:gd name="f77" fmla="val 336"/>
                <a:gd name="f78" fmla="val 883"/>
                <a:gd name="f79" fmla="val 277"/>
                <a:gd name="f80" fmla="val 686"/>
                <a:gd name="f81" fmla="val 221"/>
                <a:gd name="f82" fmla="val 508"/>
                <a:gd name="f83" fmla="val 168"/>
                <a:gd name="f84" fmla="val 358"/>
                <a:gd name="f85" fmla="val 123"/>
                <a:gd name="f86" fmla="val 232"/>
                <a:gd name="f87" fmla="val 81"/>
                <a:gd name="f88" fmla="val 59"/>
                <a:gd name="f89" fmla="val 21"/>
                <a:gd name="f90" fmla="*/ f0 1 10000"/>
                <a:gd name="f91" fmla="*/ f1 1 7946"/>
                <a:gd name="f92" fmla="+- f4 0 f2"/>
                <a:gd name="f93" fmla="+- f3 0 f2"/>
                <a:gd name="f94" fmla="*/ f93 1 10000"/>
                <a:gd name="f95" fmla="*/ f92 1 7946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7946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2F15F35-BBD3-4789-BE68-6AD3D260F7A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4F2B7AC-E63D-422B-B31A-27CDDECCD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DD2698-A6D8-4F98-9EE0-9B9F14C52C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762B129-6811-4A4F-A24B-DFE4A30E09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D73593-7FB1-4590-9CFC-21108B3B8B78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CD33BB-FD85-4310-974A-AB8133F3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F23D77B-BDAF-4A8C-A0BD-972D10B1761F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7A368FD-CDA8-4087-A9D2-0BC9805C90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90E1B5-A9C3-45EE-A166-B6071DBFB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6D3784-18A6-4C1E-9560-A842CAF7CB02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EFE22C60-0D15-40F4-A88C-A782BE3AD3CA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9">
              <a:extLst>
                <a:ext uri="{FF2B5EF4-FFF2-40B4-BE49-F238E27FC236}">
                  <a16:creationId xmlns:a16="http://schemas.microsoft.com/office/drawing/2014/main" id="{C7B3B23D-A7FD-443A-AAA4-6D7FD7F9B773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4DC19A2D-3D98-4CB2-8D4A-DBB8FCC9A4EE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4A97B6EF-46FE-4D58-AAE8-C4A434D42711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F512B277-7685-4356-825B-1243AD81758C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C0ABA035-C12E-445D-B461-1A08827BDF82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83FD808-5145-4BEF-BEFE-62690A8E39DF}"/>
                </a:ext>
              </a:extLst>
            </p:cNvPr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EB949EA-A8F6-491F-AE54-FE4047A5651F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B50A38-64EC-4F15-9B6F-98EC4615149E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747E43CC-EEF4-4701-8483-E4FBB6ACE4C3}"/>
              </a:ext>
            </a:extLst>
          </p:cNvPr>
          <p:cNvSpPr txBox="1"/>
          <p:nvPr/>
        </p:nvSpPr>
        <p:spPr>
          <a:xfrm>
            <a:off x="881563" y="607335"/>
            <a:ext cx="801910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4B3D6-FE26-46CA-84B4-B880F9D2F729}"/>
              </a:ext>
            </a:extLst>
          </p:cNvPr>
          <p:cNvSpPr txBox="1"/>
          <p:nvPr/>
        </p:nvSpPr>
        <p:spPr>
          <a:xfrm>
            <a:off x="9884453" y="2613784"/>
            <a:ext cx="652762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4F60DC-C473-406C-A5AB-19E776898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736A8D-18D2-492E-A4B5-F557E54EE9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0453670-0216-4340-AAAA-93BA60C06E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41CA281-B4E9-4831-A85D-A26192C46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8522DD-38D5-4473-842A-83568F3D5C5A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195C098-F5AF-4D35-9E40-A2A71C5D89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D7094-FFA8-4650-9558-121E4299BF05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36D2EF-54F7-4D19-8757-343D53C3BC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37CBE4-D501-495A-9391-D194F3798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9C792D1C-1691-42C1-976C-D59A8CD0768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C48B0B8E-7739-442A-8076-583AEDF5D395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14BE7AF7-EB27-4034-BE29-A5950A17C66A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4A0BC215-2510-46BD-B890-D898E9F21740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1EDF939D-6698-4270-9336-B9206A06057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A6865F58-4F37-4CE8-8C07-2EE1D83A1C96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4742859E-27C5-4D18-A593-BEC5BDFF44AC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142DCD1-D611-429C-88EE-BC9F71A8211A}"/>
                </a:ext>
              </a:extLst>
            </p:cNvPr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8F1F737-1FB8-46BA-9D8D-FDB5A9FFC1AB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C8DA42-7F6D-4834-846E-7AFCA4D424B8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9629633-16F5-40CE-A93C-EECE00E6A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AE9D8E6-FEEB-41CA-9A7E-69B3AA0AE8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1716EE-8D2F-4DD9-A2E4-70F3A3BC0C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36748-4EC0-4287-B074-67DA4AE6EA5E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8A02C32-4FB5-4F93-B7C6-95AA98A88C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DCA3C9A-AC9A-4F2B-B0E7-68CB6BF8433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102267B-9F7E-4AF0-8CC3-E05F61A376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B5F58D-B06B-472F-A6DE-1805C7402F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8338-7C06-4ECB-840C-FEDC5C3C2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5596-F23B-4506-A910-DDDB11EFDF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AF66-6264-457C-B81E-73C6009FC1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89078-318D-4387-A6D2-650CE5F7F5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9496A0-6343-401B-9C22-57C62BE444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4F673-1CA6-4B88-BB75-706075322B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517347-EAFA-4829-AD08-EE620E61B0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2005190B-D273-45C3-8137-0B09E0649D2A}"/>
              </a:ext>
            </a:extLst>
          </p:cNvPr>
          <p:cNvCxnSpPr/>
          <p:nvPr/>
        </p:nvCxnSpPr>
        <p:spPr>
          <a:xfrm>
            <a:off x="4403969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B74501E-9E5E-45BF-B15C-708CF8292C05}"/>
              </a:ext>
            </a:extLst>
          </p:cNvPr>
          <p:cNvCxnSpPr/>
          <p:nvPr/>
        </p:nvCxnSpPr>
        <p:spPr>
          <a:xfrm>
            <a:off x="7772400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AAB324A-EDD4-48B6-9807-771B446053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D3971-D5CE-4A1B-A227-15303FFB7E61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514FFCE-8F51-4835-B631-78A0A82E07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A5B30946-5E16-4E15-BAED-FA7D11E5F8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460BD4-979D-4B22-86C0-16F2026B12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B069-CEEB-42EF-93BC-6B58AF4E1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6E7D-54AD-45DC-AE30-B72838D94C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4E2BA03-9121-41DB-B74C-C8406B4811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6C65D18-4377-4A50-AAF2-06A1E6D9AF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8A6A2F-C918-4858-AB57-06B541534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B3797DC-3E85-4F08-A014-6229533293B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DE4F645-6FF1-4256-BA01-CF00662B17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08398ED-CA15-4857-9A1A-CC6AD2628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330148B-1293-4E48-8F85-B8641BFB0EC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392B613-08E4-4DC5-99DE-7AC08EFD45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4060F405-319F-4103-88E0-229B2D78A677}"/>
              </a:ext>
            </a:extLst>
          </p:cNvPr>
          <p:cNvCxnSpPr/>
          <p:nvPr/>
        </p:nvCxnSpPr>
        <p:spPr>
          <a:xfrm>
            <a:off x="4405835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43">
            <a:extLst>
              <a:ext uri="{FF2B5EF4-FFF2-40B4-BE49-F238E27FC236}">
                <a16:creationId xmlns:a16="http://schemas.microsoft.com/office/drawing/2014/main" id="{2B7010DF-786E-463D-B438-22C7A1F5CAA8}"/>
              </a:ext>
            </a:extLst>
          </p:cNvPr>
          <p:cNvCxnSpPr/>
          <p:nvPr/>
        </p:nvCxnSpPr>
        <p:spPr>
          <a:xfrm>
            <a:off x="7797802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C205FB1D-18C2-4D5C-94F8-5EAF787632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3C0A79-C326-48FA-A3C2-760E0A71FEE4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950CDCA6-6561-48F7-ACFD-4C9DFFDB32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1112" y="6391838"/>
            <a:ext cx="3644286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C2AEB80-9C66-4398-8142-A2B46A9C8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CF1BB9-DE3F-40AE-AD59-C60A7E977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DB0B-E569-4138-81A5-89C43BC9C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6618-5086-4FA2-98E6-49A5D4F37BE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E03-A966-4AA4-8A82-9BF79C96A7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95435" y="6391838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3FBB31E8-151F-4D9A-A855-FA9788420372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7320-563B-4A2E-A08D-5440199F92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D96F-ED0E-41C4-B90E-BBCBC493ED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0D9743-5A70-4DAA-AFC6-BFE9F8E147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0E48AB3-2E09-4AA7-8D80-718C70255B9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57ED8525-7836-4451-BD2F-F96C91867F9E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B340CF06-E5F9-4ECC-817A-63B7F3C3E8AD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4E82E36A-194F-48CC-A360-2FFCB24DCDDD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F2DE31CA-9D80-4A2E-B29A-9AB9EDE07F75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8">
              <a:extLst>
                <a:ext uri="{FF2B5EF4-FFF2-40B4-BE49-F238E27FC236}">
                  <a16:creationId xmlns:a16="http://schemas.microsoft.com/office/drawing/2014/main" id="{017A6FFF-2934-4B2A-9238-4B80B2812342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411397FE-2583-424D-9AC2-4FFC9A7D830B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145E6CC-6981-4034-BF49-4AB5F6686658}"/>
                </a:ext>
              </a:extLst>
            </p:cNvPr>
            <p:cNvSpPr/>
            <p:nvPr/>
          </p:nvSpPr>
          <p:spPr>
            <a:xfrm>
              <a:off x="414863" y="402162"/>
              <a:ext cx="65108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FDE4AB5-C5F8-4D2E-A99B-A78E4F39C03C}"/>
                </a:ext>
              </a:extLst>
            </p:cNvPr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518A3CA-C31D-4618-8663-5EE292A256D0}"/>
                </a:ext>
              </a:extLst>
            </p:cNvPr>
            <p:cNvSpPr/>
            <p:nvPr/>
          </p:nvSpPr>
          <p:spPr>
            <a:xfrm rot="5400013">
              <a:off x="4449237" y="280172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D392972-3458-4FCF-8761-AACAE0458619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Vertical Title 1">
            <a:extLst>
              <a:ext uri="{FF2B5EF4-FFF2-40B4-BE49-F238E27FC236}">
                <a16:creationId xmlns:a16="http://schemas.microsoft.com/office/drawing/2014/main" id="{C1047E41-C2CB-4C74-AB15-7FFFF2CDC65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1625E965-26FD-4EA6-A503-E3DDD4F09E7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6A199F-05C7-4346-ACFD-91A54FCECD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3107" y="6391838"/>
            <a:ext cx="992133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85D0032F-CC8C-44E7-ACA7-1064B14C139F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8356E60-B0F4-4426-94CB-208D983CE3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26AFDE6-9FDF-4574-8A69-164AC07DBFD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8CFF6A-3330-43F5-BA59-D8ABDFA06A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7D06F-3C58-4FA7-967E-00FD592A1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A10-32DF-4E68-B308-8FCFA784DC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1774-709B-4739-8FB5-9DDA12418C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24B1-D5C8-4AA1-B2ED-D2B0403117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5E04A-4F9C-4D90-AC1C-5C20D0B2BF8B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B8EB-9449-4ECA-9EC8-49217EEC38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924E-8FEE-4964-8C7D-63DB727737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CB564-640A-4C63-BF5F-5B91CEDB10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0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9F9E5D0-F436-4839-B96C-DFA66FC3E530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675C8A74-B3D1-4AC6-BC90-E67C8DEB010E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1D04181B-BB1A-4A2C-A48D-06D6958A29F8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DDBE3912-1D2D-4BCD-9B41-91EA592A781F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F77C7E72-02D7-45D2-BDB6-3E32613AB9CD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97DB4C3F-5F28-4C16-A9CD-9F59BFE834FA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0DA2181C-7627-4233-8122-4D98C3522DAA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10D570D-52BD-48AF-82C6-2A5C915B4842}"/>
                </a:ext>
              </a:extLst>
            </p:cNvPr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A4A116D-F595-4157-9C47-B1B357E7184E}"/>
                </a:ext>
              </a:extLst>
            </p:cNvPr>
            <p:cNvSpPr/>
            <p:nvPr/>
          </p:nvSpPr>
          <p:spPr>
            <a:xfrm rot="16200004">
              <a:off x="3787248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2BF6EC5-BE42-4CB0-B343-460601F952B6}"/>
                </a:ext>
              </a:extLst>
            </p:cNvPr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C97AD32-B0FD-4CB4-8790-220179A9BDE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9C8AB27-A99B-4344-92B7-4155D61AC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CECA3E3-2F0D-459C-B310-D15B3BD3E5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60F2093-5B42-4CAB-AAF6-437B03EF68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842F31-077F-49D0-BC3A-B1A2F6A83438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2B48731-FE6B-4EBD-9F63-EADAD6C95D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1508DCB-B1E2-433B-A2E8-8D847317B5E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CD88637-19B1-43DD-ACDB-A3E80B114C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2B7A5-F106-4C08-91CE-01D2475A80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4F8E-7C84-4B22-8970-D85FBA9D04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BE42-9D1E-4BDD-9F92-C56377D0FC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C01E-CCBA-4A8E-BE38-F9BC2C835FA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68F9-FAF4-400E-A596-D489C6F9C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2857A2-5711-4F65-A7D5-225FB8D82987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F934-4058-449B-9CCF-6009E1BDF0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CF82-DE55-4A2A-8DA4-08AA2AF44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AF36C-9C39-4D14-8014-67A877DD4B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AD4-5237-4AE6-AA5E-1D6CB0742B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8ECF-5113-4E9A-A0BE-D4EF31FB2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BFAF-EBAE-4EF6-85AA-A44964EF0C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41595-8530-4D06-B0EC-0A41CD5782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22A90-CAFB-454B-BA88-722293B5856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19EE6-AD01-4215-AC23-C5CE001E43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5524AD-6FCF-4F48-8884-F6BAA190B9FD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CC585-5AEF-4AC1-B960-486ED62D4E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ECE8C-A761-4EE5-AC00-77E17CC356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CCEB11-E4E2-4168-B2D2-087B87414B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B9C-6AA5-456C-851C-4D795CF155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46B0-1A6E-4B5E-BB0A-1817C8DFD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0B2DB-0F61-464B-AFD0-AD0F4D962799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F01CB-62AA-4502-B63F-E0FBBEA12B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FED0-0BA9-45F5-A369-776019640D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E81679-2E5C-45C9-9536-C01B00D6A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FC69F-D1F9-4918-873B-FF589DAEB2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CAAF6B-4B98-4E0D-BC82-92CE08FA4DA3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5FE7-2507-49A2-A77B-862FEDF4EE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160239-4841-4902-B0CB-776787F75390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3DB4787-A6EB-49D3-BE1A-03A576C2B5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17D1AB-7472-4743-95ED-94FD198C41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3F4D51F-5067-4A4D-919F-089894D6D1AE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5C806EDF-CEBE-4E57-84CE-1AF61D25F8EB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97D911EE-0F80-4AF8-BE6E-0061F7CD3352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68C32224-B296-4A32-A86F-5684028289D6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3E3AE403-CF7E-4CE6-B37E-A0344D411B86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186B321C-A8F6-436E-A99D-059FCCAE5374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8E2D661A-0245-4959-BA14-A9202C9DB98E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D86DE6FF-05B5-4A51-B77D-1E1DB98294D2}"/>
                </a:ext>
              </a:extLst>
            </p:cNvPr>
            <p:cNvSpPr/>
            <p:nvPr/>
          </p:nvSpPr>
          <p:spPr>
            <a:xfrm>
              <a:off x="5713408" y="402162"/>
              <a:ext cx="6055257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75CE992-F50A-4CBC-BA64-9B330372F5FE}"/>
                </a:ext>
              </a:extLst>
            </p:cNvPr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51239E9-536F-40B7-9844-4CD2607B8643}"/>
                </a:ext>
              </a:extLst>
            </p:cNvPr>
            <p:cNvSpPr/>
            <p:nvPr/>
          </p:nvSpPr>
          <p:spPr>
            <a:xfrm rot="16200004">
              <a:off x="2229375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2C5B148-05D2-48D5-A2F2-E67779D464A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73D554D-C757-4D82-824A-F6C787230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4743A8-4323-44B5-BFC3-11A5EBE62E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9A12D9B-370C-4B19-8C46-7722FC1F2E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D0214AD7-4374-444E-8049-2E52E2E8A4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54DFD-EC61-4846-9581-F83D7CE6F0DD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98DC745C-4508-4B17-BE98-8D7D0FC889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A89074A-9A9A-4962-B752-4AFFBFCC61A3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DF74E324-BB88-41B6-A067-22C7FCF232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6BEEB-AA15-462B-928A-1F472DD6BA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344C0C5-C8A3-448D-8592-62AC054F487A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5BB69F3A-E24F-439C-8270-7915936CA37F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D549B61E-3A76-44B8-9BC0-BCF3A11E2BC1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4895AF36-FC01-4C1D-BE8B-D578CAC9E798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97C7E1AC-C650-4F70-94DC-9D21253D26EB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E66972DF-CCFB-4BDE-8501-77165C2F320A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B110E86B-882B-4F52-B51B-AE6A2F3F4F0E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01383592-9AA0-4C23-B970-17A5D0EE2270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5A9CB21-E2D0-4C7A-B52C-3C47DF74995D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671BD01-2D60-4DA8-9AA7-1FF93A360A8E}"/>
                </a:ext>
              </a:extLst>
            </p:cNvPr>
            <p:cNvSpPr/>
            <p:nvPr/>
          </p:nvSpPr>
          <p:spPr>
            <a:xfrm rot="16200004">
              <a:off x="3295438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EF7EB12-72D9-4923-9E06-A56A4732F5D3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E7ADAB2-857D-43F2-BC2B-04938F40C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55CBBC5-6FF7-43B5-8E41-0BA7F513128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407CB62-3ECB-4947-9975-7902F5D5407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05C8A91D-88C7-4478-86FF-0DEB7EA05C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C7C2A6-F796-464F-82D3-B8C6B620A1A3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C34015E-1230-4BB9-84B9-4B38D6938D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250D44E-F422-4D3E-943E-079B479F8E3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D3322039-EA8A-47F6-B64F-FF7B3EEE8F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D7D368-9781-4A8B-A06E-A014A180BA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514890E-924F-4680-B568-4A84E2369853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4EE02D9-5CFB-411E-AA8E-C14B05FC7A29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C6B90086-C144-4A74-9788-44D67AFBAEF6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52658CDC-993E-4446-B61D-FB4B614891F7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EC1A8C89-99BB-4724-9870-791CA75A63BF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E4400435-6135-443E-A9D3-247516D7CBDD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EC0CF287-C972-4CF5-AB60-1308474B730C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29D471C-E5A0-4C34-8634-0A774B84B16C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BE9BA93-E03D-4AFC-82D9-C45F8EFE24DB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F87C07-7776-4C15-8DD6-662C5625261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62FC19B-E670-4C1E-B972-8B5A323AA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7578682-1936-4357-B9CE-51A154B3C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99791F5-438A-4693-B405-3D2C6718B89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653107" y="6391838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4E12BF06-DFF7-46BB-87B2-0DAB60D05703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FEACBEC-9CAE-4F5A-95F8-FA0E3B26A19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61112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B210B07-3CA9-4B45-B1B1-12C283BE16C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DD5125B-A280-43C9-A6FB-1692A7835F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59F0E91-3F5F-4C01-8E78-AFE41F61AF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7F9-49D4-4139-A662-670060FFE54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Project: Explore Nepal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2E7A-D9AA-411E-9F35-3C03593EF7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Team he-Tech-Auda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EFED-FFBB-4929-B5AE-904B05E79A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1. About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9572-E839-4061-BAA9-2776EA3E69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4801" y="2433712"/>
            <a:ext cx="9905996" cy="4004605"/>
          </a:xfrm>
        </p:spPr>
        <p:txBody>
          <a:bodyPr/>
          <a:lstStyle/>
          <a:p>
            <a:pPr lvl="0"/>
            <a:r>
              <a:rPr lang="en-US"/>
              <a:t>Personality based destination suggestion</a:t>
            </a:r>
          </a:p>
          <a:p>
            <a:pPr lvl="0"/>
            <a:r>
              <a:rPr lang="en-US"/>
              <a:t>Deals with the communication of information about tourism destinations</a:t>
            </a:r>
            <a:endParaRPr lang="en-GB"/>
          </a:p>
          <a:p>
            <a:pPr lvl="0"/>
            <a:r>
              <a:rPr lang="en-GB"/>
              <a:t>Developed mainly for foreign as well as Domestic.</a:t>
            </a:r>
          </a:p>
          <a:p>
            <a:pPr lvl="0"/>
            <a:r>
              <a:rPr lang="en-GB"/>
              <a:t>Interaction between service sector and tourists.</a:t>
            </a:r>
          </a:p>
          <a:p>
            <a:pPr lvl="0"/>
            <a:r>
              <a:rPr lang="en-GB"/>
              <a:t>Trending and recently added destination are Included.</a:t>
            </a:r>
          </a:p>
          <a:p>
            <a:pPr lvl="0"/>
            <a:r>
              <a:rPr lang="en-GB"/>
              <a:t>Review and rating about destinations.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82F6-8D56-40BB-8020-874DBB7D0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About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031B-2C06-4E89-A0A9-C276C06EFD8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Mostly deals with the communication of Information. </a:t>
            </a:r>
          </a:p>
          <a:p>
            <a:pPr lvl="0"/>
            <a:r>
              <a:rPr lang="en-GB"/>
              <a:t>Direct message system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3555-61DD-428F-9B05-F89A06317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2.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D5D8-CCA1-4D24-B1E0-858241B459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9905996" cy="3644871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GB" sz="2000"/>
              <a:t>Insufficient of information about the various place.</a:t>
            </a:r>
          </a:p>
          <a:p>
            <a:pPr lvl="0">
              <a:lnSpc>
                <a:spcPct val="110000"/>
              </a:lnSpc>
            </a:pPr>
            <a:r>
              <a:rPr lang="en-GB" sz="2000"/>
              <a:t>Shortfall of proper guide and translator.</a:t>
            </a:r>
          </a:p>
          <a:p>
            <a:pPr lvl="0">
              <a:lnSpc>
                <a:spcPct val="110000"/>
              </a:lnSpc>
            </a:pPr>
            <a:r>
              <a:rPr lang="en-GB" sz="2000"/>
              <a:t>Absence of securities.</a:t>
            </a:r>
          </a:p>
          <a:p>
            <a:pPr lvl="0"/>
            <a:r>
              <a:rPr lang="en-GB" sz="2000"/>
              <a:t>Proper places to stay.</a:t>
            </a:r>
          </a:p>
          <a:p>
            <a:pPr lvl="0"/>
            <a:r>
              <a:rPr lang="en-GB" sz="2000"/>
              <a:t>Lack of genuine rating and reviews.</a:t>
            </a:r>
          </a:p>
          <a:p>
            <a:pPr marL="0" lvl="0" indent="0">
              <a:buNone/>
            </a:pPr>
            <a:endParaRPr lang="en-GB" sz="2000"/>
          </a:p>
          <a:p>
            <a:pPr marL="0" lvl="0" indent="0">
              <a:lnSpc>
                <a:spcPct val="110000"/>
              </a:lnSpc>
              <a:buNone/>
            </a:pPr>
            <a:endParaRPr lang="en-GB" sz="2000"/>
          </a:p>
          <a:p>
            <a:pPr marL="0" lvl="0" indent="0">
              <a:lnSpc>
                <a:spcPct val="110000"/>
              </a:lnSpc>
              <a:buNone/>
            </a:pPr>
            <a:r>
              <a:rPr lang="en-GB" sz="2000"/>
              <a:t> 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C343-294C-47B8-8B8E-3220EDE364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3.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F129-ABFE-4DA5-A9F3-671343DADCA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Login system for users , service providers.</a:t>
            </a:r>
            <a:endParaRPr lang="en-GB"/>
          </a:p>
          <a:p>
            <a:pPr lvl="0"/>
            <a:r>
              <a:rPr lang="en-GB"/>
              <a:t>Location tracking of tourist for security purpose.</a:t>
            </a:r>
          </a:p>
          <a:p>
            <a:pPr lvl="0"/>
            <a:r>
              <a:rPr lang="en-GB"/>
              <a:t>Embed google maps and translator.</a:t>
            </a:r>
          </a:p>
          <a:p>
            <a:pPr lvl="0"/>
            <a:r>
              <a:rPr lang="en-US"/>
              <a:t>A pocket translator</a:t>
            </a:r>
          </a:p>
          <a:p>
            <a:pPr lvl="0"/>
            <a:r>
              <a:rPr lang="en-US"/>
              <a:t>Rating and review for any tourist destination.</a:t>
            </a:r>
          </a:p>
          <a:p>
            <a:pPr lvl="0"/>
            <a:r>
              <a:rPr lang="en-GB"/>
              <a:t>This website is fully responsive.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1A4-DA0A-4536-AFFC-7E56941E33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4.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01E0-9AEA-46DD-AE00-A6B5BC141B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Booking and renting Facilities for hotels, vehicles.</a:t>
            </a:r>
          </a:p>
          <a:p>
            <a:pPr lvl="0"/>
            <a:r>
              <a:rPr lang="en-GB"/>
              <a:t>Routes for the destination will be precisely show.</a:t>
            </a:r>
          </a:p>
          <a:p>
            <a:pPr lvl="0"/>
            <a:r>
              <a:rPr lang="en-GB"/>
              <a:t>More destination to be included.</a:t>
            </a:r>
          </a:p>
          <a:p>
            <a:pPr lvl="0"/>
            <a:r>
              <a:rPr lang="en-GB"/>
              <a:t>Notification for user about the emergency.</a:t>
            </a:r>
          </a:p>
          <a:p>
            <a:pPr marL="0" lvl="0" indent="0">
              <a:buNone/>
            </a:pPr>
            <a:endParaRPr lang="en-GB"/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E182-0BBF-4DE5-8ABE-AEEFB4C9D4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94A6-1C51-410B-A551-1DB89009569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main motive of this website is to helps tourist and address their problems that results in development of the tourism in Nepal.</a:t>
            </a:r>
          </a:p>
          <a:p>
            <a:pPr lvl="0"/>
            <a:r>
              <a:rPr lang="en-US"/>
              <a:t>Helps tourist on their visit and promotes tourism.#</a:t>
            </a:r>
          </a:p>
          <a:p>
            <a:pPr lvl="0"/>
            <a:r>
              <a:rPr lang="en-US"/>
              <a:t>Helps in tourism development.</a:t>
            </a:r>
          </a:p>
          <a:p>
            <a:pPr lvl="0"/>
            <a:r>
              <a:rPr lang="en-US"/>
              <a:t>Journey so far have been very fruitful to us.</a:t>
            </a:r>
          </a:p>
          <a:p>
            <a:pPr lvl="0"/>
            <a:r>
              <a:rPr lang="en-US"/>
              <a:t>We have experienced how to perform during critical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Ion%20Boardroom</Template>
  <TotalTime>303</TotalTime>
  <Words>241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Project: Explore Nepal</vt:lpstr>
      <vt:lpstr>1. About our website</vt:lpstr>
      <vt:lpstr>About our website</vt:lpstr>
      <vt:lpstr>2. Inspiration</vt:lpstr>
      <vt:lpstr>3. Features</vt:lpstr>
      <vt:lpstr>4. Future Enhancement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Explore Nepal</dc:title>
  <dc:creator>Pradeep Khadka</dc:creator>
  <cp:lastModifiedBy>Pradeep Khadka</cp:lastModifiedBy>
  <cp:revision>7</cp:revision>
  <dcterms:created xsi:type="dcterms:W3CDTF">2020-02-10T07:43:23Z</dcterms:created>
  <dcterms:modified xsi:type="dcterms:W3CDTF">2020-02-11T05:31:51Z</dcterms:modified>
</cp:coreProperties>
</file>