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8D3331FB-F721-4F17-A514-12553D5F1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Tableau Dashboards For CovidData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DDE4C66D-F7EF-47DA-A920-D3186A514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824F7ED1-D3A2-4BA3-A159-2BB6EAA42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252"/>
            <a:ext cx="12192000" cy="586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Tableau Dashboards For CovidData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Dashboards For CovidData</dc:title>
  <dc:creator>Dell</dc:creator>
  <cp:lastModifiedBy>Dell</cp:lastModifiedBy>
  <cp:revision>2</cp:revision>
  <dcterms:created xsi:type="dcterms:W3CDTF">2024-06-20T16:44:41Z</dcterms:created>
  <dcterms:modified xsi:type="dcterms:W3CDTF">2024-06-20T16:45:36Z</dcterms:modified>
</cp:coreProperties>
</file>