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56" r:id="rId2"/>
    <p:sldId id="273" r:id="rId3"/>
    <p:sldId id="258" r:id="rId4"/>
    <p:sldId id="259" r:id="rId5"/>
    <p:sldId id="261" r:id="rId6"/>
    <p:sldId id="272" r:id="rId7"/>
    <p:sldId id="270" r:id="rId8"/>
    <p:sldId id="271" r:id="rId9"/>
    <p:sldId id="257" r:id="rId10"/>
    <p:sldId id="265" r:id="rId11"/>
    <p:sldId id="266" r:id="rId12"/>
    <p:sldId id="263" r:id="rId13"/>
    <p:sldId id="264" r:id="rId14"/>
    <p:sldId id="267" r:id="rId15"/>
    <p:sldId id="268" r:id="rId16"/>
    <p:sldId id="274" r:id="rId17"/>
    <p:sldId id="275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2E321-0929-40DD-BD2B-A7795CF310F8}" v="907" dt="2023-12-01T01:35:53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Teeloku" userId="3ab2c736383ea143" providerId="LiveId" clId="{AA82E321-0929-40DD-BD2B-A7795CF310F8}"/>
    <pc:docChg chg="undo redo custSel addSld delSld modSld sldOrd">
      <pc:chgData name="Piyush Teeloku" userId="3ab2c736383ea143" providerId="LiveId" clId="{AA82E321-0929-40DD-BD2B-A7795CF310F8}" dt="2023-12-01T01:37:39.326" v="4820" actId="1076"/>
      <pc:docMkLst>
        <pc:docMk/>
      </pc:docMkLst>
      <pc:sldChg chg="modSp mod">
        <pc:chgData name="Piyush Teeloku" userId="3ab2c736383ea143" providerId="LiveId" clId="{AA82E321-0929-40DD-BD2B-A7795CF310F8}" dt="2023-11-29T20:30:26.357" v="4021" actId="20577"/>
        <pc:sldMkLst>
          <pc:docMk/>
          <pc:sldMk cId="1282836051" sldId="258"/>
        </pc:sldMkLst>
        <pc:spChg chg="mod">
          <ac:chgData name="Piyush Teeloku" userId="3ab2c736383ea143" providerId="LiveId" clId="{AA82E321-0929-40DD-BD2B-A7795CF310F8}" dt="2023-11-29T20:30:26.357" v="4021" actId="20577"/>
          <ac:spMkLst>
            <pc:docMk/>
            <pc:sldMk cId="1282836051" sldId="258"/>
            <ac:spMk id="3" creationId="{6152FA4E-3E9B-7587-3590-F5E5D71EB117}"/>
          </ac:spMkLst>
        </pc:spChg>
      </pc:sldChg>
      <pc:sldChg chg="modSp mod">
        <pc:chgData name="Piyush Teeloku" userId="3ab2c736383ea143" providerId="LiveId" clId="{AA82E321-0929-40DD-BD2B-A7795CF310F8}" dt="2023-11-29T20:48:32.534" v="4124" actId="20577"/>
        <pc:sldMkLst>
          <pc:docMk/>
          <pc:sldMk cId="3425940399" sldId="259"/>
        </pc:sldMkLst>
        <pc:spChg chg="mod">
          <ac:chgData name="Piyush Teeloku" userId="3ab2c736383ea143" providerId="LiveId" clId="{AA82E321-0929-40DD-BD2B-A7795CF310F8}" dt="2023-11-29T20:48:32.534" v="4124" actId="20577"/>
          <ac:spMkLst>
            <pc:docMk/>
            <pc:sldMk cId="3425940399" sldId="259"/>
            <ac:spMk id="3" creationId="{6152FA4E-3E9B-7587-3590-F5E5D71EB117}"/>
          </ac:spMkLst>
        </pc:spChg>
      </pc:sldChg>
      <pc:sldChg chg="modSp mod">
        <pc:chgData name="Piyush Teeloku" userId="3ab2c736383ea143" providerId="LiveId" clId="{AA82E321-0929-40DD-BD2B-A7795CF310F8}" dt="2023-11-29T16:12:10.400" v="2124" actId="20577"/>
        <pc:sldMkLst>
          <pc:docMk/>
          <pc:sldMk cId="3504527658" sldId="260"/>
        </pc:sldMkLst>
        <pc:spChg chg="mod">
          <ac:chgData name="Piyush Teeloku" userId="3ab2c736383ea143" providerId="LiveId" clId="{AA82E321-0929-40DD-BD2B-A7795CF310F8}" dt="2023-11-29T16:12:10.400" v="2124" actId="20577"/>
          <ac:spMkLst>
            <pc:docMk/>
            <pc:sldMk cId="3504527658" sldId="260"/>
            <ac:spMk id="3" creationId="{6152FA4E-3E9B-7587-3590-F5E5D71EB117}"/>
          </ac:spMkLst>
        </pc:spChg>
      </pc:sldChg>
      <pc:sldChg chg="modSp mod ord">
        <pc:chgData name="Piyush Teeloku" userId="3ab2c736383ea143" providerId="LiveId" clId="{AA82E321-0929-40DD-BD2B-A7795CF310F8}" dt="2023-11-29T04:03:35.827" v="233"/>
        <pc:sldMkLst>
          <pc:docMk/>
          <pc:sldMk cId="2448807308" sldId="261"/>
        </pc:sldMkLst>
        <pc:spChg chg="mod">
          <ac:chgData name="Piyush Teeloku" userId="3ab2c736383ea143" providerId="LiveId" clId="{AA82E321-0929-40DD-BD2B-A7795CF310F8}" dt="2023-11-29T03:57:47.888" v="114" actId="20577"/>
          <ac:spMkLst>
            <pc:docMk/>
            <pc:sldMk cId="2448807308" sldId="261"/>
            <ac:spMk id="3" creationId="{6152FA4E-3E9B-7587-3590-F5E5D71EB117}"/>
          </ac:spMkLst>
        </pc:spChg>
      </pc:sldChg>
      <pc:sldChg chg="modSp mod">
        <pc:chgData name="Piyush Teeloku" userId="3ab2c736383ea143" providerId="LiveId" clId="{AA82E321-0929-40DD-BD2B-A7795CF310F8}" dt="2023-11-30T17:26:23.768" v="4804" actId="20577"/>
        <pc:sldMkLst>
          <pc:docMk/>
          <pc:sldMk cId="3462447201" sldId="263"/>
        </pc:sldMkLst>
        <pc:spChg chg="mod">
          <ac:chgData name="Piyush Teeloku" userId="3ab2c736383ea143" providerId="LiveId" clId="{AA82E321-0929-40DD-BD2B-A7795CF310F8}" dt="2023-11-30T17:26:23.768" v="4804" actId="20577"/>
          <ac:spMkLst>
            <pc:docMk/>
            <pc:sldMk cId="3462447201" sldId="263"/>
            <ac:spMk id="3" creationId="{6152FA4E-3E9B-7587-3590-F5E5D71EB117}"/>
          </ac:spMkLst>
        </pc:spChg>
      </pc:sldChg>
      <pc:sldChg chg="addSp delSp modSp mod">
        <pc:chgData name="Piyush Teeloku" userId="3ab2c736383ea143" providerId="LiveId" clId="{AA82E321-0929-40DD-BD2B-A7795CF310F8}" dt="2023-11-30T02:39:03.196" v="4654" actId="122"/>
        <pc:sldMkLst>
          <pc:docMk/>
          <pc:sldMk cId="1321258311" sldId="264"/>
        </pc:sldMkLst>
        <pc:spChg chg="add del mod">
          <ac:chgData name="Piyush Teeloku" userId="3ab2c736383ea143" providerId="LiveId" clId="{AA82E321-0929-40DD-BD2B-A7795CF310F8}" dt="2023-11-29T16:26:34.812" v="2321" actId="767"/>
          <ac:spMkLst>
            <pc:docMk/>
            <pc:sldMk cId="1321258311" sldId="264"/>
            <ac:spMk id="6" creationId="{2E24A0C8-982C-FB0B-6565-687795C40971}"/>
          </ac:spMkLst>
        </pc:spChg>
        <pc:spChg chg="add mod">
          <ac:chgData name="Piyush Teeloku" userId="3ab2c736383ea143" providerId="LiveId" clId="{AA82E321-0929-40DD-BD2B-A7795CF310F8}" dt="2023-11-29T16:36:09.032" v="2504" actId="20577"/>
          <ac:spMkLst>
            <pc:docMk/>
            <pc:sldMk cId="1321258311" sldId="264"/>
            <ac:spMk id="7" creationId="{B44FD13B-006A-F961-7D18-DF0B6BDCA882}"/>
          </ac:spMkLst>
        </pc:spChg>
        <pc:spChg chg="add mod">
          <ac:chgData name="Piyush Teeloku" userId="3ab2c736383ea143" providerId="LiveId" clId="{AA82E321-0929-40DD-BD2B-A7795CF310F8}" dt="2023-11-29T16:29:57.016" v="2503" actId="20577"/>
          <ac:spMkLst>
            <pc:docMk/>
            <pc:sldMk cId="1321258311" sldId="264"/>
            <ac:spMk id="9" creationId="{7A9FBE6C-6EEF-FD1C-3351-59214D35CA55}"/>
          </ac:spMkLst>
        </pc:spChg>
        <pc:graphicFrameChg chg="del">
          <ac:chgData name="Piyush Teeloku" userId="3ab2c736383ea143" providerId="LiveId" clId="{AA82E321-0929-40DD-BD2B-A7795CF310F8}" dt="2023-11-29T16:36:17.266" v="2505" actId="478"/>
          <ac:graphicFrameMkLst>
            <pc:docMk/>
            <pc:sldMk cId="1321258311" sldId="264"/>
            <ac:graphicFrameMk id="4" creationId="{F41859B5-B74D-4BF8-F2DC-FCDD831837AB}"/>
          </ac:graphicFrameMkLst>
        </pc:graphicFrameChg>
        <pc:graphicFrameChg chg="add del mod modGraphic">
          <ac:chgData name="Piyush Teeloku" userId="3ab2c736383ea143" providerId="LiveId" clId="{AA82E321-0929-40DD-BD2B-A7795CF310F8}" dt="2023-11-30T02:39:03.196" v="4654" actId="122"/>
          <ac:graphicFrameMkLst>
            <pc:docMk/>
            <pc:sldMk cId="1321258311" sldId="264"/>
            <ac:graphicFrameMk id="5" creationId="{14B8B084-0CDC-5467-B967-FC4EA9049FC6}"/>
          </ac:graphicFrameMkLst>
        </pc:graphicFrameChg>
        <pc:graphicFrameChg chg="add del mod modGraphic">
          <ac:chgData name="Piyush Teeloku" userId="3ab2c736383ea143" providerId="LiveId" clId="{AA82E321-0929-40DD-BD2B-A7795CF310F8}" dt="2023-11-29T16:44:55.791" v="2608" actId="478"/>
          <ac:graphicFrameMkLst>
            <pc:docMk/>
            <pc:sldMk cId="1321258311" sldId="264"/>
            <ac:graphicFrameMk id="11" creationId="{D3B22D25-354A-7B39-B489-4BE79E6F7008}"/>
          </ac:graphicFrameMkLst>
        </pc:graphicFrameChg>
        <pc:graphicFrameChg chg="add mod modGraphic">
          <ac:chgData name="Piyush Teeloku" userId="3ab2c736383ea143" providerId="LiveId" clId="{AA82E321-0929-40DD-BD2B-A7795CF310F8}" dt="2023-11-30T02:38:51.198" v="4653" actId="122"/>
          <ac:graphicFrameMkLst>
            <pc:docMk/>
            <pc:sldMk cId="1321258311" sldId="264"/>
            <ac:graphicFrameMk id="13" creationId="{D4D7989E-8F16-0080-1BAE-10FC0BA85D02}"/>
          </ac:graphicFrameMkLst>
        </pc:graphicFrameChg>
      </pc:sldChg>
      <pc:sldChg chg="addSp delSp modSp mod">
        <pc:chgData name="Piyush Teeloku" userId="3ab2c736383ea143" providerId="LiveId" clId="{AA82E321-0929-40DD-BD2B-A7795CF310F8}" dt="2023-11-30T17:30:32.861" v="4807" actId="14100"/>
        <pc:sldMkLst>
          <pc:docMk/>
          <pc:sldMk cId="2957992278" sldId="265"/>
        </pc:sldMkLst>
        <pc:spChg chg="add mod">
          <ac:chgData name="Piyush Teeloku" userId="3ab2c736383ea143" providerId="LiveId" clId="{AA82E321-0929-40DD-BD2B-A7795CF310F8}" dt="2023-11-30T17:24:04.575" v="4745" actId="20577"/>
          <ac:spMkLst>
            <pc:docMk/>
            <pc:sldMk cId="2957992278" sldId="265"/>
            <ac:spMk id="21" creationId="{1FFC298B-03AA-47FE-5FA0-E78E62DE3723}"/>
          </ac:spMkLst>
        </pc:spChg>
        <pc:spChg chg="mod">
          <ac:chgData name="Piyush Teeloku" userId="3ab2c736383ea143" providerId="LiveId" clId="{AA82E321-0929-40DD-BD2B-A7795CF310F8}" dt="2023-11-29T15:38:16.057" v="1409" actId="20577"/>
          <ac:spMkLst>
            <pc:docMk/>
            <pc:sldMk cId="2957992278" sldId="265"/>
            <ac:spMk id="41" creationId="{EE346769-E393-A877-D04D-DE206ADB556A}"/>
          </ac:spMkLst>
        </pc:spChg>
        <pc:picChg chg="del mod">
          <ac:chgData name="Piyush Teeloku" userId="3ab2c736383ea143" providerId="LiveId" clId="{AA82E321-0929-40DD-BD2B-A7795CF310F8}" dt="2023-11-30T17:22:02.778" v="4695" actId="478"/>
          <ac:picMkLst>
            <pc:docMk/>
            <pc:sldMk cId="2957992278" sldId="265"/>
            <ac:picMk id="19" creationId="{C3DE5EB0-745F-4A09-49C6-CF7CAE84B15A}"/>
          </ac:picMkLst>
        </pc:picChg>
        <pc:picChg chg="add mod">
          <ac:chgData name="Piyush Teeloku" userId="3ab2c736383ea143" providerId="LiveId" clId="{AA82E321-0929-40DD-BD2B-A7795CF310F8}" dt="2023-11-30T17:30:32.861" v="4807" actId="14100"/>
          <ac:picMkLst>
            <pc:docMk/>
            <pc:sldMk cId="2957992278" sldId="265"/>
            <ac:picMk id="22" creationId="{B04352B5-89E5-52D3-58D9-763675EE8B43}"/>
          </ac:picMkLst>
        </pc:picChg>
      </pc:sldChg>
      <pc:sldChg chg="addSp modSp mod">
        <pc:chgData name="Piyush Teeloku" userId="3ab2c736383ea143" providerId="LiveId" clId="{AA82E321-0929-40DD-BD2B-A7795CF310F8}" dt="2023-11-30T17:25:38.312" v="4794" actId="113"/>
        <pc:sldMkLst>
          <pc:docMk/>
          <pc:sldMk cId="833263307" sldId="266"/>
        </pc:sldMkLst>
        <pc:spChg chg="add mod">
          <ac:chgData name="Piyush Teeloku" userId="3ab2c736383ea143" providerId="LiveId" clId="{AA82E321-0929-40DD-BD2B-A7795CF310F8}" dt="2023-11-30T17:25:38.312" v="4794" actId="113"/>
          <ac:spMkLst>
            <pc:docMk/>
            <pc:sldMk cId="833263307" sldId="266"/>
            <ac:spMk id="5" creationId="{4DBFF0FF-361C-5AD0-5DE5-C8787E6AB727}"/>
          </ac:spMkLst>
        </pc:spChg>
        <pc:spChg chg="mod">
          <ac:chgData name="Piyush Teeloku" userId="3ab2c736383ea143" providerId="LiveId" clId="{AA82E321-0929-40DD-BD2B-A7795CF310F8}" dt="2023-11-29T15:39:03.359" v="1528" actId="20577"/>
          <ac:spMkLst>
            <pc:docMk/>
            <pc:sldMk cId="833263307" sldId="266"/>
            <ac:spMk id="41" creationId="{EE346769-E393-A877-D04D-DE206ADB556A}"/>
          </ac:spMkLst>
        </pc:spChg>
        <pc:picChg chg="mod">
          <ac:chgData name="Piyush Teeloku" userId="3ab2c736383ea143" providerId="LiveId" clId="{AA82E321-0929-40DD-BD2B-A7795CF310F8}" dt="2023-11-29T15:39:11.169" v="1529" actId="1076"/>
          <ac:picMkLst>
            <pc:docMk/>
            <pc:sldMk cId="833263307" sldId="266"/>
            <ac:picMk id="4" creationId="{EAE144E1-28C4-3F84-D55D-33546D295409}"/>
          </ac:picMkLst>
        </pc:picChg>
      </pc:sldChg>
      <pc:sldChg chg="modSp mod">
        <pc:chgData name="Piyush Teeloku" userId="3ab2c736383ea143" providerId="LiveId" clId="{AA82E321-0929-40DD-BD2B-A7795CF310F8}" dt="2023-11-29T20:37:43.378" v="4108" actId="20577"/>
        <pc:sldMkLst>
          <pc:docMk/>
          <pc:sldMk cId="3444760266" sldId="267"/>
        </pc:sldMkLst>
        <pc:spChg chg="mod">
          <ac:chgData name="Piyush Teeloku" userId="3ab2c736383ea143" providerId="LiveId" clId="{AA82E321-0929-40DD-BD2B-A7795CF310F8}" dt="2023-11-29T20:37:43.378" v="4108" actId="20577"/>
          <ac:spMkLst>
            <pc:docMk/>
            <pc:sldMk cId="3444760266" sldId="267"/>
            <ac:spMk id="3" creationId="{6152FA4E-3E9B-7587-3590-F5E5D71EB117}"/>
          </ac:spMkLst>
        </pc:spChg>
      </pc:sldChg>
      <pc:sldChg chg="addSp delSp modSp mod">
        <pc:chgData name="Piyush Teeloku" userId="3ab2c736383ea143" providerId="LiveId" clId="{AA82E321-0929-40DD-BD2B-A7795CF310F8}" dt="2023-11-29T23:10:09.030" v="4607" actId="207"/>
        <pc:sldMkLst>
          <pc:docMk/>
          <pc:sldMk cId="3222653151" sldId="268"/>
        </pc:sldMkLst>
        <pc:spChg chg="mod">
          <ac:chgData name="Piyush Teeloku" userId="3ab2c736383ea143" providerId="LiveId" clId="{AA82E321-0929-40DD-BD2B-A7795CF310F8}" dt="2023-11-29T16:53:19.401" v="2805" actId="20577"/>
          <ac:spMkLst>
            <pc:docMk/>
            <pc:sldMk cId="3222653151" sldId="268"/>
            <ac:spMk id="3" creationId="{6152FA4E-3E9B-7587-3590-F5E5D71EB117}"/>
          </ac:spMkLst>
        </pc:spChg>
        <pc:spChg chg="add mod">
          <ac:chgData name="Piyush Teeloku" userId="3ab2c736383ea143" providerId="LiveId" clId="{AA82E321-0929-40DD-BD2B-A7795CF310F8}" dt="2023-11-29T17:03:08.551" v="3111" actId="20577"/>
          <ac:spMkLst>
            <pc:docMk/>
            <pc:sldMk cId="3222653151" sldId="268"/>
            <ac:spMk id="6" creationId="{94841D1B-CF46-4BF0-730E-669E284A3043}"/>
          </ac:spMkLst>
        </pc:spChg>
        <pc:spChg chg="add del mod">
          <ac:chgData name="Piyush Teeloku" userId="3ab2c736383ea143" providerId="LiveId" clId="{AA82E321-0929-40DD-BD2B-A7795CF310F8}" dt="2023-11-29T16:54:30.151" v="2809" actId="478"/>
          <ac:spMkLst>
            <pc:docMk/>
            <pc:sldMk cId="3222653151" sldId="268"/>
            <ac:spMk id="7" creationId="{8C43B712-0FBB-4D11-5981-A737C0FC3750}"/>
          </ac:spMkLst>
        </pc:spChg>
        <pc:graphicFrameChg chg="del mod modGraphic">
          <ac:chgData name="Piyush Teeloku" userId="3ab2c736383ea143" providerId="LiveId" clId="{AA82E321-0929-40DD-BD2B-A7795CF310F8}" dt="2023-11-29T16:54:23.407" v="2807" actId="478"/>
          <ac:graphicFrameMkLst>
            <pc:docMk/>
            <pc:sldMk cId="3222653151" sldId="268"/>
            <ac:graphicFrameMk id="4" creationId="{F41859B5-B74D-4BF8-F2DC-FCDD831837AB}"/>
          </ac:graphicFrameMkLst>
        </pc:graphicFrameChg>
        <pc:graphicFrameChg chg="del mod">
          <ac:chgData name="Piyush Teeloku" userId="3ab2c736383ea143" providerId="LiveId" clId="{AA82E321-0929-40DD-BD2B-A7795CF310F8}" dt="2023-11-29T16:54:26.589" v="2808" actId="478"/>
          <ac:graphicFrameMkLst>
            <pc:docMk/>
            <pc:sldMk cId="3222653151" sldId="268"/>
            <ac:graphicFrameMk id="5" creationId="{14B8B084-0CDC-5467-B967-FC4EA9049FC6}"/>
          </ac:graphicFrameMkLst>
        </pc:graphicFrameChg>
        <pc:graphicFrameChg chg="add mod modGraphic">
          <ac:chgData name="Piyush Teeloku" userId="3ab2c736383ea143" providerId="LiveId" clId="{AA82E321-0929-40DD-BD2B-A7795CF310F8}" dt="2023-11-29T23:10:09.030" v="4607" actId="207"/>
          <ac:graphicFrameMkLst>
            <pc:docMk/>
            <pc:sldMk cId="3222653151" sldId="268"/>
            <ac:graphicFrameMk id="9" creationId="{2DC92AC6-0DEC-CBF7-4B88-6AA1BC413960}"/>
          </ac:graphicFrameMkLst>
        </pc:graphicFrameChg>
      </pc:sldChg>
      <pc:sldChg chg="modSp del mod">
        <pc:chgData name="Piyush Teeloku" userId="3ab2c736383ea143" providerId="LiveId" clId="{AA82E321-0929-40DD-BD2B-A7795CF310F8}" dt="2023-11-29T21:39:59.529" v="4516" actId="47"/>
        <pc:sldMkLst>
          <pc:docMk/>
          <pc:sldMk cId="410083544" sldId="269"/>
        </pc:sldMkLst>
        <pc:spChg chg="mod">
          <ac:chgData name="Piyush Teeloku" userId="3ab2c736383ea143" providerId="LiveId" clId="{AA82E321-0929-40DD-BD2B-A7795CF310F8}" dt="2023-11-29T17:20:28.432" v="3145" actId="20577"/>
          <ac:spMkLst>
            <pc:docMk/>
            <pc:sldMk cId="410083544" sldId="269"/>
            <ac:spMk id="2" creationId="{86842892-D000-8372-B1A7-CED21B5DC63D}"/>
          </ac:spMkLst>
        </pc:spChg>
        <pc:spChg chg="mod">
          <ac:chgData name="Piyush Teeloku" userId="3ab2c736383ea143" providerId="LiveId" clId="{AA82E321-0929-40DD-BD2B-A7795CF310F8}" dt="2023-11-29T21:18:02.221" v="4190" actId="20577"/>
          <ac:spMkLst>
            <pc:docMk/>
            <pc:sldMk cId="410083544" sldId="269"/>
            <ac:spMk id="3" creationId="{6152FA4E-3E9B-7587-3590-F5E5D71EB117}"/>
          </ac:spMkLst>
        </pc:spChg>
      </pc:sldChg>
      <pc:sldChg chg="modSp mod ord">
        <pc:chgData name="Piyush Teeloku" userId="3ab2c736383ea143" providerId="LiveId" clId="{AA82E321-0929-40DD-BD2B-A7795CF310F8}" dt="2023-11-29T16:07:08.018" v="1981" actId="20577"/>
        <pc:sldMkLst>
          <pc:docMk/>
          <pc:sldMk cId="1513409197" sldId="270"/>
        </pc:sldMkLst>
        <pc:spChg chg="mod">
          <ac:chgData name="Piyush Teeloku" userId="3ab2c736383ea143" providerId="LiveId" clId="{AA82E321-0929-40DD-BD2B-A7795CF310F8}" dt="2023-11-29T16:07:08.018" v="1981" actId="20577"/>
          <ac:spMkLst>
            <pc:docMk/>
            <pc:sldMk cId="1513409197" sldId="270"/>
            <ac:spMk id="3" creationId="{6152FA4E-3E9B-7587-3590-F5E5D71EB117}"/>
          </ac:spMkLst>
        </pc:spChg>
      </pc:sldChg>
      <pc:sldChg chg="addSp delSp add del setBg delDesignElem">
        <pc:chgData name="Piyush Teeloku" userId="3ab2c736383ea143" providerId="LiveId" clId="{AA82E321-0929-40DD-BD2B-A7795CF310F8}" dt="2023-11-29T04:03:44.989" v="236"/>
        <pc:sldMkLst>
          <pc:docMk/>
          <pc:sldMk cId="3185320938" sldId="271"/>
        </pc:sldMkLst>
        <pc:spChg chg="add del">
          <ac:chgData name="Piyush Teeloku" userId="3ab2c736383ea143" providerId="LiveId" clId="{AA82E321-0929-40DD-BD2B-A7795CF310F8}" dt="2023-11-29T04:03:44.989" v="236"/>
          <ac:spMkLst>
            <pc:docMk/>
            <pc:sldMk cId="3185320938" sldId="271"/>
            <ac:spMk id="8" creationId="{72526924-84D3-45FB-A5FE-62D8FCBF53B6}"/>
          </ac:spMkLst>
        </pc:spChg>
        <pc:spChg chg="add del">
          <ac:chgData name="Piyush Teeloku" userId="3ab2c736383ea143" providerId="LiveId" clId="{AA82E321-0929-40DD-BD2B-A7795CF310F8}" dt="2023-11-29T04:03:44.989" v="236"/>
          <ac:spMkLst>
            <pc:docMk/>
            <pc:sldMk cId="3185320938" sldId="271"/>
            <ac:spMk id="10" creationId="{5C2A6256-1DD0-4E4B-A8B3-9A711B4DBE0C}"/>
          </ac:spMkLst>
        </pc:spChg>
        <pc:spChg chg="add del">
          <ac:chgData name="Piyush Teeloku" userId="3ab2c736383ea143" providerId="LiveId" clId="{AA82E321-0929-40DD-BD2B-A7795CF310F8}" dt="2023-11-29T04:03:44.989" v="236"/>
          <ac:spMkLst>
            <pc:docMk/>
            <pc:sldMk cId="3185320938" sldId="271"/>
            <ac:spMk id="12" creationId="{41760540-185E-4652-BFD2-9B362EF3BC99}"/>
          </ac:spMkLst>
        </pc:spChg>
        <pc:spChg chg="add del">
          <ac:chgData name="Piyush Teeloku" userId="3ab2c736383ea143" providerId="LiveId" clId="{AA82E321-0929-40DD-BD2B-A7795CF310F8}" dt="2023-11-29T04:03:44.989" v="236"/>
          <ac:spMkLst>
            <pc:docMk/>
            <pc:sldMk cId="3185320938" sldId="271"/>
            <ac:spMk id="14" creationId="{729789F4-85C1-41A0-83EB-992E22210CB9}"/>
          </ac:spMkLst>
        </pc:spChg>
        <pc:spChg chg="add del">
          <ac:chgData name="Piyush Teeloku" userId="3ab2c736383ea143" providerId="LiveId" clId="{AA82E321-0929-40DD-BD2B-A7795CF310F8}" dt="2023-11-29T04:03:44.989" v="236"/>
          <ac:spMkLst>
            <pc:docMk/>
            <pc:sldMk cId="3185320938" sldId="271"/>
            <ac:spMk id="16" creationId="{9D9D367D-6DD2-4A7C-8918-0DCAC297559A}"/>
          </ac:spMkLst>
        </pc:spChg>
      </pc:sldChg>
      <pc:sldChg chg="modSp add mod">
        <pc:chgData name="Piyush Teeloku" userId="3ab2c736383ea143" providerId="LiveId" clId="{AA82E321-0929-40DD-BD2B-A7795CF310F8}" dt="2023-11-30T03:00:06.437" v="4657" actId="20577"/>
        <pc:sldMkLst>
          <pc:docMk/>
          <pc:sldMk cId="3321740694" sldId="271"/>
        </pc:sldMkLst>
        <pc:spChg chg="mod">
          <ac:chgData name="Piyush Teeloku" userId="3ab2c736383ea143" providerId="LiveId" clId="{AA82E321-0929-40DD-BD2B-A7795CF310F8}" dt="2023-11-29T04:04:14.618" v="313" actId="20577"/>
          <ac:spMkLst>
            <pc:docMk/>
            <pc:sldMk cId="3321740694" sldId="271"/>
            <ac:spMk id="2" creationId="{86842892-D000-8372-B1A7-CED21B5DC63D}"/>
          </ac:spMkLst>
        </pc:spChg>
        <pc:spChg chg="mod">
          <ac:chgData name="Piyush Teeloku" userId="3ab2c736383ea143" providerId="LiveId" clId="{AA82E321-0929-40DD-BD2B-A7795CF310F8}" dt="2023-11-30T03:00:06.437" v="4657" actId="20577"/>
          <ac:spMkLst>
            <pc:docMk/>
            <pc:sldMk cId="3321740694" sldId="271"/>
            <ac:spMk id="3" creationId="{6152FA4E-3E9B-7587-3590-F5E5D71EB117}"/>
          </ac:spMkLst>
        </pc:spChg>
      </pc:sldChg>
      <pc:sldChg chg="modSp add mod">
        <pc:chgData name="Piyush Teeloku" userId="3ab2c736383ea143" providerId="LiveId" clId="{AA82E321-0929-40DD-BD2B-A7795CF310F8}" dt="2023-11-30T17:18:39.967" v="4694" actId="20577"/>
        <pc:sldMkLst>
          <pc:docMk/>
          <pc:sldMk cId="2840501873" sldId="272"/>
        </pc:sldMkLst>
        <pc:spChg chg="mod">
          <ac:chgData name="Piyush Teeloku" userId="3ab2c736383ea143" providerId="LiveId" clId="{AA82E321-0929-40DD-BD2B-A7795CF310F8}" dt="2023-11-30T17:18:39.967" v="4694" actId="20577"/>
          <ac:spMkLst>
            <pc:docMk/>
            <pc:sldMk cId="2840501873" sldId="272"/>
            <ac:spMk id="3" creationId="{6152FA4E-3E9B-7587-3590-F5E5D71EB117}"/>
          </ac:spMkLst>
        </pc:spChg>
      </pc:sldChg>
      <pc:sldChg chg="modSp add mod ord">
        <pc:chgData name="Piyush Teeloku" userId="3ab2c736383ea143" providerId="LiveId" clId="{AA82E321-0929-40DD-BD2B-A7795CF310F8}" dt="2023-11-29T21:48:05.300" v="4601" actId="20577"/>
        <pc:sldMkLst>
          <pc:docMk/>
          <pc:sldMk cId="602527809" sldId="273"/>
        </pc:sldMkLst>
        <pc:spChg chg="mod">
          <ac:chgData name="Piyush Teeloku" userId="3ab2c736383ea143" providerId="LiveId" clId="{AA82E321-0929-40DD-BD2B-A7795CF310F8}" dt="2023-11-29T20:30:15.374" v="4020" actId="20577"/>
          <ac:spMkLst>
            <pc:docMk/>
            <pc:sldMk cId="602527809" sldId="273"/>
            <ac:spMk id="2" creationId="{86842892-D000-8372-B1A7-CED21B5DC63D}"/>
          </ac:spMkLst>
        </pc:spChg>
        <pc:spChg chg="mod">
          <ac:chgData name="Piyush Teeloku" userId="3ab2c736383ea143" providerId="LiveId" clId="{AA82E321-0929-40DD-BD2B-A7795CF310F8}" dt="2023-11-29T21:48:05.300" v="4601" actId="20577"/>
          <ac:spMkLst>
            <pc:docMk/>
            <pc:sldMk cId="602527809" sldId="273"/>
            <ac:spMk id="3" creationId="{6152FA4E-3E9B-7587-3590-F5E5D71EB117}"/>
          </ac:spMkLst>
        </pc:spChg>
      </pc:sldChg>
      <pc:sldChg chg="addSp delSp modSp add mod">
        <pc:chgData name="Piyush Teeloku" userId="3ab2c736383ea143" providerId="LiveId" clId="{AA82E321-0929-40DD-BD2B-A7795CF310F8}" dt="2023-12-01T01:37:39.326" v="4820" actId="1076"/>
        <pc:sldMkLst>
          <pc:docMk/>
          <pc:sldMk cId="4143613212" sldId="274"/>
        </pc:sldMkLst>
        <pc:spChg chg="mod">
          <ac:chgData name="Piyush Teeloku" userId="3ab2c736383ea143" providerId="LiveId" clId="{AA82E321-0929-40DD-BD2B-A7795CF310F8}" dt="2023-11-29T21:22:14.291" v="4318" actId="20577"/>
          <ac:spMkLst>
            <pc:docMk/>
            <pc:sldMk cId="4143613212" sldId="274"/>
            <ac:spMk id="2" creationId="{86842892-D000-8372-B1A7-CED21B5DC63D}"/>
          </ac:spMkLst>
        </pc:spChg>
        <pc:spChg chg="add mod">
          <ac:chgData name="Piyush Teeloku" userId="3ab2c736383ea143" providerId="LiveId" clId="{AA82E321-0929-40DD-BD2B-A7795CF310F8}" dt="2023-12-01T01:36:18.349" v="4813" actId="13822"/>
          <ac:spMkLst>
            <pc:docMk/>
            <pc:sldMk cId="4143613212" sldId="274"/>
            <ac:spMk id="3" creationId="{3E0C1841-BDEC-7D37-4E88-EDC235FB8548}"/>
          </ac:spMkLst>
        </pc:spChg>
        <pc:spChg chg="del">
          <ac:chgData name="Piyush Teeloku" userId="3ab2c736383ea143" providerId="LiveId" clId="{AA82E321-0929-40DD-BD2B-A7795CF310F8}" dt="2023-11-29T21:18:20.008" v="4192" actId="478"/>
          <ac:spMkLst>
            <pc:docMk/>
            <pc:sldMk cId="4143613212" sldId="274"/>
            <ac:spMk id="3" creationId="{6152FA4E-3E9B-7587-3590-F5E5D71EB117}"/>
          </ac:spMkLst>
        </pc:spChg>
        <pc:spChg chg="add mod">
          <ac:chgData name="Piyush Teeloku" userId="3ab2c736383ea143" providerId="LiveId" clId="{AA82E321-0929-40DD-BD2B-A7795CF310F8}" dt="2023-12-01T01:37:39.326" v="4820" actId="1076"/>
          <ac:spMkLst>
            <pc:docMk/>
            <pc:sldMk cId="4143613212" sldId="274"/>
            <ac:spMk id="4" creationId="{79D86B3E-54B7-61D5-B2DA-124533D057E1}"/>
          </ac:spMkLst>
        </pc:spChg>
        <pc:spChg chg="add del mod">
          <ac:chgData name="Piyush Teeloku" userId="3ab2c736383ea143" providerId="LiveId" clId="{AA82E321-0929-40DD-BD2B-A7795CF310F8}" dt="2023-11-29T21:18:22.891" v="4193" actId="478"/>
          <ac:spMkLst>
            <pc:docMk/>
            <pc:sldMk cId="4143613212" sldId="274"/>
            <ac:spMk id="5" creationId="{6AEB914C-EC45-E871-3877-B29240330FA2}"/>
          </ac:spMkLst>
        </pc:spChg>
        <pc:spChg chg="add mod">
          <ac:chgData name="Piyush Teeloku" userId="3ab2c736383ea143" providerId="LiveId" clId="{AA82E321-0929-40DD-BD2B-A7795CF310F8}" dt="2023-11-29T21:30:21.132" v="4411" actId="404"/>
          <ac:spMkLst>
            <pc:docMk/>
            <pc:sldMk cId="4143613212" sldId="274"/>
            <ac:spMk id="6" creationId="{0F2B9A78-931D-72D1-AEE5-9A4989786601}"/>
          </ac:spMkLst>
        </pc:spChg>
        <pc:spChg chg="add del mod">
          <ac:chgData name="Piyush Teeloku" userId="3ab2c736383ea143" providerId="LiveId" clId="{AA82E321-0929-40DD-BD2B-A7795CF310F8}" dt="2023-11-29T21:30:26.913" v="4412" actId="1076"/>
          <ac:spMkLst>
            <pc:docMk/>
            <pc:sldMk cId="4143613212" sldId="274"/>
            <ac:spMk id="7" creationId="{4607CF64-7028-48D9-4003-ABF4F53C319A}"/>
          </ac:spMkLst>
        </pc:spChg>
        <pc:spChg chg="add mod">
          <ac:chgData name="Piyush Teeloku" userId="3ab2c736383ea143" providerId="LiveId" clId="{AA82E321-0929-40DD-BD2B-A7795CF310F8}" dt="2023-11-30T02:39:20.510" v="4656" actId="20577"/>
          <ac:spMkLst>
            <pc:docMk/>
            <pc:sldMk cId="4143613212" sldId="274"/>
            <ac:spMk id="9" creationId="{3D4C4D86-9877-B00C-84DB-1D830939A917}"/>
          </ac:spMkLst>
        </pc:spChg>
        <pc:spChg chg="add mod">
          <ac:chgData name="Piyush Teeloku" userId="3ab2c736383ea143" providerId="LiveId" clId="{AA82E321-0929-40DD-BD2B-A7795CF310F8}" dt="2023-11-29T21:33:28.257" v="4488" actId="1076"/>
          <ac:spMkLst>
            <pc:docMk/>
            <pc:sldMk cId="4143613212" sldId="274"/>
            <ac:spMk id="11" creationId="{D52929BB-74F0-DEE6-8A63-BAA59CCBAE71}"/>
          </ac:spMkLst>
        </pc:spChg>
        <pc:spChg chg="add mod">
          <ac:chgData name="Piyush Teeloku" userId="3ab2c736383ea143" providerId="LiveId" clId="{AA82E321-0929-40DD-BD2B-A7795CF310F8}" dt="2023-11-29T21:20:21.231" v="4256" actId="113"/>
          <ac:spMkLst>
            <pc:docMk/>
            <pc:sldMk cId="4143613212" sldId="274"/>
            <ac:spMk id="13" creationId="{980AE5BF-E7A1-2663-E50E-C17214FB9647}"/>
          </ac:spMkLst>
        </pc:spChg>
        <pc:spChg chg="add mod">
          <ac:chgData name="Piyush Teeloku" userId="3ab2c736383ea143" providerId="LiveId" clId="{AA82E321-0929-40DD-BD2B-A7795CF310F8}" dt="2023-12-01T01:36:05.800" v="4811" actId="1076"/>
          <ac:spMkLst>
            <pc:docMk/>
            <pc:sldMk cId="4143613212" sldId="274"/>
            <ac:spMk id="15" creationId="{CC3F7BDC-AEE2-DA38-A68F-E94EEBADE1C2}"/>
          </ac:spMkLst>
        </pc:spChg>
        <pc:spChg chg="add mod">
          <ac:chgData name="Piyush Teeloku" userId="3ab2c736383ea143" providerId="LiveId" clId="{AA82E321-0929-40DD-BD2B-A7795CF310F8}" dt="2023-12-01T01:36:26.995" v="4814" actId="1076"/>
          <ac:spMkLst>
            <pc:docMk/>
            <pc:sldMk cId="4143613212" sldId="274"/>
            <ac:spMk id="17" creationId="{2A833973-276D-B6DC-17AE-619A6C69F32C}"/>
          </ac:spMkLst>
        </pc:spChg>
        <pc:spChg chg="add mod">
          <ac:chgData name="Piyush Teeloku" userId="3ab2c736383ea143" providerId="LiveId" clId="{AA82E321-0929-40DD-BD2B-A7795CF310F8}" dt="2023-12-01T01:37:13.956" v="4817" actId="1076"/>
          <ac:spMkLst>
            <pc:docMk/>
            <pc:sldMk cId="4143613212" sldId="274"/>
            <ac:spMk id="18" creationId="{1CA1F08B-649F-3439-2DB8-5905C37D3835}"/>
          </ac:spMkLst>
        </pc:spChg>
        <pc:spChg chg="add mod">
          <ac:chgData name="Piyush Teeloku" userId="3ab2c736383ea143" providerId="LiveId" clId="{AA82E321-0929-40DD-BD2B-A7795CF310F8}" dt="2023-11-29T21:32:48.626" v="4485" actId="20577"/>
          <ac:spMkLst>
            <pc:docMk/>
            <pc:sldMk cId="4143613212" sldId="274"/>
            <ac:spMk id="19" creationId="{10DD7FF9-BF2A-CF32-8C9B-5DA03DE345D5}"/>
          </ac:spMkLst>
        </pc:spChg>
        <pc:spChg chg="add mod">
          <ac:chgData name="Piyush Teeloku" userId="3ab2c736383ea143" providerId="LiveId" clId="{AA82E321-0929-40DD-BD2B-A7795CF310F8}" dt="2023-12-01T01:37:22.219" v="4818" actId="1076"/>
          <ac:spMkLst>
            <pc:docMk/>
            <pc:sldMk cId="4143613212" sldId="274"/>
            <ac:spMk id="20" creationId="{6AA16D2F-09AF-0B2F-00AD-735BC7EA8056}"/>
          </ac:spMkLst>
        </pc:spChg>
        <pc:spChg chg="add mod">
          <ac:chgData name="Piyush Teeloku" userId="3ab2c736383ea143" providerId="LiveId" clId="{AA82E321-0929-40DD-BD2B-A7795CF310F8}" dt="2023-11-29T21:38:51.856" v="4508" actId="20577"/>
          <ac:spMkLst>
            <pc:docMk/>
            <pc:sldMk cId="4143613212" sldId="274"/>
            <ac:spMk id="21" creationId="{ED2DAD80-B136-7CA4-8356-D9993AB6748C}"/>
          </ac:spMkLst>
        </pc:spChg>
      </pc:sldChg>
      <pc:sldChg chg="modSp add mod ord">
        <pc:chgData name="Piyush Teeloku" userId="3ab2c736383ea143" providerId="LiveId" clId="{AA82E321-0929-40DD-BD2B-A7795CF310F8}" dt="2023-11-29T21:22:03.631" v="4300" actId="20577"/>
        <pc:sldMkLst>
          <pc:docMk/>
          <pc:sldMk cId="1397378154" sldId="275"/>
        </pc:sldMkLst>
        <pc:spChg chg="mod">
          <ac:chgData name="Piyush Teeloku" userId="3ab2c736383ea143" providerId="LiveId" clId="{AA82E321-0929-40DD-BD2B-A7795CF310F8}" dt="2023-11-29T21:22:03.631" v="4300" actId="20577"/>
          <ac:spMkLst>
            <pc:docMk/>
            <pc:sldMk cId="1397378154" sldId="275"/>
            <ac:spMk id="2" creationId="{86842892-D000-8372-B1A7-CED21B5DC63D}"/>
          </ac:spMkLst>
        </pc:spChg>
        <pc:spChg chg="mod">
          <ac:chgData name="Piyush Teeloku" userId="3ab2c736383ea143" providerId="LiveId" clId="{AA82E321-0929-40DD-BD2B-A7795CF310F8}" dt="2023-11-29T21:21:37.824" v="4299" actId="20577"/>
          <ac:spMkLst>
            <pc:docMk/>
            <pc:sldMk cId="1397378154" sldId="275"/>
            <ac:spMk id="3" creationId="{6152FA4E-3E9B-7587-3590-F5E5D71EB117}"/>
          </ac:spMkLst>
        </pc:spChg>
      </pc:sldChg>
      <pc:sldChg chg="add del modTransition">
        <pc:chgData name="Piyush Teeloku" userId="3ab2c736383ea143" providerId="LiveId" clId="{AA82E321-0929-40DD-BD2B-A7795CF310F8}" dt="2023-11-29T23:10:27.236" v="4608" actId="47"/>
        <pc:sldMkLst>
          <pc:docMk/>
          <pc:sldMk cId="1401803328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73C68-7AC7-4348-A0E1-A747034A2870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AB499-0E13-4037-9329-3F2DC0C8A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22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AB499-0E13-4037-9329-3F2DC0C8AC0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5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7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7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1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8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6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8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tcenter.org/news/2018/03/hierarchical-model-development-single-column-models" TargetMode="External"/><Relationship Id="rId2" Type="http://schemas.openxmlformats.org/officeDocument/2006/relationships/hyperlink" Target="doi:10.5065/1dfh-6p9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75/WAF-D-19-0085.1" TargetMode="External"/><Relationship Id="rId4" Type="http://schemas.openxmlformats.org/officeDocument/2006/relationships/hyperlink" Target="https://glossary.ametsoc.org/wiki/F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er on a foggy lake at dawn">
            <a:extLst>
              <a:ext uri="{FF2B5EF4-FFF2-40B4-BE49-F238E27FC236}">
                <a16:creationId xmlns:a16="http://schemas.microsoft.com/office/drawing/2014/main" id="{8DAD9EE9-21C4-CDB0-439D-BC4209B5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4" r="2" b="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28F3-9B64-F866-DF2A-1C75A009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CA" sz="4200" dirty="0"/>
              <a:t>Using WRF to Understand and Model Marine Fog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E3C6A-39A7-D125-25D9-CCBF4B139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 fontScale="92500"/>
          </a:bodyPr>
          <a:lstStyle/>
          <a:p>
            <a:r>
              <a:rPr lang="en-CA" dirty="0"/>
              <a:t>Understanding the microphysics scheme in WRF to study marine fog.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1D91E-3D25-1BD0-5E40-BF107C8B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CA" sz="2300"/>
              <a:t>Comparison of LWC against height for Thompson scheme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40">
                <a:extLst>
                  <a:ext uri="{FF2B5EF4-FFF2-40B4-BE49-F238E27FC236}">
                    <a16:creationId xmlns:a16="http://schemas.microsoft.com/office/drawing/2014/main" id="{EE346769-E393-A877-D04D-DE206ADB5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874" y="2934455"/>
                <a:ext cx="3616073" cy="2840139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dotted lines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CA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sz="1600" dirty="0"/>
                  <a:t> = 75 </a:t>
                </a:r>
                <a14:m>
                  <m:oMath xmlns:m="http://schemas.openxmlformats.org/officeDocument/2006/math">
                    <m:r>
                      <a:rPr lang="en-CA" sz="1600" b="1" i="0" smtClean="0">
                        <a:latin typeface="Cambria Math" panose="02040503050406030204" pitchFamily="18" charset="0"/>
                      </a:rPr>
                      <m:t>𝐜</m:t>
                    </m:r>
                    <m:sSup>
                      <m:sSupPr>
                        <m:ctrlPr>
                          <a:rPr lang="en-CA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en-CA" sz="16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16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Compared to initial data, there is a decrease in LWC.</a:t>
                </a:r>
              </a:p>
            </p:txBody>
          </p:sp>
        </mc:Choice>
        <mc:Fallback xmlns="">
          <p:sp>
            <p:nvSpPr>
              <p:cNvPr id="41" name="Content Placeholder 40">
                <a:extLst>
                  <a:ext uri="{FF2B5EF4-FFF2-40B4-BE49-F238E27FC236}">
                    <a16:creationId xmlns:a16="http://schemas.microsoft.com/office/drawing/2014/main" id="{EE346769-E393-A877-D04D-DE206ADB5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874" y="2934455"/>
                <a:ext cx="3616073" cy="2840139"/>
              </a:xfrm>
              <a:blipFill>
                <a:blip r:embed="rId2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FC298B-03AA-47FE-5FA0-E78E62DE3723}"/>
                  </a:ext>
                </a:extLst>
              </p:cNvPr>
              <p:cNvSpPr txBox="1"/>
              <p:nvPr/>
            </p:nvSpPr>
            <p:spPr>
              <a:xfrm>
                <a:off x="5618480" y="6259782"/>
                <a:ext cx="67685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Figure 5: Qc against Height Comparison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CA" sz="1600" dirty="0"/>
                  <a:t>=100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600" dirty="0"/>
                  <a:t>and 75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−3 </m:t>
                        </m:r>
                      </m:sup>
                    </m:sSup>
                  </m:oMath>
                </a14:m>
                <a:r>
                  <a:rPr lang="en-CA" sz="1600" dirty="0"/>
                  <a:t>for Thompson (2008) microphysics scheme.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FC298B-03AA-47FE-5FA0-E78E62DE3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80" y="6259782"/>
                <a:ext cx="6768547" cy="584775"/>
              </a:xfrm>
              <a:prstGeom prst="rect">
                <a:avLst/>
              </a:prstGeom>
              <a:blipFill>
                <a:blip r:embed="rId3"/>
                <a:stretch>
                  <a:fillRect l="-541" t="-2083" b="-135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B04352B5-89E5-52D3-58D9-763675EE8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82" y="770463"/>
            <a:ext cx="5350070" cy="53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1D91E-3D25-1BD0-5E40-BF107C8B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CA" sz="2300" dirty="0"/>
              <a:t>Comparison of LWC against height for Thompson aerosol-aware scheme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EE346769-E393-A877-D04D-DE206ADB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dotted lines represent Thompson Aerosol-Aware.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 significant decrease in LWC compared to the original.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E144E1-28C4-3F84-D55D-33546D29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80" y="777444"/>
            <a:ext cx="5453082" cy="5319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FF0FF-361C-5AD0-5DE5-C8787E6AB727}"/>
              </a:ext>
            </a:extLst>
          </p:cNvPr>
          <p:cNvSpPr txBox="1"/>
          <p:nvPr/>
        </p:nvSpPr>
        <p:spPr>
          <a:xfrm>
            <a:off x="5618480" y="6259782"/>
            <a:ext cx="6768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Figure 6: Qc against Height Comparison between Thompson (2008) microphysics and Thompson (2014) aerosol-aware.</a:t>
            </a:r>
          </a:p>
        </p:txBody>
      </p:sp>
    </p:spTree>
    <p:extLst>
      <p:ext uri="{BB962C8B-B14F-4D97-AF65-F5344CB8AC3E}">
        <p14:creationId xmlns:p14="http://schemas.microsoft.com/office/powerpoint/2010/main" val="83326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Analysis of 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2FA4E-3E9B-7587-3590-F5E5D71EB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b="1" dirty="0"/>
                  <a:t>I used the percentage decrease formula given below to find how much the LWC decreased at 00:00 UTC for each day:</a:t>
                </a:r>
                <a:endParaRPr lang="en-CA" dirty="0"/>
              </a:p>
              <a:p>
                <a:pPr algn="ctr"/>
                <a:r>
                  <a:rPr lang="en-CA" b="1" dirty="0"/>
                  <a:t>Percentage decrease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𝟕𝟓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b="1" dirty="0"/>
                  <a:t>*100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The percentage decrease at each vertical level.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Average percentage decrease for the day.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2FA4E-3E9B-7587-3590-F5E5D71EB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  <a:blipFill>
                <a:blip r:embed="rId2"/>
                <a:stretch>
                  <a:fillRect l="-2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44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Analysis of 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A4E-3E9B-7587-3590-F5E5D71E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B8B084-0CDC-5467-B967-FC4EA9049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87855"/>
              </p:ext>
            </p:extLst>
          </p:nvPr>
        </p:nvGraphicFramePr>
        <p:xfrm>
          <a:off x="1535369" y="4863515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221096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54404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57337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3366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2567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Thompson(2014)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After 24hrs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After 48hrs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After 72hrs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After 96hrs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6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%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50.305688666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49.876277120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57.604611702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59.554538955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12329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4FD13B-006A-F961-7D18-DF0B6BDCA882}"/>
                  </a:ext>
                </a:extLst>
              </p:cNvPr>
              <p:cNvSpPr txBox="1"/>
              <p:nvPr/>
            </p:nvSpPr>
            <p:spPr>
              <a:xfrm>
                <a:off x="1535369" y="3557967"/>
                <a:ext cx="8128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Figure 7: Table of mean percentage decrease for each day comparing original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CA" sz="1400" dirty="0"/>
                  <a:t>=75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CA" sz="1400" dirty="0"/>
                  <a:t> for the Thompson scheme.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4FD13B-006A-F961-7D18-DF0B6BDCA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69" y="3557967"/>
                <a:ext cx="8128000" cy="523220"/>
              </a:xfrm>
              <a:prstGeom prst="rect">
                <a:avLst/>
              </a:prstGeom>
              <a:blipFill>
                <a:blip r:embed="rId2"/>
                <a:stretch>
                  <a:fillRect l="-225" t="-1176" b="-1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9FBE6C-6EEF-FD1C-3351-59214D35CA55}"/>
              </a:ext>
            </a:extLst>
          </p:cNvPr>
          <p:cNvSpPr txBox="1"/>
          <p:nvPr/>
        </p:nvSpPr>
        <p:spPr>
          <a:xfrm>
            <a:off x="1535369" y="5660999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Figure 8: Table of mean percentage decrease for each day comparing original with the Thompson Aerosol-Aware scheme.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4D7989E-8F16-0080-1BAE-10FC0BA85D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299880"/>
                  </p:ext>
                </p:extLst>
              </p:nvPr>
            </p:nvGraphicFramePr>
            <p:xfrm>
              <a:off x="1535369" y="2759272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83882499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835338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9129143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7154613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128323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1800" dirty="0"/>
                            <a:t>=75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After 24hrs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After 48hrs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After 72hrs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After 96hrs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15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% decrease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9.432596823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9.014164921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5.978218141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5.558809289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21616059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4D7989E-8F16-0080-1BAE-10FC0BA85D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299880"/>
                  </p:ext>
                </p:extLst>
              </p:nvPr>
            </p:nvGraphicFramePr>
            <p:xfrm>
              <a:off x="1535369" y="2759272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83882499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835338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9129143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7154613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128323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5" t="-6452" r="-400749" b="-1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After 24hrs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After 48hrs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After 72hrs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After 96hrs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15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% decrease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9.432596823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9.014164921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5.978218141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5.558809289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21616059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125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Analysis of 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2FA4E-3E9B-7587-3590-F5E5D71EB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b="1" dirty="0"/>
                  <a:t>Fog reduces visibility below 1 km [6]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b="1" dirty="0"/>
                  <a:t>Used the daytime visibility equation (for simplicity) given below: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  <m:sSubSup>
                            <m:sSubSup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  <m:sup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num>
                        <m:den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𝑳𝑾</m:t>
                          </m:r>
                          <m:sSup>
                            <m:sSup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1" dirty="0"/>
              </a:p>
              <a:p>
                <a:r>
                  <a:rPr lang="en-CA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b="1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/>
                    </m:sSubSup>
                  </m:oMath>
                </a14:m>
                <a:r>
                  <a:rPr lang="en-CA" dirty="0"/>
                  <a:t> is the density of water in 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en-CA" sz="20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CA" sz="2000" dirty="0"/>
                  <a:t> ,</a:t>
                </a:r>
                <a:r>
                  <a:rPr lang="en-CA" dirty="0"/>
                  <a:t>LWC in 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en-CA" sz="200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CA" dirty="0"/>
                  <a:t> and N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en-CA" sz="20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00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CA" dirty="0"/>
                  <a:t> [7]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2FA4E-3E9B-7587-3590-F5E5D71EB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76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Analysis of 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A4E-3E9B-7587-3590-F5E5D71E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Visibility was calculated near the surface (z = 1.6 m)</a:t>
            </a:r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841D1B-CF46-4BF0-730E-669E284A3043}"/>
                  </a:ext>
                </a:extLst>
              </p:cNvPr>
              <p:cNvSpPr txBox="1"/>
              <p:nvPr/>
            </p:nvSpPr>
            <p:spPr>
              <a:xfrm>
                <a:off x="1535369" y="5458506"/>
                <a:ext cx="8128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Figure 9: Table containing visibility at 00:00 UTC for each day of the simulation at height z= 1.6m for each case ( original, when Nc is changed to 75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CA" sz="1400" dirty="0"/>
                  <a:t> and Thompson aerosol-aware).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841D1B-CF46-4BF0-730E-669E284A3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69" y="5458506"/>
                <a:ext cx="8128000" cy="738664"/>
              </a:xfrm>
              <a:prstGeom prst="rect">
                <a:avLst/>
              </a:prstGeom>
              <a:blipFill>
                <a:blip r:embed="rId2"/>
                <a:stretch>
                  <a:fillRect l="-225" t="-820" b="-7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C92AC6-0DEC-CBF7-4B88-6AA1BC413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69906"/>
              </p:ext>
            </p:extLst>
          </p:nvPr>
        </p:nvGraphicFramePr>
        <p:xfrm>
          <a:off x="1535369" y="3871964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32517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36350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32314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87251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579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Visibility/m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After 24hrs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After 48hrs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After 72hrs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After 96hrs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33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dirty="0"/>
                        <a:t>Nc=100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37.44445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46.22861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56.55745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65.40787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01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dirty="0"/>
                        <a:t>Nc=75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39.85451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48.97966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58.00246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69.36349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6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dirty="0"/>
                        <a:t>Aerosol-Aware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224.83444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235.82130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401.35534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491.91817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1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65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9A78-931D-72D1-AEE5-9A4989786601}"/>
              </a:ext>
            </a:extLst>
          </p:cNvPr>
          <p:cNvSpPr txBox="1"/>
          <p:nvPr/>
        </p:nvSpPr>
        <p:spPr>
          <a:xfrm>
            <a:off x="2470404" y="2440864"/>
            <a:ext cx="2123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>
                <a:latin typeface="+mj-lt"/>
              </a:rPr>
              <a:t>7%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7CF64-7028-48D9-4003-ABF4F53C319A}"/>
              </a:ext>
            </a:extLst>
          </p:cNvPr>
          <p:cNvSpPr txBox="1"/>
          <p:nvPr/>
        </p:nvSpPr>
        <p:spPr>
          <a:xfrm>
            <a:off x="2470404" y="3263845"/>
            <a:ext cx="212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+mj-lt"/>
              </a:rPr>
              <a:t>Decrease in LWC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C4D86-9877-B00C-84DB-1D830939A917}"/>
              </a:ext>
            </a:extLst>
          </p:cNvPr>
          <p:cNvSpPr txBox="1"/>
          <p:nvPr/>
        </p:nvSpPr>
        <p:spPr>
          <a:xfrm>
            <a:off x="8460754" y="2576992"/>
            <a:ext cx="2807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>
                <a:latin typeface="+mj-lt"/>
              </a:rPr>
              <a:t>55%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929BB-74F0-DEE6-8A63-BAA59CCBAE71}"/>
              </a:ext>
            </a:extLst>
          </p:cNvPr>
          <p:cNvSpPr txBox="1"/>
          <p:nvPr/>
        </p:nvSpPr>
        <p:spPr>
          <a:xfrm>
            <a:off x="8719842" y="3328443"/>
            <a:ext cx="212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+mj-lt"/>
              </a:rPr>
              <a:t>Decrease in LWC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AE5BF-E7A1-2663-E50E-C17214FB9647}"/>
              </a:ext>
            </a:extLst>
          </p:cNvPr>
          <p:cNvSpPr txBox="1"/>
          <p:nvPr/>
        </p:nvSpPr>
        <p:spPr>
          <a:xfrm>
            <a:off x="5480341" y="6351522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+mj-lt"/>
              </a:rPr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3F7BDC-AEE2-DA38-A68F-E94EEBADE1C2}"/>
              </a:ext>
            </a:extLst>
          </p:cNvPr>
          <p:cNvSpPr txBox="1"/>
          <p:nvPr/>
        </p:nvSpPr>
        <p:spPr>
          <a:xfrm>
            <a:off x="2470404" y="3878942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+mj-lt"/>
              </a:rPr>
              <a:t>in the Thompson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33973-276D-B6DC-17AE-619A6C69F32C}"/>
              </a:ext>
            </a:extLst>
          </p:cNvPr>
          <p:cNvSpPr txBox="1"/>
          <p:nvPr/>
        </p:nvSpPr>
        <p:spPr>
          <a:xfrm>
            <a:off x="8719842" y="3887118"/>
            <a:ext cx="212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+mj-lt"/>
              </a:rPr>
              <a:t>in the Thompson aerosol-aware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A1F08B-649F-3439-2DB8-5905C37D3835}"/>
              </a:ext>
            </a:extLst>
          </p:cNvPr>
          <p:cNvSpPr txBox="1"/>
          <p:nvPr/>
        </p:nvSpPr>
        <p:spPr>
          <a:xfrm>
            <a:off x="8802374" y="5760760"/>
            <a:ext cx="212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+mj-lt"/>
              </a:rPr>
              <a:t>Increase in visibility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D7FF9-BF2A-CF32-8C9B-5DA03DE345D5}"/>
              </a:ext>
            </a:extLst>
          </p:cNvPr>
          <p:cNvSpPr txBox="1"/>
          <p:nvPr/>
        </p:nvSpPr>
        <p:spPr>
          <a:xfrm>
            <a:off x="2470404" y="5705191"/>
            <a:ext cx="212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+mj-lt"/>
              </a:rPr>
              <a:t>Increase in visibility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16D2F-09AF-0B2F-00AD-735BC7EA8056}"/>
              </a:ext>
            </a:extLst>
          </p:cNvPr>
          <p:cNvSpPr txBox="1"/>
          <p:nvPr/>
        </p:nvSpPr>
        <p:spPr>
          <a:xfrm>
            <a:off x="8401785" y="4934538"/>
            <a:ext cx="3147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>
                <a:latin typeface="+mj-lt"/>
              </a:rPr>
              <a:t>300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DAD80-B136-7CA4-8356-D9993AB6748C}"/>
              </a:ext>
            </a:extLst>
          </p:cNvPr>
          <p:cNvSpPr txBox="1"/>
          <p:nvPr/>
        </p:nvSpPr>
        <p:spPr>
          <a:xfrm>
            <a:off x="2436089" y="4784007"/>
            <a:ext cx="2123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>
                <a:latin typeface="+mj-lt"/>
              </a:rPr>
              <a:t>3 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E0C1841-BDEC-7D37-4E88-EDC235FB8548}"/>
              </a:ext>
            </a:extLst>
          </p:cNvPr>
          <p:cNvSpPr/>
          <p:nvPr/>
        </p:nvSpPr>
        <p:spPr>
          <a:xfrm>
            <a:off x="3333168" y="4363179"/>
            <a:ext cx="329609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9D86B3E-54B7-61D5-B2DA-124533D057E1}"/>
              </a:ext>
            </a:extLst>
          </p:cNvPr>
          <p:cNvSpPr/>
          <p:nvPr/>
        </p:nvSpPr>
        <p:spPr>
          <a:xfrm>
            <a:off x="9699453" y="4567441"/>
            <a:ext cx="329609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61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A4E-3E9B-7587-3590-F5E5D71E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 validate those findings, we need to compare them with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Investigate the Thompson Aerosol-Aware scheme and understand how radiation is involved in marine fog.</a:t>
            </a:r>
          </a:p>
        </p:txBody>
      </p:sp>
    </p:spTree>
    <p:extLst>
      <p:ext uri="{BB962C8B-B14F-4D97-AF65-F5344CB8AC3E}">
        <p14:creationId xmlns:p14="http://schemas.microsoft.com/office/powerpoint/2010/main" val="139737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A4E-3E9B-7587-3590-F5E5D71E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400" dirty="0" err="1"/>
              <a:t>Skamarock</a:t>
            </a:r>
            <a:r>
              <a:rPr lang="en-CA" sz="1400" dirty="0"/>
              <a:t>, W. C., J. B. </a:t>
            </a:r>
            <a:r>
              <a:rPr lang="en-CA" sz="1400" dirty="0" err="1"/>
              <a:t>Klemp</a:t>
            </a:r>
            <a:r>
              <a:rPr lang="en-CA" sz="1400" dirty="0"/>
              <a:t>, J. </a:t>
            </a:r>
            <a:r>
              <a:rPr lang="en-CA" sz="1400" dirty="0" err="1"/>
              <a:t>Dudhia</a:t>
            </a:r>
            <a:r>
              <a:rPr lang="en-CA" sz="1400" dirty="0"/>
              <a:t>, D. O. Gill, Z. Liu, J. Berner, W. Wang, J. G. Powers, M. G. </a:t>
            </a:r>
            <a:r>
              <a:rPr lang="en-CA" sz="1400" dirty="0" err="1"/>
              <a:t>Duda</a:t>
            </a:r>
            <a:r>
              <a:rPr lang="en-CA" sz="1400" dirty="0"/>
              <a:t>, D. M. Barker, and X.-Y. Huang, 2019: A Description of the Advanced Research WRF Version 4. NCAR Tech. Note NCAR/TN-556+STR, 145 pp. </a:t>
            </a:r>
            <a:r>
              <a:rPr lang="en-CA" sz="1400" dirty="0">
                <a:hlinkClick r:id="rId2"/>
              </a:rPr>
              <a:t>doi:10.5065/1dfh-6p97</a:t>
            </a: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DTC, “Hierarchical Model Development And Single Column Models”,2018. URL: </a:t>
            </a:r>
            <a:r>
              <a:rPr lang="en-CA" sz="1400" dirty="0">
                <a:hlinkClick r:id="rId3"/>
              </a:rPr>
              <a:t>https://dtcenter.org/news/2018/03/hierarchical-model-development-single-column-models</a:t>
            </a: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Gregory Thompson et al., “Explicit Forecasts of Winter Precipitation Using an Improved Bulk Microphysics Scheme. Part II: Implementation of a New Snow Parameterization”, AMS, 136, 5095-5115, 2008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Gregory Thompson et al., “A Study of Aerosol Impacts on Clouds and Precipitation Development in a Large Winter Cyclone”, AMS, 71, 3636-3658, 2014.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Peter Taylor et al., “Surface deposition of marine fog and its treatment in the Weather Research and Forecasting (WRF) model”, Atmos. Chem. Phys., 21, 14687–14702, 2021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AMS, “Fog”, Glossary of Meteorology. URL: </a:t>
            </a:r>
            <a:r>
              <a:rPr lang="en-CA" sz="1400" dirty="0">
                <a:hlinkClick r:id="rId4"/>
              </a:rPr>
              <a:t>https://glossary.ametsoc.org/wiki/Fog</a:t>
            </a: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Isaac et al., “Characterizing and Predicting Marine Fog Offshore Newfoundland and Labrador”, AMS Vol 35: Issue 2, pp 347-365. DOI: </a:t>
            </a:r>
            <a:r>
              <a:rPr lang="en-CA" sz="1400" dirty="0">
                <a:hlinkClick r:id="rId5"/>
              </a:rPr>
              <a:t>https://doi.org/10.1175/WAF-D-19-0085.1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50452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br>
              <a:rPr lang="en-CA" sz="2700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Purpose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A4E-3E9B-7587-3590-F5E5D71E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Many weather models: overestimate the liquid water content (LWC)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thicker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Reduced visibility measurements compared to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goal is to find a more accurate depiction of marine fog in the model.</a:t>
            </a:r>
          </a:p>
        </p:txBody>
      </p:sp>
    </p:spTree>
    <p:extLst>
      <p:ext uri="{BB962C8B-B14F-4D97-AF65-F5344CB8AC3E}">
        <p14:creationId xmlns:p14="http://schemas.microsoft.com/office/powerpoint/2010/main" val="60252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Background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A4E-3E9B-7587-3590-F5E5D71E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What is WRF and why WRF-SCM?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the Thompson microphysics scheme?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the “Surface Deposition of Marine Fog and its Treatment in WRF Model” paper.</a:t>
            </a:r>
          </a:p>
        </p:txBody>
      </p:sp>
    </p:spTree>
    <p:extLst>
      <p:ext uri="{BB962C8B-B14F-4D97-AF65-F5344CB8AC3E}">
        <p14:creationId xmlns:p14="http://schemas.microsoft.com/office/powerpoint/2010/main" val="128283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What is WRF and why WRF-SCM?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A4E-3E9B-7587-3590-F5E5D71E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WRF (Weather Research and Forecasting): atmospheric model for meteorological research and numerical weather prediction.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involves various physical parametrization schemes.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single-column model case (WRF-SCM): ideal case in WRF.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Vertical interactions dominate many physical processes. [2]</a:t>
            </a:r>
          </a:p>
        </p:txBody>
      </p:sp>
    </p:spTree>
    <p:extLst>
      <p:ext uri="{BB962C8B-B14F-4D97-AF65-F5344CB8AC3E}">
        <p14:creationId xmlns:p14="http://schemas.microsoft.com/office/powerpoint/2010/main" val="342594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Why the Thompson microphysics scheme?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A4E-3E9B-7587-3590-F5E5D71E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Microphysics provides atmospheric heat and moisture tendencies.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deals with the different particle types and their processes which are relevant to clouds.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previous studies, it was concluded that the Thompson scheme performed better for marine fog studies.</a:t>
            </a:r>
          </a:p>
        </p:txBody>
      </p:sp>
    </p:spTree>
    <p:extLst>
      <p:ext uri="{BB962C8B-B14F-4D97-AF65-F5344CB8AC3E}">
        <p14:creationId xmlns:p14="http://schemas.microsoft.com/office/powerpoint/2010/main" val="244880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Why the Thompson microphysics scheme?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2FA4E-3E9B-7587-3590-F5E5D71EB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Thompson microphysics scheme: a constant cloud droplet number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CA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CA" dirty="0"/>
                  <a:t>) and the default is 100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CA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Thompson Aerosol-Aware scheme: in contrast to the older scheme, </a:t>
                </a:r>
                <a14:m>
                  <m:oMath xmlns:m="http://schemas.openxmlformats.org/officeDocument/2006/math">
                    <m:r>
                      <a:rPr lang="en-CA" b="1" i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CA" b="1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CA" dirty="0"/>
                  <a:t> is resolved explicitly and is a predicted variable. [4]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2FA4E-3E9B-7587-3590-F5E5D71EB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  <a:blipFill>
                <a:blip r:embed="rId2"/>
                <a:stretch>
                  <a:fillRect l="-245" r="-6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0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“Surface Deposition of Marine Fog and its Treatment in WRF Model” paper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2FA4E-3E9B-7587-3590-F5E5D71EB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</p:spPr>
            <p:txBody>
              <a:bodyPr anchor="t">
                <a:normAutofit fontScale="850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900" dirty="0"/>
                  <a:t>Investigated the boundary layer scheme in WRF for marine fog.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900" dirty="0"/>
                  <a:t>Introduced a turbulent deposition velocity to account for fog droplets coalescing with the sea surface. [5]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900" dirty="0"/>
                  <a:t>This is parametrized using the roughness length z0c in the equation below: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9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CA" sz="19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CA" sz="19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1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CA" sz="19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en-CA" sz="1900" b="1" i="1" smtClean="0">
                              <a:latin typeface="Cambria Math" panose="02040503050406030204" pitchFamily="18" charset="0"/>
                            </a:rPr>
                            <m:t>𝒍𝒏</m:t>
                          </m:r>
                          <m:r>
                            <a:rPr lang="en-CA" sz="19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9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r>
                            <a:rPr lang="en-CA" sz="19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1900" dirty="0"/>
              </a:p>
              <a:p>
                <a:r>
                  <a:rPr lang="en-CA" sz="19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9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CA" sz="19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CA" sz="1900" b="1" dirty="0"/>
                  <a:t> is the friction velocity, k is the Karman constant and z1 is height. 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2FA4E-3E9B-7587-3590-F5E5D71EB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  <a:blipFill>
                <a:blip r:embed="rId2"/>
                <a:stretch>
                  <a:fillRect l="-184" r="-3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40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892-D000-8372-B1A7-CED21B5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Method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A4E-3E9B-7587-3590-F5E5D71E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4 days simulation from August 15</a:t>
            </a:r>
            <a:r>
              <a:rPr lang="en-CA" baseline="30000" dirty="0"/>
              <a:t>th</a:t>
            </a:r>
            <a:r>
              <a:rPr lang="en-CA" dirty="0"/>
              <a:t> to 19</a:t>
            </a:r>
            <a:r>
              <a:rPr lang="en-CA" baseline="30000" dirty="0"/>
              <a:t>th</a:t>
            </a:r>
            <a:r>
              <a:rPr lang="en-CA" dirty="0"/>
              <a:t>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Used the MYNN surface layer with z0c, no radiation schemes for simplicity, and a 6-hr surface cooling.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Used Thompson microphysics scheme for maritime cases.</a:t>
            </a:r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Used Thompson aerosol-aware scheme for further investigation.</a:t>
            </a:r>
          </a:p>
        </p:txBody>
      </p:sp>
    </p:spTree>
    <p:extLst>
      <p:ext uri="{BB962C8B-B14F-4D97-AF65-F5344CB8AC3E}">
        <p14:creationId xmlns:p14="http://schemas.microsoft.com/office/powerpoint/2010/main" val="332174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1D91E-3D25-1BD0-5E40-BF107C8B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Comparison of LWC for maritime cases for Thompson 2008 and 2014.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height and weight&#10;&#10;Description automatically generated">
            <a:extLst>
              <a:ext uri="{FF2B5EF4-FFF2-40B4-BE49-F238E27FC236}">
                <a16:creationId xmlns:a16="http://schemas.microsoft.com/office/drawing/2014/main" id="{EA74E993-6DE6-EDD1-10E4-7694B7BC2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40" y="2752187"/>
            <a:ext cx="3425825" cy="34258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D616E9-FBE5-4365-74D8-37F108CDF9C4}"/>
                  </a:ext>
                </a:extLst>
              </p:cNvPr>
              <p:cNvSpPr txBox="1"/>
              <p:nvPr/>
            </p:nvSpPr>
            <p:spPr>
              <a:xfrm>
                <a:off x="1181036" y="6183698"/>
                <a:ext cx="3379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Figure 1: </a:t>
                </a:r>
                <a:r>
                  <a:rPr lang="en-CA" sz="1400" dirty="0" err="1"/>
                  <a:t>N_c</a:t>
                </a:r>
                <a:r>
                  <a:rPr lang="en-CA" sz="1400" dirty="0"/>
                  <a:t> = 100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CA" sz="1400" b="0" dirty="0"/>
              </a:p>
              <a:p>
                <a:r>
                  <a:rPr lang="en-CA" sz="1400" dirty="0"/>
                  <a:t> </a:t>
                </a:r>
                <a:endParaRPr lang="en-CA" sz="1400" b="0" dirty="0"/>
              </a:p>
              <a:p>
                <a:endParaRPr lang="en-CA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D616E9-FBE5-4365-74D8-37F108CD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36" y="6183698"/>
                <a:ext cx="3379569" cy="707886"/>
              </a:xfrm>
              <a:prstGeom prst="rect">
                <a:avLst/>
              </a:prstGeom>
              <a:blipFill>
                <a:blip r:embed="rId3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E12219-8167-9617-26E9-C29EC0DB16A8}"/>
                  </a:ext>
                </a:extLst>
              </p:cNvPr>
              <p:cNvSpPr txBox="1"/>
              <p:nvPr/>
            </p:nvSpPr>
            <p:spPr>
              <a:xfrm>
                <a:off x="5009558" y="6178568"/>
                <a:ext cx="3379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Figure 2: </a:t>
                </a:r>
                <a:r>
                  <a:rPr lang="en-CA" sz="1400" dirty="0" err="1"/>
                  <a:t>N_c</a:t>
                </a:r>
                <a:r>
                  <a:rPr lang="en-CA" sz="1400" dirty="0"/>
                  <a:t> = 75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CA" sz="1400" b="0" dirty="0"/>
              </a:p>
              <a:p>
                <a:r>
                  <a:rPr lang="en-CA" sz="1400" dirty="0"/>
                  <a:t> </a:t>
                </a:r>
                <a:endParaRPr lang="en-CA" sz="1400" b="0" dirty="0"/>
              </a:p>
              <a:p>
                <a:endParaRPr lang="en-CA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E12219-8167-9617-26E9-C29EC0DB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58" y="6178568"/>
                <a:ext cx="3379569" cy="707886"/>
              </a:xfrm>
              <a:prstGeom prst="rect">
                <a:avLst/>
              </a:prstGeom>
              <a:blipFill>
                <a:blip r:embed="rId4"/>
                <a:stretch>
                  <a:fillRect l="-542" t="-8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A24F9C2-FAE3-DD0D-54AF-E58D9C2C17B6}"/>
              </a:ext>
            </a:extLst>
          </p:cNvPr>
          <p:cNvSpPr txBox="1"/>
          <p:nvPr/>
        </p:nvSpPr>
        <p:spPr>
          <a:xfrm>
            <a:off x="8812430" y="6178016"/>
            <a:ext cx="337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Figure 3: Thompson Aerosol-Aware (2014)</a:t>
            </a:r>
            <a:endParaRPr lang="en-CA" sz="1400" b="0" dirty="0"/>
          </a:p>
          <a:p>
            <a:r>
              <a:rPr lang="en-CA" sz="1400" dirty="0"/>
              <a:t> </a:t>
            </a:r>
            <a:endParaRPr lang="en-CA" sz="1400" b="0" dirty="0"/>
          </a:p>
          <a:p>
            <a:endParaRPr lang="en-CA" sz="1200" dirty="0"/>
          </a:p>
        </p:txBody>
      </p:sp>
      <p:pic>
        <p:nvPicPr>
          <p:cNvPr id="20" name="Picture 19" descr="A graph of height and weight&#10;&#10;Description automatically generated">
            <a:extLst>
              <a:ext uri="{FF2B5EF4-FFF2-40B4-BE49-F238E27FC236}">
                <a16:creationId xmlns:a16="http://schemas.microsoft.com/office/drawing/2014/main" id="{34064E33-F2F9-DCAC-0F0F-833746A12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175" y="2752189"/>
            <a:ext cx="3425825" cy="3425825"/>
          </a:xfrm>
          <a:prstGeom prst="rect">
            <a:avLst/>
          </a:prstGeom>
        </p:spPr>
      </p:pic>
      <p:pic>
        <p:nvPicPr>
          <p:cNvPr id="22" name="Picture 21" descr="A graph of height and weight&#10;&#10;Description automatically generated">
            <a:extLst>
              <a:ext uri="{FF2B5EF4-FFF2-40B4-BE49-F238E27FC236}">
                <a16:creationId xmlns:a16="http://schemas.microsoft.com/office/drawing/2014/main" id="{EF059F18-99F3-F2F9-29FC-67C7EAEEF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12" y="2752188"/>
            <a:ext cx="3425825" cy="3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1080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1121</Words>
  <Application>Microsoft Office PowerPoint</Application>
  <PresentationFormat>Widescreen</PresentationFormat>
  <Paragraphs>128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Meiryo</vt:lpstr>
      <vt:lpstr>Arial</vt:lpstr>
      <vt:lpstr>Calibri</vt:lpstr>
      <vt:lpstr>Cambria Math</vt:lpstr>
      <vt:lpstr>Corbel</vt:lpstr>
      <vt:lpstr>ShojiVTI</vt:lpstr>
      <vt:lpstr>Using WRF to Understand and Model Marine Fog</vt:lpstr>
      <vt:lpstr> Purpose </vt:lpstr>
      <vt:lpstr>Background Information</vt:lpstr>
      <vt:lpstr>What is WRF and why WRF-SCM?</vt:lpstr>
      <vt:lpstr>Why the Thompson microphysics scheme?</vt:lpstr>
      <vt:lpstr>Why the Thompson microphysics scheme?</vt:lpstr>
      <vt:lpstr>“Surface Deposition of Marine Fog and its Treatment in WRF Model” paper</vt:lpstr>
      <vt:lpstr>Method </vt:lpstr>
      <vt:lpstr>Comparison of LWC for maritime cases for Thompson 2008 and 2014.</vt:lpstr>
      <vt:lpstr>Comparison of LWC against height for Thompson scheme</vt:lpstr>
      <vt:lpstr>Comparison of LWC against height for Thompson aerosol-aware scheme</vt:lpstr>
      <vt:lpstr>Analysis of output</vt:lpstr>
      <vt:lpstr>Analysis of output</vt:lpstr>
      <vt:lpstr>Analysis of output</vt:lpstr>
      <vt:lpstr>Analysis of output</vt:lpstr>
      <vt:lpstr>Results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WRF to Understand and Model Marine Fog</dc:title>
  <dc:creator>Piyush Teeloku</dc:creator>
  <cp:lastModifiedBy>Piyush Teeloku</cp:lastModifiedBy>
  <cp:revision>1</cp:revision>
  <dcterms:created xsi:type="dcterms:W3CDTF">2023-11-28T23:40:54Z</dcterms:created>
  <dcterms:modified xsi:type="dcterms:W3CDTF">2023-12-01T01:37:47Z</dcterms:modified>
</cp:coreProperties>
</file>