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1257" r:id="rId3"/>
    <p:sldId id="1258" r:id="rId4"/>
    <p:sldId id="266" r:id="rId5"/>
    <p:sldId id="267" r:id="rId6"/>
    <p:sldId id="268" r:id="rId7"/>
    <p:sldId id="494" r:id="rId8"/>
    <p:sldId id="513" r:id="rId9"/>
    <p:sldId id="269" r:id="rId10"/>
    <p:sldId id="270" r:id="rId11"/>
    <p:sldId id="272" r:id="rId12"/>
    <p:sldId id="274" r:id="rId13"/>
    <p:sldId id="273" r:id="rId14"/>
    <p:sldId id="286" r:id="rId15"/>
    <p:sldId id="1259" r:id="rId16"/>
    <p:sldId id="1260" r:id="rId17"/>
    <p:sldId id="9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14D5E9-FC38-4C4A-B4A1-D4163FFBC4F8}">
          <p14:sldIdLst>
            <p14:sldId id="256"/>
            <p14:sldId id="1257"/>
            <p14:sldId id="1258"/>
            <p14:sldId id="266"/>
            <p14:sldId id="267"/>
            <p14:sldId id="268"/>
            <p14:sldId id="494"/>
            <p14:sldId id="513"/>
            <p14:sldId id="269"/>
            <p14:sldId id="270"/>
          </p14:sldIdLst>
        </p14:section>
        <p14:section name="Representation Learning" id="{C5E72696-DE91-1646-934F-25D5E845AE71}">
          <p14:sldIdLst>
            <p14:sldId id="272"/>
            <p14:sldId id="274"/>
            <p14:sldId id="273"/>
            <p14:sldId id="286"/>
            <p14:sldId id="1259"/>
            <p14:sldId id="1260"/>
            <p14:sldId id="9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/>
    <p:restoredTop sz="94700"/>
  </p:normalViewPr>
  <p:slideViewPr>
    <p:cSldViewPr snapToGrid="0">
      <p:cViewPr varScale="1">
        <p:scale>
          <a:sx n="51" d="100"/>
          <a:sy n="51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don Gao" userId="f35b5dbc-a565-444c-a393-77373414943f" providerId="ADAL" clId="{50867A1F-C894-7044-BC12-CC02C8956AD6}"/>
    <pc:docChg chg="undo custSel addSld delSld modSld modSection">
      <pc:chgData name="Gordon Gao" userId="f35b5dbc-a565-444c-a393-77373414943f" providerId="ADAL" clId="{50867A1F-C894-7044-BC12-CC02C8956AD6}" dt="2025-01-23T03:20:03.031" v="83" actId="1076"/>
      <pc:docMkLst>
        <pc:docMk/>
      </pc:docMkLst>
      <pc:sldChg chg="del">
        <pc:chgData name="Gordon Gao" userId="f35b5dbc-a565-444c-a393-77373414943f" providerId="ADAL" clId="{50867A1F-C894-7044-BC12-CC02C8956AD6}" dt="2025-01-23T02:42:33.769" v="45" actId="2696"/>
        <pc:sldMkLst>
          <pc:docMk/>
          <pc:sldMk cId="1911287414" sldId="1070"/>
        </pc:sldMkLst>
      </pc:sldChg>
      <pc:sldChg chg="addSp modSp new mod">
        <pc:chgData name="Gordon Gao" userId="f35b5dbc-a565-444c-a393-77373414943f" providerId="ADAL" clId="{50867A1F-C894-7044-BC12-CC02C8956AD6}" dt="2025-01-23T03:19:51.663" v="80" actId="1076"/>
        <pc:sldMkLst>
          <pc:docMk/>
          <pc:sldMk cId="1051527432" sldId="1259"/>
        </pc:sldMkLst>
        <pc:spChg chg="mod">
          <ac:chgData name="Gordon Gao" userId="f35b5dbc-a565-444c-a393-77373414943f" providerId="ADAL" clId="{50867A1F-C894-7044-BC12-CC02C8956AD6}" dt="2025-01-23T03:16:49.371" v="68" actId="5793"/>
          <ac:spMkLst>
            <pc:docMk/>
            <pc:sldMk cId="1051527432" sldId="1259"/>
            <ac:spMk id="2" creationId="{6F24E43E-6F54-29FE-C7B8-C14DF564E962}"/>
          </ac:spMkLst>
        </pc:spChg>
        <pc:picChg chg="add mod">
          <ac:chgData name="Gordon Gao" userId="f35b5dbc-a565-444c-a393-77373414943f" providerId="ADAL" clId="{50867A1F-C894-7044-BC12-CC02C8956AD6}" dt="2025-01-23T03:19:51.663" v="80" actId="1076"/>
          <ac:picMkLst>
            <pc:docMk/>
            <pc:sldMk cId="1051527432" sldId="1259"/>
            <ac:picMk id="1026" creationId="{DCFEDE0F-4481-A018-CA47-88A3FB052CC6}"/>
          </ac:picMkLst>
        </pc:picChg>
      </pc:sldChg>
      <pc:sldChg chg="addSp modSp new add del mod modNotesTx">
        <pc:chgData name="Gordon Gao" userId="f35b5dbc-a565-444c-a393-77373414943f" providerId="ADAL" clId="{50867A1F-C894-7044-BC12-CC02C8956AD6}" dt="2025-01-23T03:16:35.112" v="53" actId="2696"/>
        <pc:sldMkLst>
          <pc:docMk/>
          <pc:sldMk cId="1163168518" sldId="1259"/>
        </pc:sldMkLst>
      </pc:sldChg>
      <pc:sldChg chg="addSp modSp new">
        <pc:chgData name="Gordon Gao" userId="f35b5dbc-a565-444c-a393-77373414943f" providerId="ADAL" clId="{50867A1F-C894-7044-BC12-CC02C8956AD6}" dt="2025-01-23T03:20:03.031" v="83" actId="1076"/>
        <pc:sldMkLst>
          <pc:docMk/>
          <pc:sldMk cId="2125097409" sldId="1260"/>
        </pc:sldMkLst>
        <pc:picChg chg="add mod">
          <ac:chgData name="Gordon Gao" userId="f35b5dbc-a565-444c-a393-77373414943f" providerId="ADAL" clId="{50867A1F-C894-7044-BC12-CC02C8956AD6}" dt="2025-01-23T03:20:03.031" v="83" actId="1076"/>
          <ac:picMkLst>
            <pc:docMk/>
            <pc:sldMk cId="2125097409" sldId="1260"/>
            <ac:picMk id="2050" creationId="{956C7BD4-9D52-1AFE-4BEF-2432E330FA28}"/>
          </ac:picMkLst>
        </pc:picChg>
      </pc:sldChg>
    </pc:docChg>
  </pc:docChgLst>
  <pc:docChgLst>
    <pc:chgData name="Junjie Luo" userId="1b28a884-746d-4223-af2b-45ce177989eb" providerId="ADAL" clId="{18DFC7A2-3B10-2A4E-B9CC-0669A60D96D3}"/>
    <pc:docChg chg="addSld delSld addSection modSection">
      <pc:chgData name="Junjie Luo" userId="1b28a884-746d-4223-af2b-45ce177989eb" providerId="ADAL" clId="{18DFC7A2-3B10-2A4E-B9CC-0669A60D96D3}" dt="2025-01-18T21:13:30.117" v="3" actId="17846"/>
      <pc:docMkLst>
        <pc:docMk/>
      </pc:docMkLst>
      <pc:sldChg chg="new del">
        <pc:chgData name="Junjie Luo" userId="1b28a884-746d-4223-af2b-45ce177989eb" providerId="ADAL" clId="{18DFC7A2-3B10-2A4E-B9CC-0669A60D96D3}" dt="2025-01-18T21:13:18.379" v="1" actId="2696"/>
        <pc:sldMkLst>
          <pc:docMk/>
          <pc:sldMk cId="3597318975" sldId="1260"/>
        </pc:sldMkLst>
      </pc:sldChg>
    </pc:docChg>
  </pc:docChgLst>
  <pc:docChgLst>
    <pc:chgData name="Guodong Gao" userId="f35b5dbc-a565-444c-a393-77373414943f" providerId="ADAL" clId="{CAE59498-A6AB-5B4D-B952-FBAEA9E3530D}"/>
    <pc:docChg chg="custSel addSld delSld modSld">
      <pc:chgData name="Guodong Gao" userId="f35b5dbc-a565-444c-a393-77373414943f" providerId="ADAL" clId="{CAE59498-A6AB-5B4D-B952-FBAEA9E3530D}" dt="2023-03-27T23:24:15.247" v="15" actId="14100"/>
      <pc:docMkLst>
        <pc:docMk/>
      </pc:docMkLst>
      <pc:sldChg chg="addSp delSp modSp mod delAnim modAnim">
        <pc:chgData name="Guodong Gao" userId="f35b5dbc-a565-444c-a393-77373414943f" providerId="ADAL" clId="{CAE59498-A6AB-5B4D-B952-FBAEA9E3530D}" dt="2023-03-27T23:24:15.247" v="15" actId="14100"/>
        <pc:sldMkLst>
          <pc:docMk/>
          <pc:sldMk cId="976114580" sldId="1258"/>
        </pc:sldMkLst>
      </pc:sldChg>
      <pc:sldChg chg="addSp delSp modSp new mod modAnim">
        <pc:chgData name="Guodong Gao" userId="f35b5dbc-a565-444c-a393-77373414943f" providerId="ADAL" clId="{CAE59498-A6AB-5B4D-B952-FBAEA9E3530D}" dt="2023-03-27T03:37:04.283" v="10" actId="1076"/>
        <pc:sldMkLst>
          <pc:docMk/>
          <pc:sldMk cId="4033126534" sldId="1259"/>
        </pc:sldMkLst>
      </pc:sldChg>
      <pc:sldMasterChg chg="delSldLayout">
        <pc:chgData name="Guodong Gao" userId="f35b5dbc-a565-444c-a393-77373414943f" providerId="ADAL" clId="{CAE59498-A6AB-5B4D-B952-FBAEA9E3530D}" dt="2023-03-27T03:26:42.624" v="0" actId="2696"/>
        <pc:sldMasterMkLst>
          <pc:docMk/>
          <pc:sldMasterMk cId="2893534978" sldId="2147483648"/>
        </pc:sldMasterMkLst>
        <pc:sldLayoutChg chg="del">
          <pc:chgData name="Guodong Gao" userId="f35b5dbc-a565-444c-a393-77373414943f" providerId="ADAL" clId="{CAE59498-A6AB-5B4D-B952-FBAEA9E3530D}" dt="2023-03-27T03:26:42.624" v="0" actId="2696"/>
          <pc:sldLayoutMkLst>
            <pc:docMk/>
            <pc:sldMasterMk cId="2893534978" sldId="2147483648"/>
            <pc:sldLayoutMk cId="2913670644" sldId="2147483661"/>
          </pc:sldLayoutMkLst>
        </pc:sldLayoutChg>
      </pc:sldMasterChg>
    </pc:docChg>
  </pc:docChgLst>
  <pc:docChgLst>
    <pc:chgData name="Gordon Gao" userId="f35b5dbc-a565-444c-a393-77373414943f" providerId="ADAL" clId="{1DB8A18C-A5E5-B147-A366-78BF68070AA7}"/>
    <pc:docChg chg="delSld">
      <pc:chgData name="Gordon Gao" userId="f35b5dbc-a565-444c-a393-77373414943f" providerId="ADAL" clId="{1DB8A18C-A5E5-B147-A366-78BF68070AA7}" dt="2024-03-29T04:01:57.611" v="0" actId="2696"/>
      <pc:docMkLst>
        <pc:docMk/>
      </pc:docMkLst>
      <pc:sldChg chg="del">
        <pc:chgData name="Gordon Gao" userId="f35b5dbc-a565-444c-a393-77373414943f" providerId="ADAL" clId="{1DB8A18C-A5E5-B147-A366-78BF68070AA7}" dt="2024-03-29T04:01:57.611" v="0" actId="2696"/>
        <pc:sldMkLst>
          <pc:docMk/>
          <pc:sldMk cId="4033126534" sldId="125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8:40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1 263 8442,'14'-15'195,"1"6"114,-1-1 0,9 7-75,6-2 1,17 3-96,17 2 1,19 0-69,-30 0 0,3 0 0,9-3 0,4 0-439,8-2 1,3 0 0,5-1 0,2-1 436,4 0 0,0-1 1,2 1-1,1 0 34,-4 0 1,1-1 0,3 1-1,1 0-326,-2-1 0,0 1 0,3 0 1,0 1 286,-3 1 0,0 0 0,-2-1 1,-1 1-136,-9 2 0,0 1 1,2-1-1,0 0-269,-2 0 0,0 1 0,1 1 1,-2-1 304,-5-3 1,-2 0-1,-1 3 1,-1 1-212,-6-2 0,-2 1 1,-1-1-1,0-1 158,-5 2 0,0-1 0,-3-1 1,-1-1 258,40 0 1,-6 0-376,-13 5 1,-13-2 54,-7-2 1,-9 2 938,-10-3-1583,0 3 793,-18 9 0,-1-12 0,-9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26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1973 44 7700,'15'-15'3,"0"1"1,-1 6 331,1 3 1,6 3-112,3 2 1,12 0-157,7 0 1,16 7 35,14 2 1,8 6-127,11 4 0,5-1-188,-44-6 1,1 0-1,4-2 1,1 0 254,3 2 1,2 0-1,3 2 1,0 1 51,1 2 0,0 0 0,1 3 1,0 1-68,-1-2 1,0 1-1,2 3 1,1 2-286,4 1 0,1 2 0,3 2 1,0 1 301,4 0 1,0 1-1,0 4 1,-1 0 4,-2 0 1,0 1 0,3-1 0,1 2-350,1 3 0,0 1 0,3-1 0,-1 0 281,-2 3 1,0 0-1,3 0 1,-1 1-31,-6 1 0,-2 0 1,6-1-1,-1 1 47,-1 2 1,-1 1-1,3 1 1,-1 1-30,-4-1 1,0 2 0,-1 2 0,-1 2 37,-5-6 1,0 2 0,-1 3 0,0 2-52,-1-2 1,-1 1-1,1 4 1,-1 0-6,-4 1 1,-1 0 0,-3-1 0,-3 1-246,-4-3 1,-3 1 0,0 2 0,-2 1 275,0 1 1,-2 0-1,-2 1 1,-2 0 0,-4-1 0,-2 0 1,-2 2-1,-2 0 17,-6-2 1,-3 0 0,-2 2-1,-4 2-14,-3 0 1,-3 2 0,-3-1 0,-3 0-23,-3 0 0,-4 0 0,-2 0 0,-4 0 11,-2-5 0,-3 0 0,-3 4 1,-4 1-1,-7 0 0,-4 0 0,0 0 1,-3-2 8,-6-2 1,-2-2 0,-3 4-1,-3-2-15,-4 0 1,-2-2 0,-5 1 0,-1-1 19,-4 2 1,-3-2-1,-4 1 1,-3-2-8,0 0 0,-1-1 0,-5 1 0,0-1 84,1-3 1,-1-2 0,21-17-1,0 0 1,-1 0-34,-1-1 1,-1 0 0,-1 0-1,-2 3 1,0 0 0,0-1-54,0-2 0,0 0 0,-1 0 0,-2 1 0,-1 0 0,1-2 67,1-1 1,1-2-1,-1 1 1,-2 1-1,0 1 1,0-2-21,-1 1 1,0-2 0,0 2-1,-3 1 1,0 0 0,0 0-20,2-3 1,-1-1-1,0 0 1,-1 2-1,0 1 1,0-2-29,2-2 1,1 0 0,1 0 0,-2 1 0,1 1 0,-1-1 17,-2-1 0,-1 0 0,1-1 0,1 1 1,0-1-1,0 0-48,0-2 0,0-1 0,1 0 1,-1 1-1,0-1 0,1-1 20,2 1 0,1-1 0,-1-1 0,1 0 0,-2 0 0,2 0-35,-1 0 1,1 2 0,-1-2 0,1 0 0,0-1 0,1 0-93,-28 11 1,1-2 0,0 0-1,1-1 122,8-2 0,1-2 1,0-1-1,0 0 91,4 0 0,1-1 0,1 0 0,1-1 91,4-1 1,1 0-1,5 0 1,1-1-41,5-6 0,1 0 0,5 2 0,1 1 238,2-3 1,3 0 0,-38 15-260,3-7 0,12 1-115,7-7 1,11-4 835,8-6 0,9-5-906,10 0 1,4-2 740,7-2 1,4 0-1016,0 0 655,7 0 1,-3-2-506,6-2 1,0 0 271,0-5 0,0-1-287,0-5 1,0 1 17,0-1 1,0 1 79,0-1 1,0 0 79,0 1 0,0-1-79,0 1 1,0-6 169,0 1 1,4-5 30,1 4 0,2-1 45,-2 2 0,-2 2 209,7-2 429,-7 3-84,3 1-208,-6 7-170,0 2 1,-6 7-47,-4 4 0,-4 10-128,-6 9 0,-3 4-28,-6 1 1,5 1-200,0 4 0,11-3-216,-2 3 0,14-5-1055,5-4 1386,11-4 0,39-27 0,18-13 0,4 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27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1 161 7773,'14'-8'5,"1"3"0,0 8 33,-1 2 1,1 8 286,-1 2 1,7-1-174,4 6 0,-3 1-138,3-2 1,-1-1-121,5-8 1,-5 1 67,1-6 1,-8 0 151,3-5 1,-4-7 37,-1-2 0,-7-6 166,-3-4 1,1 1-97,-1-7 1,0 1-83,-5-5 0,0 5-140,0-1 0,19-25 0,6-11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27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246 394 7820,'0'-16'0,"0"-3"0,0 2 580,0-2 0,2 1-154,3-1 0,-3 3-185,2-4 0,3-3-59,-2-1 1,0-2-71,-5 2 1,0-4 153,0 4 0,0-2 266,0 2-397,0 3 0,-7 8 82,-3 3 0,-3 4-347,-1 6 0,-2 13 103,-4 6 1,2 9-5,-6 6 0,0 3 8,-5 7 0,6-1-149,4 1 1,2-2-32,3-3 0,4 2-116,0-7 1,7-7-16,-2-7 1,10-4 86,5-2 0,3-6 89,1-3 1,7-10 28,4-4 1,2-11-1,2-4 0,5-4 41,0-1-1,0 0 27,-4 0 0,-1 0 132,0 0 0,-2 6-35,-2 4 1,-4 4 274,-7 5-207,-5 4 0,-3 7 76,-6 4 1,0 5-85,0 9 0,0 2-433,0 4 0,0 1-43,0-7 0,0 5-204,0-4 0,0-1-215,0-4 800,6-1 0,16-25 0,8-7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28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7829,'5'-19'-311,"0"-1"0,4 1 730,-4 4 917,0 7-401,2 2-646,-6 6 1,11 6 23,-8 4 1,1 3-89,-5 1 0,0 3-2,0 2 0,0-1-65,0 6 0,0-6-128,0 1 1,0 2 65,0-1 0,0-1-184,0-4 0,0 0-37,0-1 1,0-4-37,0 0-75,7-7 0,1 3 41,6-6 1,1-1-56,0-4 1,4-10 9,0-9 1,6-4 120,-6-1 1,2 5 78,-1 0 1,-4 1 144,3-1 0,-3-1 65,-1 11 0,-5-4-58,-1 8 1,-4 4 168,5 1-71,-7 3 42,4 2 0,-7 7 35,0 2 1,0 4-48,0 2 1,0 0-169,0-1 1,5 1-143,0-1 1,1 1-114,-1-1 1,-4-4 95,4 0 0,3-7-27,2 2 1,-2-3 50,2-2 0,0-2-38,4-3 1,6-3 51,-1-7 0,1 1 29,-6-1 1,1 1 22,-1-1 1,1 2 177,-1 3-106,1-2-61,0 10-220,-1-5 1,-4 7 72,0 0 0,-7 2-237,2 3 0,1 8 370,-1 6 0,19 27 0,1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29.5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88 7852,'0'-20'0,"0"1"0,-4 0 1338,-1 4-425,0 7-658,5 1 0,0 11-14,0 5 1,0 3-3,0 12 0,-5 0 103,0 5 0,-6 2-77,1 3 0,2 2-141,-2 3 1,1 3 65,-6-3 0,5-4-347,1-1 1,4-3-63,-5-2-129,7-6 6,-4-2 96,7-13 0,0-3-85,0-10 0,7-3 119,2-7 0,11-4 15,4 0 0,-1-6 96,1 6 1,0-1 150,6 6 0,4-1-162,0 1 1,-5 4-11,-5 0 0,0 7 413,6-2 0,-8 5 598,-2 5 0,-4 3-504,-2 7 1,-5-1-44,-5 1 1,-2 4-333,-2 1 1,-3 1 104,-7-2 1,-8 4-254,-16 6 0,-3-1-260,-7-4 1,5 2-472,0-7 0,4 6 253,1-6 0,1-1-1113,14-8 1729,0-4 0,43-45 0,10-9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29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7859,'7'-14'0,"2"-1"0,0 7 137,0 3 0,-4 4 191,5 1 343,-7 0-529,4 6 0,-7 2-47,0 7 0,0-1-245,0 1 1,-5 0 79,0-1 1,0 1-1027,5-1 506,0 1 590,-7-1 0,6-18 0,-6-6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30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7859,'0'-15'0,"-6"1"1495,4-1-1306,-5 7-873,7 1 0,0 16 300,0 5 384,0 1 0,33 58 0,7 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30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159 205 7859,'0'-23'0,"0"2"230,0 7 1,0-1 998,0 0-781,7 1 0,-5-1 13,2 1 0,3-1 748,-2 0-820,0 1 1,-7 4 48,-3 0 0,2 7-156,-7-2 1,0 4-159,-4 1 0,-1 0-25,1 0 0,-1 1-183,1 4 1,-1 3-157,0 7 1,1 4-558,-1 1 1,7-1 50,3-4 1,4 4-559,1 1 0,3-6 577,7-4 0,7-5 315,17 5 1,-1-6 507,6 6 1,-2 1-141,2 9 1,1-1 146,-6 11 1,0 4 179,-4 14 1,-8 6 406,-2 9 0,-11 8-127,-4 7 0,-6-1 239,-9-4 0,-8-13-264,-16-6 1,-8-9-167,-7-6 0,-9-5-185,5-10 0,6-9-45,13-10 0,4-5-119,6-5 0,10-10-36,9-9 1,5-5-268,5-5 0,9-8-999,10-7 1,4-4 562,1 4 1,2 2-1230,3 8 1945,-3-3 0,9-3 0,7-5 0,0-9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31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 28 7985,'-6'-8'376,"4"0"588,-3 3-556,-3 4 1,5-4 184,-7 10 0,5 0-185,-4 9 0,6-2 71,-2 7 1,-2 4-180,2 1 0,0-1-241,5 1 1,0-1 9,0 1 0,0-3-312,0-6 102,0 6 1,2-5-265,3 3 0,3-9 27,7-5 1,-1-4 129,1-1 0,1-1-151,3-4 1,-2-5 205,2-9 0,2 3 110,-1-4 1,-1 2 113,-4-1 0,-1 4 279,1 1 1,-7-1 900,-3 5-889,3-2 1,-7 2 202,4 0-11,-3 7-472,-2-4 1,0 14 36,0 3 1,-5 3-136,0 1 1,-1 1-53,1-1 0,3 1-204,-3-1 1,4 1-171,1 0 1,1-6 182,4 1 1,3-7-20,7 2 0,-1-3 112,1-2 1,6 0-41,3 0 1,2-7 75,-1-2 1,0-6 33,-5-4 0,4 1 56,-4-7 1,-3 8 160,-7-3 1,2-1 1113,-8 2-673,1-1 1046,-5 6-1102,0 6 1,-1 1-47,-4 7 1,2 2-44,-7 3 1,7 3-298,-2 6 0,1 1-273,0-1 1,2 1-454,-3 0 1,4 4-81,1 0 1,0 1 725,0-6 0,32 1 0,8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31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7859,'20'5'0,"4"5"0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8:41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1 117 8442,'0'-17'0,"0"-2"0,1 3 103,4-4 1,-2 9 211,7 1 0,6 2-164,8-1 0,17 2-206,8 7 0,9 2 95,10 3 0,11-2-149,14 6 0,-43-4 1,0-1-58,1 0 1,0 1 0,4 2 0,0-1 236,5-1 0,2 0 0,5 1 0,2-1-289,3 1 1,2-2 0,7 0 0,1-1 289,2-3 1,2 0 0,7 0 0,2 0-191,-28-1 0,1 1 0,1 1 0,3-1 0,1 0 0,1 1 218,0 1 0,1-1 0,-1 1 1,2-1-1,1-1 0,-1 1-18,-3 0 1,0 1-1,-1-1 1,2 2 0,-1-1-1,1 0-28,2 0 0,0-1 0,0 1 0,-1 1 0,0 0 0,0 1-77,0-2 1,0-1-1,-1 0 1,-1 1-1,-1 0 1,0-1-38,-4-1 0,0 0 0,0 0 0,31 2 0,-1 1-229,0-1 1,-1 1-1,-3 0 1,-2 0 198,-4 0 0,-1-1 1,-4-1-1,-2 0-14,-10 1 1,-1 1 0,-2 0 0,0 0-37,-4-1 1,-2 1 0,-4 2 0,-3 0 27,43 0 0,-13 4-544,-17-4 1,-3 7 655,-7-3 0,-9 3 0,0-3 0,-1-2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31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13 7859,'0'-8'2792,"0"3"-2270,0 10 0,-2 9-235,-3 11 1,2 7-299,-6 2 0,-1 7-227,-5-2 1,2 3-1097,4 1 1334,-4 1 0,-2 39 0,-8 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32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0 145 7859,'5'-15'0,"0"0"0,7 1 249,-3-1 1,6 1 399,4-1 1,-3 7-102,4 3 1,1 2-158,-2-2 0,1 3 37,-6-2 1,1 2-115,0 2 0,-1 0-124,1 0 0,-1 0-28,1 0 1,-5 0-73,-1 0-1,-5 0 73,2 6 1,-1 3-223,0 5 1,0 1 54,-5-1 0,4 1-188,1-1 1,7-4 84,-3 0 1,-1-2-11,2 2 1,0 1 32,4-6 0,1 0-80,0-5 0,4 0 32,0 0 1,7-7-121,-1-2 0,2-6-187,2-4 1,1 1 158,-1-7 0,-2 6 328,-2-5 0,-9 11 143,-7-2 0,-4 10 295,5 0 0,-7 7-69,2 8 1,-10 8 238,-4 16 0,-6 8 499,-4 6 1,-3 12-528,-2-1 1,-3 2 258,2-3 1,-1 1-356,2-1 1,3-1-121,7-4 0,1-7-616,3-8 1,3-5-533,7 1 1,-5-5-101,1-5 1,-1-8-1006,5-6 1,6-7 1841,4 2 0,48-42 0,14-12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32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7859,'0'-19'0,"0"-1"0,0 1 0,0 4 0,0 7 0,13 21 0,3 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58:28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1283 7911,'1'-13'239,"4"3"0,0-3-115,9 4 1,3-6 68,17-4 1,8-12-59,21-13 1,11-3 203,-31 18 1,2 0 0,2 1 0,1-1-370,6-4 1,-1-2 0,1 2 0,-1 0 286,1-1 1,-1 0-1,-1 1 1,-2 2-135,-3 5 1,-1-1-1,-2-1 1,1-1-115,1 3 1,0-1 0,-3 0-1,0-1 111,35-26 0,-2 4-160,-13 6 0,-2 6-490,-7-1 1,-1 6 313,-9-1 1,-3 5-468,-12 5 1,-7 3-307,-2 6 878,-10 1-242,-4 6 0,-12-4 346,-4 7 0,-10 0-246,-4 5 1,1 0 53,-1 0 0,6 0 605,-1 0-282,3 0 702,8-6 1,3-2-119,10-7 0,3 6 121,6-1 0,7 7-291,4-2 1,2 3-26,2 2 1,0 0-220,1 0 0,-3 0-68,-3 0 1,2 7-369,-6 2 0,-1 11 184,-4 4 1,-7 5-1138,-3 5 0,-12 5 1095,-7 10 0,-18 11 0,-9 9 0,-6 9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58:31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3681 7975,'-29'0'-13,"0"0"0,6 0-1,4 0 1,-2-5 13,1 0 0,6-2 0,4 3 398,7-4 0,-4-7 13,7 0 0,2 1 7,3-1 1,4-1-152,11-3 0,3 2 68,6-2 1,0 8 4,0 1 0,0 8-88,0 2 1,0 8-224,1 12 1,-8 4-9,-2 10 1,-11 10-133,-4 9 1,-3 4 33,-2 1 1,-13 5-17,-6 1 1,-7-1 188,-4-5 1,1-6-58,0-3 0,2-7 165,2-8-75,4-13-204,13-15 0,3-12-3,10-4 1,10-6-258,9-8 1,5-2-164,5-13 1,3 0-423,7-5 1,0 0-254,0 1 0,-7 4 1173,-3 0 0,-10 0 0,-3-5 0</inkml:trace>
  <inkml:trace contextRef="#ctx0" brushRef="#br0" timeOffset="249">540 3564 7975,'-10'-5'765,"0"0"0,7-1-259,-2 1 0,3 2-162,2-7 0,7 5-250,3-5 0,3 1-227,1-6 0,7 1-849,4-1 1,2-4 981,2-1 0,33-38 0,7-5 0</inkml:trace>
  <inkml:trace contextRef="#ctx0" brushRef="#br0" timeOffset="467">875 2996 6179,'0'-15'0</inkml:trace>
  <inkml:trace contextRef="#ctx0" brushRef="#br0" timeOffset="748">904 2850 7975,'0'-15'-280,"0"1"977,0-1 1,2 9-130,3 6 0,3 14-21,6 15 1,1 2-103,-1 8 1,1 5-163,-1 4 1,6 6-495,-1-6 1,1 1 221,-6-5 1,-1-1-835,-3 1 1,3-8-436,-3-7-442,-4-6 1180,1-15 1,-7-4-307,0-8 826,-7-11 0,-20-46 0,-12-17 0</inkml:trace>
  <inkml:trace contextRef="#ctx0" brushRef="#br0" timeOffset="933">919 2791 7975,'1'-24'96,"4"0"1,5 6 145,9-1 0,9 4 227,6 5 1,11 4-138,-1 6 0,3 1 322,-3 4 0,3 5-242,-4 9 0,-9 6-178,-14 9 1,-6 3-194,-4 7 0,-10 4-254,-10 1 0,-9 1-97,-5-1 1,-4-4-402,-1 4 0,-4-1-15,4-4 1,3-5-200,12-15 925,-1-3 0,27-65 0,5-14 0</inkml:trace>
  <inkml:trace contextRef="#ctx0" brushRef="#br0" timeOffset="1175">1414 2850 7975,'0'-15'-277,"0"1"1,0-1-968,0 0 1068,0 1 1,0-1 139,0 1 0,0 4 36,0 0 1,0 5-2,0-4 765,0 5 0,2-2-94,3 6 0,-4 2 145,4 2 1,2 6-269,-2 10 1,4-3 1,-4 8 1,5-3-439,-5 3 1,4 2-295,-4-2 0,5 0-824,-5 0 0,5 1 297,-6-7 1,6 1-672,-5-6 1381,0-6 0,-12-34 0,-1-14 0</inkml:trace>
  <inkml:trace contextRef="#ctx0" brushRef="#br0" timeOffset="1291">1400 2442 7975,'0'-15'792,"0"0"-60,0 1-2460,0 6 1728,6 1 0,22 46 0,11 10 0</inkml:trace>
  <inkml:trace contextRef="#ctx0" brushRef="#br0" timeOffset="1875">1647 2806 7975,'0'-15'184,"0"1"270,0-1-285,-6 1 1,4-6 187,-2 1 0,2-1-198,2 6 0,0-6-44,0 1 0,2-5 198,2 4 1,0 1-65,5 4 1,1 1-109,5-1 1,-2 5 10,-4 1 1,9 5 76,-3 0 1,3 4-137,-4 4 0,-4 4-235,0 7 1,-1 4 10,6 1 0,-2 4 139,-3-4 1,-2 4-199,-4-5 97,-2 7 1,9-10-198,-6 4 112,0-10 121,-5 3 1,0-13-98,0 0 0,0-8-168,0-12 1,0 2 71,0-6 1,0-5 103,0-5 1,0 0 187,0 5 0,5-4-107,0 4 0,5-2 167,-6 12 1,8-1 97,-2 6 1,2 1 148,3 3 0,0 4-82,-1 6 1,1 1 111,-1 4 0,1 3-236,0 7 1,-6 4 18,1 1 0,-5-1-324,5-4 116,-7 6 0,3-5-67,-6 3 1,5-7-150,0-3 137,0-5 27,-5 2 0,0-12-122,0-4 1,1-5 71,4-4 0,-3-4-123,3-6 1,1 0 463,-1 0 0,6 1-106,-1 4 0,-2-2 410,2 7 1,0-1-160,4 6 1,-4 1 291,0 3-393,-1 3 0,4 9-48,-3 3 1,1 3-373,-6 7 1,5 4 126,-5 1 1,1 4-933,-1-5 1,2 1-106,2-6-236,4 1 1,-5-2 593,7-3 1,-5 1 734,-1-6 0,1 0 0,5-12 0,6-40 0,2-16 0</inkml:trace>
  <inkml:trace contextRef="#ctx0" brushRef="#br0" timeOffset="2391">2449 2237 7975,'0'-14'0,"0"-6"-104,0 1 0,0-5 405,0 4 0,0-6 477,0 2 1,0 3-323,0 2 1,0 2-182,0 3 0,-1-1 12,-4 1 180,3 6-215,-11 1 1,7 14-79,-4 2 1,-1 6 0,6 4 0,0 4-79,5 6 0,0 0-215,0 0 0,5 1-63,0-1 1,4 0-170,-4 0 1,7-1-186,-3-4 0,3-3 209,-3-6 0,4-3-16,-3-2 0,3 2 43,2-8 1,-1-5-187,1-9 1,4-11 66,1-8 1,4-2-22,-5-8 0,1 0 263,-6-4 0,-4-1 114,0 0 0,-2 5 479,2 0 1,1 9-261,-6 0 0,5 3 1422,-6 7-1175,8 1 0,-9 11 108,7 3 0,-5 3-13,4 2 1,-4 7 22,5 3 1,-5 7-267,4 3 1,-4 4-66,5-4 0,-5 4-163,5-5 1,-7 6 53,2-6 1,1 1-256,-1-6 0,0-4 105,-5 0 0,5-6-230,0 6 178,-1-7 0,-2-3-42,3-9 1,-2-11-20,7-4 1,0-4-233,4-1 1,1-6 96,-1-4 0,1 1 65,-1 0 0,1 5 505,0-1 1,-2 5-98,-4 5 371,4 3 0,-9 13-138,5 3 0,-6 5 53,2 5 1,-3 9-122,-2 10 0,2-1-84,2 1 0,0 1-762,5 4 0,-4-5 319,5 0 1,0-6-827,4 2 0,1-4 426,-1-1 1,3-7-525,2-4 0,-1-2 117,6-2 1013,0-6 0,32-74 0,-26 28 0,1 1 0</inkml:trace>
  <inkml:trace contextRef="#ctx0" brushRef="#br0" timeOffset="2617">3368 1596 7972,'0'-15'0,"-5"-1"135,0-3 1,-5 3 331,5-4 1,-6 4 584,1 1 0,4 6-17,1-1-57,-3 7-827,6-4 1,-3 7 37,10 0 0,3 2-120,7 3 1,6 3 109,3 6 0,4 1-41,1 0 0,-5 4-73,1 0 0,-6 6-223,5-6 0,-8 6 45,-1-6 1,-7 7-132,-8-2 1,0-1 69,0 1 1,-6-6-171,-4 1 0,-8-2 12,-1-3 0,-7-1 69,1-3 0,0 1-471,0-6 0,4-2-2,7-8 0,-1-3-760,0-6 1496,7-1 0,15-58 0,9-14 0</inkml:trace>
  <inkml:trace contextRef="#ctx0" brushRef="#br0" timeOffset="2775">3601 1348 7963,'6'-14'0,"-4"-1"893,3 1 1318,3 5-1464,0 3 1,7 8-306,-1 2 0,-4 5-646,0 5 1,-7 2 196,2 4 1,1-4-796,-1 3 1,0 2 270,-5-1 1,0-1-493,0-4 1023,0-1 0,0-18 0,0-6 0</inkml:trace>
  <inkml:trace contextRef="#ctx0" brushRef="#br0" timeOffset="2874">3718 1144 7963,'0'-14'0,"12"5"0,5 3 0</inkml:trace>
  <inkml:trace contextRef="#ctx0" brushRef="#br0" timeOffset="3188">3936 1261 7963,'15'6'0,"-6"-2"540,1 5 9,-7-6 169,10 4-178,-11-7 0,4 0-239,-6-7-69,0-1 0,0-6-121,0-1 1,5 5 79,0 1 1,0-1-213,-5-5-58,0 1 0,0-1-89,0 1 239,0-1 1,-5 5 190,0 1-205,0 5 1,4-7 45,-4 6 0,2 0-171,-7 5 1,5 2-37,-5 3 1,6-2-171,-6 7 1,7 0-48,-2 4 0,-2-4-217,2 0 0,1-1 37,4 6 0,1-5-270,4-1 1,2-4 116,2 5 1,4-7 653,-3 2 0,9-3 0,36-28 0,15-7 0</inkml:trace>
  <inkml:trace contextRef="#ctx0" brushRef="#br0" timeOffset="3600">4228 940 7963,'8'0'-72,"5"0"0,-10 0 1469,7 0-903,-7 0 1,8 2-291,-6 3 0,0-2-106,-5 7 0,5-1-221,0 6 0,0-1 73,-5 1-328,0 0 54,0-1 204,0 1-823,6-7 601,-4-2 0,6-12-97,-3-4 1,-4-8 205,4-1 0,3-7 185,2 2 1,-2 1 112,2-1 1,-2 4 398,2-4 0,3 6 296,-4-1 1,-1 2-348,2 3 0,-5 6 397,5 3-10,-7 3-999,10 2 1,-12 7-191,4 3 0,2 2-311,-2 3 1,0 0 294,-5-1 405,6 1 0,15 6 0,10 2 0</inkml:trace>
  <inkml:trace contextRef="#ctx0" brushRef="#br0" timeOffset="3920">4709 780 7963,'6'-21'0,"1"-2"0,2-6 0,0 0 371,-5 0 0,-2 6-21,3 3 0,-3 4 87,-2 2 0,0-1 272,0 0-448,0 7 0,-7 2-78,-3 6 0,-3 6 0,-1 4 0,1 3-34,3 2 0,-3 6-126,3 3 1,-3-1-416,-1 1 0,4 0 248,0 5 1,7-4-450,-2-1 0,4-6 260,1 1 1,0-3-306,0-1 357,0-7 0,6-1 90,4-7 0,3-2 55,1-3 0,1-3 37,0-7 0,1-4 151,3 0 1,-7-1-96,2 6 194,-2-1 1,0 0 8,-2 1 50,3 6-371,-5 1 86,7 7 1,-1 0 5,1 0 0,0 0-133,-1 0 0,1 0-285,-1 0 0,2-1 487,4-4 0,22-36 0,11-14 0</inkml:trace>
  <inkml:trace contextRef="#ctx0" brushRef="#br0" timeOffset="4042">5102 80 7963,'-14'-21'0,"-1"-3"0,7 3 0,2 8 2264,6 13 0,1 14-1092,4 15 1,3 13-474,7 12 1,-5 7-911,-1 3 0,6 5-1794,4-1 1957,7-3 0,-3-14 0,3 2 1,5 0-1,-1 1 0</inkml:trace>
  <inkml:trace contextRef="#ctx0" brushRef="#br0" timeOffset="5358">1866 4162 8050,'-8'-7'1033,"-3"-1"-933,6-6 0,0 2 30,5-2 1,0 1 91,0-12 0,-2 6-116,-2-5 0,0-5 113,-5-5 1,-1-2-2,-5 2 0,1 5-23,-1 0 1,1 1 301,-1 9 1,5-4 18,1 8-73,-1-3-394,-5 17 112,1-6 8,-1 14 1,7 1-21,3 7 1,3-1-41,2 1 1,2-1-328,3 1 0,5-2 140,9-3 1,4-4-273,6-6 1,0-2 182,0-2 0,5-9-154,0-7 1,0-1 66,-5 2 0,-6 4 119,-3 0 1,-4 1-19,-2 4 29,1 4 241,-7-1-121,-1 7 1,-7 7-90,0 2 0,0 4 65,0 2 1,0 0-320,0-1-5,0 1-217,0-1 390,6 1 1,2-7-165,7-3 0,-6-5 123,1-5 0,1-3 34,9-7 1,-4-6 151,4-3 1,-4 1-95,-2-1 0,-4 0 155,0-5 1,-2 1-38,2 4 0,-4 3 491,-6 6-84,0 0 110,0 1-230,0 6-132,0 1-111,6 20-26,-4-3 0,9 11-229,-6-6 1,7-2 43,-3-4 0,4 3-105,2-8 0,4 1-4,1-5 1,1 0-72,-2 0 0,-3-1 200,4-4 0,-4-3 62,-1-7 1,-1 1 256,1-1 0,-1 0-95,1 1 1,-5-1 32,-1 1 0,-5-2-4,1-4 0,1 9 276,-1-4 1,0 4-42,-5-4 0,0 6 388,0-1-362,0 0-179,0-4-177,0-1 227,0 0-222,0 7 1,1 2 136,4 6-323,-3 0 11,4 0 107,-6 0 19,0 0-17,0 6 31,0-4 22,-6 11-140,4-12 140,-4 6-5,6-7 22,0 0-1,-7 0 72,6 0 200,-6-7 365,7-1-141,0-6-43,0-1-100,0 7-100,0 2 1,5 7-123,0 4 0,1 10 3,-1 9 1,-2 10-100,7 5 1,-2 5-182,2 4-1,3 9-682,-3 6 0,3-1 400,1-9 1,2-3-691,4-6 1,-4-8 1109,3-7 0,-2-32 0,-3-15 0</inkml:trace>
  <inkml:trace contextRef="#ctx0" brushRef="#br0" timeOffset="5558">2595 3287 7875,'0'-39'0,"0"0"0,7 2 1088,2 13 0,6-1-451,4 11 1,4-4-113,6 8 0,-5 4-137,1 1 1,-12 10-335,1 5 1,-4 7 118,0 3 0,-6 1-213,-8-2 1,-4 2-159,-7 4 1,-4 1-200,-1-7 0,1 5-131,4-4 1,0-1-1346,1-4 1873,-1-1 0,1-6 0,-1-1 0</inkml:trace>
  <inkml:trace contextRef="#ctx0" brushRef="#br0" timeOffset="5960">2843 3316 7911,'13'-6'354,"-3"-4"0,2 2-17,-2-2 0,-2 2-312,2-2 1,-5-3-41,5 4 0,-2-4-70,1-2 1,3-4 124,-7-1 0,-1-4-131,-4 5 0,0-11 184,0 6 1,0-10 27,0 10 1,0-7 64,0 7 1,-4-4-65,-1-1 0,-7 6 182,3 4 1,1 4 164,-2 6-262,0-4 1,-4 11-50,-1-3 0,5 4-12,1 1 1,0 6 22,0 4 1,-3 3-6,8 1 1,-1 1-471,5-1 237,0 1 0,6-2-166,4-3 1,8-4 38,1-6 1,7-1 42,-2-4 0,4-3 143,1-7 0,0-1-23,0-4 0,1 6 232,-1-1 0,-7 2 1010,-2 8-678,-4-6 0,-3 11-176,-3 0 0,1 7-27,-6 7 1,0 2-361,-5 4 1,-2-2-389,-3 6 1,4-6 123,-4 1 0,3 2-722,2-1-2113,0-1 1621,0-4 1510,7-7 0,27-28 0,13-12 0</inkml:trace>
  <inkml:trace contextRef="#ctx0" brushRef="#br0" timeOffset="6350">3441 2850 7911,'4'-15'0,"1"1"0,0-1 442,-5 0 1,5 6-150,0-1 1,5-5-315,-6-4 1,1 0 182,-5 4 1,5 0 16,0 1 0,0-6 209,-5 1 0,0 0 224,0 4-311,0 0 0,0 1 146,0-1-125,-7 7 0,4 2 101,-7 6-352,7 0 46,-10 0 1,10 6-123,-7 4 0,7 3-132,-2 1 1,-1 6 77,1-1 0,0 7-390,5-2 0,0-1 189,0 1 0,0-6-134,0 2 0,2-6 97,2-4 1,0 1-51,5-6 0,-4 0 103,5-5 0,0-6 78,4-4 1,1-10 177,-1-4 0,1-3-60,0-3 0,4 1 394,0 0 1,7-3-154,-1 3 1,-3-2 453,3 11 1,-1 3-207,5 7 1,-1-2-22,-4 8 0,2 0-53,-7 9 0,-1 3-2,-8 7 1,1-1-786,-6 1 0,-2 4 313,-8 1 0,-3 4-935,-6-4 0,-1-1 471,1-4 1,-1-1 570,0 1 0,-6-27 0,-1-5 0</inkml:trace>
  <inkml:trace contextRef="#ctx0" brushRef="#br0" timeOffset="6632">4082 2369 7911,'0'-23'0,"5"2"329,0 6 0,4 6-106,-4-1 1,2 2-268,-2-2 1,-4-3 27,4 3 0,-3 2-9,-2-1 0,0-1 41,0-5 1,0 1-4,0-1 1,-2 2 134,-3 3 1,2-1 216,-7 6 1,5 0-101,-4 5 0,4 0-152,-5 0 0,5 2 107,-4 3 1,5 5-7,-1 9 0,-1-1-73,1 6 0,0-4-56,5 4 1,0-5-181,0 6 1,0-6-141,0 5 1,5-6-313,0 2 0,6-6-251,-1-4 1,-2 1-116,2-6 335,0 0 1,4-5 577,1 0 0,19-58 0,5-15 0</inkml:trace>
  <inkml:trace contextRef="#ctx0" brushRef="#br0" timeOffset="6965">4257 2121 7911,'6'-15'0,"-2"2"569,5 4 0,-4-3-145,5 7 0,-5-4-84,4 4 0,-4 2-63,5 7 1,-2 5 101,2 5 1,-2 2-129,-3 4 1,-4-2-26,4 6 1,2-6-207,-2 1 0,-1-3 82,-4-1 1,2-2-405,3-3-47,-3 3 23,4-12 1,-6 4 89,0-10 1,5-3-44,0-7 1,1-6-159,-1-3 0,-2-3 147,7-3 0,-2-4 232,2 0 0,3 2-124,-3 8 1,3-2 696,1 6 0,-4 1-59,0 4 1,-2 6 780,1-1-935,4 7 0,-6 3 44,3 9 0,1 6-327,-6 4 1,4 2 158,-4 4 1,7-3-775,-3-2 0,4-4 302,2 4 1,-1-9-671,1-1 0,4-7 365,1 2 1,-1-4-369,-4-1 1,4-6 98,1-4 868,-1-3 0,-14-32 0,-8-15 0,2-4 0,0 0 0</inkml:trace>
  <inkml:trace contextRef="#ctx0" brushRef="#br0" timeOffset="7124">4767 1523 7911,'0'-14'0,"2"-1"877,3 0 208,-4 1 1,12 6-552,-3 3 1,-2 11-17,2 9 1,-1 8-364,6 11 0,0-2-254,-1 7 1,4 0-236,-3 5 0,6-1 270,-12 1 0,8-7-1101,-8-3 1,-1-3 290,2-2 0,-5-1 874,5-4 0,-27-35 0,0-15 0</inkml:trace>
  <inkml:trace contextRef="#ctx0" brushRef="#br0" timeOffset="7716">4825 1800 7911,'7'-23'0,"1"2"-227,7 7 1,-6-1 67,1 1 1,5-1 289,4 1 1,5-1-49,-4 0 0,6 6 72,-2-1 0,-1 0 74,1-4 0,-1-1 345,1 0 1,-3 3-238,-6 2 0,-1-2 356,1 8-249,-7-8 133,5 11-524,-12-6 1,4 7 225,-10 0-271,4 0 1,-12 7-38,3 2 1,2 4 78,-2 2 1,5-1-21,-4 1 1,5 0-137,0-1 1,0 1-234,-1-1 307,4 1 1,-6 0-226,7-1 0,2-6 61,3-3 1,-2 2-53,7-3 0,-5 1-49,4-5 0,1-5-64,5 1 0,-6-9 117,1-2 0,-2-1-97,2-8 1,1 4-97,-6-4 0,5 1 54,-5-1 1,1-2 523,-1 6 0,-3 1-179,3 4 0,-2 6 1147,2-1-321,-4 7-326,6-4 0,-2 14-236,-1 2 0,6 0-47,-5 0 0,5 1-199,-5 5 1,6-2 100,-1-4 1,3-2-301,1-7 1,1 0 49,-1 0 1,1 0-76,0 0 0,-1-7-37,1-2 0,-1-9 9,1-2 1,-1-6-217,1 2 1,-7-10 172,-3-5 0,-3-3 315,-2-2 0,-7-4 0,-3-1 0,-3 1 0,-1 4 0,1 8 0,3 7 1485,-3 6-728,12 15 1,-6 5 117,7 13 0,0 3-185,0 16 1,2-2 38,3 12 1,1 5-458,4 5 1,3-1-351,-4-4 0,4 0-672,2-1 0,4 0 542,1-5 0,-1-4-555,-4-9 0,-1 1-103,1-7 1,0-6 865,-1-8 0,-6-36 0,-1-9 0</inkml:trace>
  <inkml:trace contextRef="#ctx0" brushRef="#br0" timeOffset="7991">5467 1305 7911,'0'-23'-242,"0"2"1,0 6 72,0 1 1,6 4 301,4 0 0,3 2-20,2-2 0,1-1-30,3 6 0,-3-6 115,4 1 1,2 2 353,3-2 1,-3 1-37,3-6 1,-3 0 250,3 1 1,1 1-223,-7 3 0,1-1 228,-6 6-618,1-6 1,-6 9-83,1-3 0,-7 5-193,2 5 1,-3 3 146,-2 7 0,0 1-48,0 3 0,0 2-134,0 4 0,5 2-123,0-2 1,-1 0-695,-4 0 0,5 2 431,0-2 1,5-4 540,-5-2 0,19-3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58:45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 1018 7925,'-5'-15'0,"1"1"0,-8 6 0,12 1 62,0 7 1,7 7 184,7 2 0,1 11 437,-1 4 0,6 10-313,-1 5 1,6 3-40,-6 2 0,7 1-609,-2 4 0,-1-2 164,1 6 0,-6 1-338,1 4 1,-2-3 149,-3-6 301,-6-7 0,-8-39 0,-8-6 0</inkml:trace>
  <inkml:trace contextRef="#ctx0" brushRef="#br0" timeOffset="191">123 1120 7925,'0'-36'94,"0"-2"1,7 2 142,2 2 1,6 3 288,4 2 0,4 13-177,6 6 0,-4 7-221,-1 3 0,-8 6 39,-1 4 1,-7 9 40,-8 6 0,0 2-97,0 2 1,-2 5-101,-3 0 0,-3 5-183,-6-5 1,-1 0-459,0-5 0,3-1 630,2-4 0,3-29 0,7-12 0</inkml:trace>
  <inkml:trace contextRef="#ctx0" brushRef="#br0" timeOffset="625">488 814 7925,'0'-15'-57,"0"1"-13,0 6 1,-2 1 271,-3 7 0,4 2 244,-4 3 0,3 3-429,2 6 1,0 6 10,0-1 0,2 7-36,3-2 1,-2-1 78,7 1 1,-1-6-274,6 2 0,-1-6 24,1-4 1,0 1 10,-1-6 1,1 0 125,-1-5 1,-4-7 54,0-2 0,-2-6 197,2-4 1,-4-6-68,-6-9 0,0 2-91,0-7 1,-2 2 9,-2-2 1,-5-1 33,-5 6 1,-2 1 104,-4 9 1,4 4 150,-3 11 0,-2 2-134,1 7 1,1 2-49,4 3 1,2 4-15,3 11 0,4 3 26,6 6 0,0 0-430,0 0 0,6-1 182,4-4 0,5-3-420,4-7 1,2-1 206,4-3 1,2-3-48,-3-7 1,2-4 1,-1-5 0,2-3-136,-3-12 0,-1 0 243,1-5 0,-6-1 372,2 1 1,-9 7 1144,-1 2-753,-7 4 545,3 1-386,-6 7-714,0 8 1,0 8-5,0 7 1,0 4-227,0 1 1,0-1-276,0-4 0,0-1 512,0 1 0,7-7 0,1-1 0</inkml:trace>
  <inkml:trace contextRef="#ctx0" brushRef="#br0" timeOffset="749">779 479 7925,'-9'-15'0,"-1"0"-1159,7 1 491,-4 6 668,7 1 0,26 20 0,6 3 0</inkml:trace>
  <inkml:trace contextRef="#ctx0" brushRef="#br0" timeOffset="1158">940 464 7925,'14'0'1170,"1"0"-740,-1 0 1,-4 2-92,0 2 0,-7 5-141,2 5-309,3 1 0,-6-1 29,2 1 0,-2-1 255,-2 1-415,0-7 26,0 5 0,0-13-158,0 0 1,0-6 104,0-9 1,0-6-100,0-3 0,5-4 161,0-1 1,5 5 192,-6-1 1,8 3 123,-3-3 1,-2 4-60,-2 7 152,3-1-94,0 1 1,5 7 364,-3 7 0,-2 8-110,-3 12 0,3-2-39,6 6 0,-1-5-201,-3 6 0,8-8-247,-4 3 1,4-4-151,-3-1 1,-1-7 168,1-3 1,-1-4-125,1-1 0,-2-6 71,-3-4 1,1-9-97,-6-6 1,5-7-7,-5-2 1,-1-7-17,-4 2 0,0-3 62,0-1 1,-1-1 37,-4 0 1,2 9 784,-7 5 1,2 8-113,-2 7 174,4 7 0,1 5-242,0 12 0,0 3-71,5 12 1,0 0-201,0 6 1,2-1-262,3 0 0,-2 0-242,6 0 0,0 0 344,0 1 0,11 12 0,-4 3 0</inkml:trace>
  <inkml:trace contextRef="#ctx0" brushRef="#br0" timeOffset="1299">1348 260 7925,'0'-15'0,"0"-1"0,0-3 0,1 3 745,4-4 1,5-1-231,9 2 0,4-2-471,6 1 1,5 2-271,0-6 1,4 8-289,-9 1 0,1 7 514,-10 8 0,-27 20 0,-10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58:43.7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15 773 7911,'-8'-14'-655,"2"-1"-291,6 7 946,0 1 0,0 7 0,19 20 0,5 4 0</inkml:trace>
  <inkml:trace contextRef="#ctx0" brushRef="#br0" timeOffset="427">307 875 7911,'0'-10'-30,"-2"2"449,-3 2 1,4 3-105,-4 8 0,1 3-200,0 6 1,2 7-61,-3 4 1,-1 2-158,1 2 1,-2 0 19,2 1 0,4-6 97,-4 0 0,3-6-217,2 1 0,2 1 46,3-6 0,3 3 50,6-13 0,3 0 64,2-9 0,-1-3 25,6-7 0,-4-6 92,4-3 0,-5-4 241,6-1 1,-7-5-86,1 0 1,-4 0 219,-6 5 0,-2 1-103,-7 4 0,-2-2-103,-3 7 0,-4 4-320,-11 5 0,2 7-2,-6-2 1,1 5-52,-1 5 1,3 3-267,6 7 1,1 1-481,-1 4 0,2-4 874,4 3 0,28 23 0,13 5 0</inkml:trace>
  <inkml:trace contextRef="#ctx0" brushRef="#br0" timeOffset="694">554 802 7911,'2'-14'209,"3"-1"0,-2 1 41,7-1 479,-7 7 0,5 1-206,-3 7 0,-3 2-114,3 3 1,-4 5-129,-1 9 0,0-1-36,0 6 0,-1-1-160,-4 1 1,3 2 95,-3-7 1,4 6-610,1-6 0,0 1 299,0-6 1,0-4-698,0 0 602,0-7 1,1 2 48,4-10 1,5-3 38,9-7 1,-1-6 172,6-3 1,-4-4-6,4-1 0,-4 2-15,4 2 1,-6 4 184,1 7-176,-3-7 1,-3 9-1234,-3-2 576,-4 9 1,-1 0-867,0 10 1497,0 3 0,-5 26 0,0 5 0</inkml:trace>
  <inkml:trace contextRef="#ctx0" brushRef="#br0" timeOffset="1187">1225 438 7928,'0'-20'171,"0"1"0,0 0 856,0 4-345,0 0 107,0 7-575,0-5-26,0 12 0,0 1-194,0 9 0,0 4-90,0 2 0,2 0-119,3-1 1,-4 1 99,4-1 1,3 1-135,2-1 0,-2 1-141,2 0 0,-1-6 146,6 1 1,-5-7 69,-1 2 51,1 3 1,5-8 167,-1 0 1,-6-1-22,-3-9 1,-3-5-19,-2-4 0,0-9-24,0-1 1,-2-6 9,-3-9 0,2 0 180,-7 0 0,7 1-67,-2-1 0,4 2 482,1 3 1,6 10-245,4 9 1,9 6-334,6 4 0,2 4 12,2 6 0,0 8-84,1 6 1,0 9 115,4 11 0,-3 2-183,3 2 1,-3 5 38,-2-5 0,-1 5 27,-4 0 0,3 1 41,-2 0 1,-4-2 8,-2-3 1,-3-5 187,-1-10-145,0-3 792,-1-13 0,-6-14-291,-3-14 0,-5-6-103,-5-3 1,-3-2-243,-6-3 1,-7 4-321,-4-4 1,-1-2-275,2 2 0,1 5 213,4 4 195,9 8 0,17 22 0,17 12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58:47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3528 7903,'-6'-8'0,"3"-8"82,-7 6 0,5-4 199,-5 9-127,7-6 0,-3 9 1153,6-11-853,0 11 0,0-3-175,0 10 0,0 3 5,0 7 1,0 1-1,0 4 1,6 1-180,4 3 0,-2 4 119,2-4 1,-1 3-257,6 3 1,-1-6 52,1 0 1,0-6-192,-1 1 0,-4-2-16,0-3 1,-1-4-3,6 0 0,0-7-84,-1 2 0,-4-10-158,0-5 0,-1-9-55,6-6 1,-2-9 165,-3-5 1,1-3 184,-6-1 0,0-6 47,-5 0 1,0 6 166,0 4 0,-5 6 76,0-1 0,-5 10 797,5 5-608,-6 9-92,3 4 0,0 17-21,3 3 1,3 11-85,2-1 0,2 5-253,3 5 0,-2-3 75,7 3 0,-1-3-534,6-2 0,1-5-48,4 1 0,-4-8-273,3 3 0,2-9 237,-1-1 648,-1-7 0,2-42 0,2-18 0</inkml:trace>
  <inkml:trace contextRef="#ctx0" brushRef="#br0" timeOffset="334">540 3222 7903,'0'-14'0,"2"-3"-475,2-2 1,-2 3 236,3-4 1,-3 4 565,-2 2 1,0-1 140,0 0 1,0 6 663,0-1-735,0 7 1,-7-4 4,-3 7 0,-7 2-58,-3 3 0,-1 3-119,2 6 0,1 3 42,-7 2 1,6 4-43,-5 6 0,11 0-104,-2 0 0,10-1-18,1-4 1,4 2-207,4-7 0,11 1 16,9-6 1,7-5-142,8-5 1,0-2 11,9-2 1,-4-2 89,-5-2 0,-3 0-163,-7-5 0,-7 5 106,-2-1 0,-12 7 95,-8 8 0,-15 6-90,-14 13 0,-6 2-191,-9 3 1,2-3 52,3 3 1,0-10-668,10-5 206,-4-9 0,24-5 776,-1-10 0,33-48 0,22-25 0,0-6 0,-1 0 0</inkml:trace>
  <inkml:trace contextRef="#ctx0" brushRef="#br0" timeOffset="457">759 3004 7903,'-7'-15'2128,"6"7"-1766,-6 1 1,12 14-172,0 3 0,4 4-136,-4 6 0,5 2-61,-5 7 0,5 1-291,-5-1 0,6 0 297,-1 0 0,3 13 0,1 4 0</inkml:trace>
  <inkml:trace contextRef="#ctx0" brushRef="#br0" timeOffset="582">773 2872 7909,'0'-14'0,"0"4"0,0 0 0,0 7 0,7 10 0,1 9 0</inkml:trace>
  <inkml:trace contextRef="#ctx0" brushRef="#br0" timeOffset="837">1036 2960 7909,'9'0'109,"1"0"0,-5 6 64,5 4 0,-7-2 319,2 2 1,-4 4-482,-1 6 0,0-1-11,0-4 0,0-1-262,0 1-21,-6 0 132,-2-7 1,-2-2-27,0-6 0,7-13-200,-2-6 0,4-9 241,1-6 1,0 2 128,0-7 0,1 5 536,4-5 1,2 7-266,2-2 1,4 5 669,-3 4 0,3 4-392,1 7 0,1 5-144,0 5 1,-1 4-214,1 4 1,-1 6-183,1 10 1,0 2-282,-1 7 1,-1 1 277,-3-1 0,3 19 0,-5 6 0</inkml:trace>
  <inkml:trace contextRef="#ctx0" brushRef="#br0" timeOffset="1415">1590 2493 7909,'-5'-19'0,"0"-1"0,0 1 669,5 4 1,-5 1 282,0-1-361,0 7 1,5 0 457,0 3-48,0 4-681,-6-6 0,3 14-85,-7 2 1,0 4 122,-4 2 1,-1 6-123,1 3 1,-6 5-106,1 5 0,-1-3 68,6 3 1,1-3-776,3-2 1,3-6-563,7-4 330,0-3 1,2-9 296,3-7 1,3-8-127,7-12 1,4-2 455,1-7 0,-3 1-48,-7 4 0,3-2 1088,-3 6-585,-4 1-51,1 11 0,-6 3 107,4 10 0,-2 11 182,7 13 0,0 8-273,4 12 0,3 3-69,2 6 0,5 7-132,10 3 1,-3 3-420,3 2 1,-5-6 137,-4-4 1,-11-5 87,-9-5 1,-13-2-92,-12-8 0,-9-12 10,-14-7 0,-1-7 106,0-8 1,0-5 81,1-14 0,5-8 89,4-16 1,12-5 137,7-9 0,7 2 40,8-2 0,8-4-539,7-2 1,6-1 124,8 2 0,7-4-528,2 4 0,6 1 12,5-2 1,-4 7 710,4-1 0,-9 13 0,4-1 0,2-2 0,0-1 0</inkml:trace>
  <inkml:trace contextRef="#ctx0" brushRef="#br0" timeOffset="1708">2406 1590 7934,'0'-20'0,"0"1"0,0-7 1150,0 16 0,0 5-337,0 20 1,-5 3-151,0 11 1,0-2-170,5 12 1,0 0 38,0 5 0,0-1-551,0 1 0,2 2 64,3 2 0,8-3-307,6 4 0,7 0 244,-2-6 0,10-2 17,5-12 0,11-43 0,7-14 0,6-2 0,-1 0 0</inkml:trace>
  <inkml:trace contextRef="#ctx0" brushRef="#br0" timeOffset="1992">2770 1662 7946,'0'-29'0,"0"0"0,0 0 0,2 1 1457,3 4 0,9 0-586,11 9 1,-3-1-324,3 11 1,-6 2-307,5 8 1,-6 3-166,2 6 0,-4 6 50,-2-1 1,-5 7-155,-5-1 1,-2 2-59,-2 2 1,0-6-376,0-4 0,-6-2 94,-4-3 1,2-1 162,-2-3 1,5-4 229,-5-6 0,6-1-48,-6-4 0,7-10-18,-2-9 1,3-5-39,2-5 0,0-5 32,0-10 0,2-1-508,3-3 0,4 4 217,11 10 1,-4 5-1011,3 10 1346,-2 3 0,10 32 0,4 7 0</inkml:trace>
  <inkml:trace contextRef="#ctx0" brushRef="#br0" timeOffset="2183">3426 1240 7946,'0'-20'0,"0"1"0,2 6 1687,3 8 1,-2 7-921,7 7 1,-2 3-773,2 12 1,-2 5-184,-3 5 1,-2 0-441,7-5 0,-6 5 628,6 0 0,6 20 0,7-1 0</inkml:trace>
  <inkml:trace contextRef="#ctx0" brushRef="#br0" timeOffset="2683">3674 657 7977,'-1'-10'0,"-4"0"0,3 5 1441,-3-4-935,-3 5 0,6-1-95,-2 10 0,2 5-164,2 9 1,0 4-1,0 6 1,0 0-70,0 1 1,6-1-110,4 0 0,-2 0 36,2 0 0,0-1 78,4-4 0,1 2-319,-1-7 1,1-4 87,0-5 0,-1-7-144,1 2 1,4-4-9,1-1 0,-1-8-30,-4-6 0,-1-7 113,1-8 0,-1-5 30,1 0 0,-7-2-193,-3 2 0,-3-3 71,-2-7 0,-7 2 91,-3 3 0,-9 3 9,-5 7 0,-6 6 242,-4 4 1,4 3 109,-4 1 1,3 7 130,2 3 1,6 4-212,4 1 1,2 6-75,3 4 0,6 4 537,3 6 1,3-4-254,2 3 1,7 3-667,2-3 1,4-1 181,2-9 0,4 4-205,1-3 1,6-3-203,-2-2 1,-1-4-446,1-1 1,0 0 962,6 0 0,31-58 0,-26 21 0,0 1 0</inkml:trace>
  <inkml:trace contextRef="#ctx0" brushRef="#br0" timeOffset="2883">3907 88 8031,'7'-19'443,"3"-1"0,9-3 155,5 9 1,5 3 453,5 11 0,9 6-474,5 4 0,6 11 16,-6 8 0,-6 2 88,-8 8 1,-9 4-242,-6 6 0,-9 11-892,-5-2 1,-12 5 317,-7 1 1,-7-3 132,-9 7 0,-4-19 0,-6 3 0,-3 4 0,0 1 0</inkml:trace>
  <inkml:trace contextRef="#ctx0" brushRef="#br0" timeOffset="3394">3164 2027 7983,'2'-13'0,"2"3"0,0 7 1289,5 13 1,-4 7-555,5 17 1,0 12-211,4 12 0,1 4-152,-1 11 0,-1 3-447,-3 11 0,1 1 33,-6-1 1,5-1-345,-5-3 0,5-6-984,-6-9 1,6-11 1405,-5-13 0,0-20 0,-5-11 1</inkml:trace>
  <inkml:trace contextRef="#ctx0" brushRef="#br0" timeOffset="3574">3193 3018 7983,'-14'0'0,"4"0"483,0 0 0,7 11-101,-2 4 1,5 3 87,5-4 1,5 1-303,9 0 0,4-1-251,6 1 1,5-7 86,0-3 1,1-4-100,0-1 0,-5-8 4,4-6 0,-5-3 89,-4-7 1,-6 5-401,-9-6 0,1 8 402,-6-3 0,-13-3 0,-8 1 0</inkml:trace>
  <inkml:trace contextRef="#ctx0" brushRef="#br0" timeOffset="4042">2377 4039 7936,'1'-30'552,"4"1"0,-2 2-24,7 2 0,2 11 263,7 9 1,-1 7-337,6 7 0,-1 9-188,1 16 0,2 5-197,-7 10 1,-4-4 105,-5 4 1,-7-4-264,2-1 0,1-2 102,-1-3 1,0-5-262,-5-10 291,-6-3 95,-3-13 0,-4-10-104,4-12 1,2-9-15,7-11 0,0-3-106,0-7 1,0-1 122,0-4 0,0 4-658,0-4 0,7 4 37,2 1 1,3 9-172,-2 5 0,7 8 100,-2 7 1,3 7 652,-4 3 0,33 36 0,8 10 0</inkml:trace>
  <inkml:trace contextRef="#ctx0" brushRef="#br0" timeOffset="4850">2989 3907 7936,'-5'-21'0,"0"-3"0,-4-2 563,4 2 0,-5-2 562,5 6 351,-6 7-1026,3 1 1,-7 12-170,1 0 0,-1 8-114,0 11 1,1-1 61,-1 6 1,7 0-214,3 6 0,-1-1 86,1 0 0,0 0-152,5 0 1,5-1-269,0-4 0,6-3-461,-1-6 1,3-2 319,1-4 0,6-2-123,-1-7 0,2-8 115,-1-7 0,-4-1 80,3-8 0,-4 6 189,-5-2 0,1-1-31,-6 2 0,5 0 124,-6 4 79,8 0 0,-9 2 30,7 4 0,-5-3-50,4 7 0,1-4 130,5 4 0,-1 0 37,1 5 0,4 0-103,1 0 1,1 0 67,-2 0 1,-3 0-59,4 0 0,1 5 142,-2 0 0,1 0-56,-6-5 1,1 0-39,-1 0 0,1-7-50,0-3 1,-2-3 13,-4-1 1,3-2 28,-8-4 0,1 4-21,-5-3 0,-1-2 76,-4 1 0,2 2-80,-7 9 1,0-3 80,-4 7 1,-1 1-12,0 4 0,1 1 19,-1 4 0,1 3-43,-1 7 1,5 4 13,1 1 0,5 1-129,0-2 1,2-1-215,2 6 1,0-6-157,0 1 0,6-2 176,4-3 1,2-4-177,-3 0 1,9-7 63,-3 2 0,2-10 62,-2-5 0,1-9 132,4-6 1,-4-4 77,3-5 1,-3-3-35,-1-7 1,-7-6 153,-3-3 1,-3-6-120,-2-4 0,-7 3-17,-3-3 1,-4 5 350,-6 4 0,4 11 52,-3 9 494,3 9 0,6 11-249,0 9 0,7 10-87,-2 4 1,3 11 7,2 4 0,0 5 83,0 5 1,2 4-196,3 5 0,3 3-114,7 2 0,-1-2-124,1 2 1,-1 2 84,1-1 1,4-5-386,1-5 1,4-9-43,-4-1 1,5-1-283,0-9 1,-3-6 51,3-8 1,-6-10-306,5-4 0,-6-12-189,2-9 0,-2 0 355,1-9 0,-8 2 44,4-2 1,-4-3 199,4 3 0,-7 3 323,-3 2 0,-4 3 44,-1 2 1,-1 6-30,-4 4 0,2 8 655,-7 1 410,7 7 0,-9 3-281,7 9 0,1 4-268,4 2 1,1 1-730,4 4 0,2-3 211,2 8 1,4-7-1195,-3 1 0,3-3 1181,2-1 0,12-14 0,4-2 0</inkml:trace>
  <inkml:trace contextRef="#ctx0" brushRef="#br0" timeOffset="4974">3878 3149 7936,'7'-14'0,"-4"4"0,7 0 0,-5 2-1062,4-2 1062,-6 4 0,30 45 0,-1 9 0</inkml:trace>
  <inkml:trace contextRef="#ctx0" brushRef="#br0" timeOffset="5441">4272 3266 7936,'0'-21'0,"0"3"67,0-6 0,0 1 171,0-1 1,-2-2 23,-3 6 0,2 3-1,-7 7 1,1-3 410,-6 3-443,1 4 1,-1 1 74,0 10 1,1 3-76,-1 6 0,5 3-41,1 2 1,1 2-27,-2 3 1,3 4-136,7-4 1,0-1 85,0 1 1,0-1-227,0 1 1,2-3-58,3-6 1,3-1-226,7 1 0,-1-7 24,1-3 0,-1-3 24,1-2 1,0-9-100,-1-5 1,1-2 133,-1-9 0,1 3-41,-1-3 0,-5-2 174,-5 3 0,3 3 293,-2 1 0,0 4 662,-5 1-450,0 1 500,0 6-579,0 1 0,1 9 275,4 3-408,-3 3 1,11 6-295,-4 1 1,4-7-20,2-3 1,-1-4-367,1-1 0,4-1 132,1-4 0,6-8-247,-2-6 1,2-12 333,-2 2 1,4-10 345,-4 0 0,-3-10 0,-1-4 0,-11-9 0,-4-1 0,-3 2 0,-2 7 0,-7 12 596,-2 13 0,-4 8 953,-2 11 0,7 7-88,3 13 1,4 7-741,1 17 0,6 12-892,4 12 1,9 7 151,5 8-101,4 6 0,4-9 1,4 6-1,3 8 0,0 0 1</inkml:trace>
  <inkml:trace contextRef="#ctx0" brushRef="#br0" timeOffset="6050">3368 4738 7936,'-19'2'461,"-1"3"1,-1-2-59,2 7 0,4-1-468,1 6 1,-1 4 117,5 1 0,4 6 231,1-2 0,5 4-89,5 1 0,3-2-70,6-2 1,3-4-44,2-7 1,-3-1-236,4-3 0,1 1-104,-2-6 1,1-2 88,-6-7 1,-4-6-74,0-10 1,-1-2 84,6-7 1,-2-2-103,-3-3 1,1-4-1,-6-5 1,5-3 131,-6-2 0,1 1-36,-5-7 1,-1 3-88,-4-3 0,-3-1 960,-7 6 0,0 9-70,1 11 1417,-1 6-1438,1 15 0,6 10-91,3 12 0,5 12-127,5 8 1,3 8-137,6 2 1,6 0-119,-1 4 0,7-2-123,-2-3 1,2 1-778,-1 0 0,2-7 389,-3-3 1,4-8-1105,1-2 0,0-7 1467,0-3 0,-6-58 0,-2-20 0</inkml:trace>
  <inkml:trace contextRef="#ctx0" brushRef="#br0" timeOffset="6233">3776 4505 7936,'7'-15'0,"-1"-4"70,4 0 1,-2-4 171,-3 8 1,-4-2 109,4 7-123,-3 3 1,-2 7 234,0 10 1,0 5-92,0 4 1,0 4-142,0 6 1,0 5-202,0 0 0,5 0-248,0-5 1,4 0-773,-4 0 1,7-4 988,-3-1 0,17-19 0,5 0 0</inkml:trace>
  <inkml:trace contextRef="#ctx0" brushRef="#br0" timeOffset="6374">3864 4301 6592,'-15'0'2148,"7"0"-2148,2 0 0,38 45 0,8 12 0</inkml:trace>
  <inkml:trace contextRef="#ctx0" brushRef="#br0" timeOffset="6625">4184 4330 7936,'-1'-14'0,"-4"-1"0,2 5 462,-7 1 1,0 5-59,-4-1 0,-1 4-46,0 1 1,1 6-123,-1 4 1,2 3-115,4 2 0,2 4 56,7 0 0,2 6 0,3-6 1,4 1-147,11-6 0,2 1 74,8-1 1,4 1-122,0-1 1,-2-1 103,-8-3 0,-3 3-276,-6-3 0,-2-2-293,-3 2 222,-4-1 1,-19 6-147,-6 0 0,-7-7-356,-3-4 0,4-2 760,1-2 0,9-50 0,6-23 0,-6-4 0,1 0 0</inkml:trace>
  <inkml:trace contextRef="#ctx0" brushRef="#br0" timeOffset="6740">4316 4039 7936,'0'-15'2147,"0"0"-1664,6 7 0,1 10-675,2 13 0,4 7 244,-3 12 1,-2-1 369,2 5 0,-5 0-506,4 1 0,1 3-478,5-3 1,-6-2 561,1 2 0,0 0 0,4 4 0</inkml:trace>
  <inkml:trace contextRef="#ctx0" brushRef="#br0" timeOffset="7192">4330 4359 7936,'15'-14'0,"-6"-6"0,1 1 0,5-2 0,4 1 0,7 4 74,-2-3 1,4 2 129,1 3 0,3-1 210,-2 1 0,2 4-290,-8 0 0,-1 5-193,1-4 0,-6 4-52,2-5 1,-9 7 90,-1-2 348,-7 3-256,3 2 0,-12 0 189,-4 0 1,-3 0-73,-1 0 0,1 7 63,3 3 0,-3 3 6,3 1 0,2 1 166,-2-1 0,7 6-284,-2-1 0,4 2 54,1-1 1,0-4-379,0 3 1,0-2 61,0-3-699,0 1 493,6-7 1,2-2-115,7-6 1,-2-6 87,-3-4 0,2-9-20,-2-6 0,3-4-62,2-5 0,-2 3 50,-4-3 1,4 4 571,-3 0 1,-2 3-177,2 3 1,-7 3 941,2 6 1,-2 7 399,2 3-603,-3 3 0,9 6-299,-6 5 1,1 3 2,-1 12 0,-1-5-323,5 6 1,-4-3 58,5 3 0,-5-3-549,4-2 0,-1-4 239,2 3 0,3-7-1004,-3-2 1,1-6 129,-1 6 0,3-7 1005,-3 2 0,-4-29 0,1-9 0</inkml:trace>
  <inkml:trace contextRef="#ctx0" brushRef="#br0" timeOffset="7550">4972 3995 7936,'6'8'210,"-4"0"162,3-3 0,-4-2-331,-1 7 1,5-5 192,0 4 107,0 1-112,1 5 1,-3-2-352,7-4 103,-7-2 1,5-7 76,-3 0 25,-3 0 0,6-2-233,-3-3 1,-3-4-27,2-11 0,0 2 58,1-6 1,-4 5 250,4-6 1,1 3 145,-1-3 1,5 3 269,-5 2 0,6 9-205,-1-4 0,-2 6 365,2-1-377,-1 3 0,6 9 114,0 3 1,-1 5-652,1 9 1,-5-1 197,-1 6 1,1-1-1046,5 1 0,-6 2 179,1-6 873,-7-1 0,4-17 0,-7-4 0</inkml:trace>
  <inkml:trace contextRef="#ctx0" brushRef="#br0" timeOffset="7891">5380 3630 7936,'0'-14'369,"0"-1"1,5 1 1494,-1-1-953,1 0-633,-5 7 1,2 2 148,3 6 1,-4 6-80,4 4 0,-1 5-60,0 4 1,-2-1-171,3 6 1,3-4-167,2 4 1,-2-1 12,1 1 0,1-3-345,5-6 0,-2 4-174,-4 0 1,4-4 264,-3-5 1,3-7-315,2 2 311,-1-4 0,1-9 92,-1-6 1,1-4 34,0-11 0,-1 1 30,1-11 0,-6 1 4,1-6 0,-7 2 3,2 3 0,-3 0 1889,-2 10-917,0-4 1256,0 17-1476,0 2 0,0 15-14,0 14 0,0 6-268,0 8 0,0 0-339,0 0 1,1 0-364,4 1 0,3-1-1652,7 0 2012,0 0 0,38-13 0,10-3 0</inkml:trace>
  <inkml:trace contextRef="#ctx0" brushRef="#br0" timeOffset="8040">6123 3295 7936,'0'-21'3956,"0"5"1,0 6-3517,0 20 0,2 13-1006,3 20 0,-4 1 566,4 0 0,3 45 0,-4-39 0,0 0 0</inkml:trace>
  <inkml:trace contextRef="#ctx0" brushRef="#br0" timeOffset="17441">3630 5802 7929,'0'-14'0,"0"-1"1907,0 1-745,0 6-1275,0 27 1,5 2 54,0 23 0,5-4 422,-5 4 1,0 0-133,-5 0 0,0-1-254,0 1 1,0-7 111,0-3 1,0-3-197,0-2 102,0-6-232,0-2 1,0-19-341,0-7 0,0-15 262,0-9 0,1-8-350,4-12 1,-3-3 201,3-6 1,-2-5 50,2 0 1,-4-5 343,4 5 1,2 1 337,-3 9 1,3 4 160,-2 10 1,-4 10-146,4 10 493,3 9 1,0 5-265,7 10 1,0 5 77,-1 9 0,1 5-258,-1 10 0,1 4-293,0 5 0,-1 3-196,1 2 1,4-2-492,1 2 0,-1-3 122,-4-1 0,-1 0-372,1 0 0,-1-7-368,1-3 1262,-7-3 0,-27-22 0,-14-4 0</inkml:trace>
  <inkml:trace contextRef="#ctx0" brushRef="#br0" timeOffset="17850">3645 6225 7929,'-23'0'0,"7"0"485,6 0 1,7-1 199,-2-4-644,4-3 0,2-9 36,4-2 1,8 3-143,7-4 0,5-1 27,0 2 0,2-2-222,2 1 1,1 3-226,-1-8 0,0 1 269,0-5 1,0 5-80,0-1 1,-4 1 88,-1-5 1,-1 4 258,1 1 0,-3 6-10,-6-1 1,-2 8 277,-4 1 0,4 7 142,-3-2 1,-2 5-166,2 5 0,-5 4 213,4 11 0,-5-2-155,0 6 0,0-5 3,1 6 1,-4-6-221,4 5 1,1-6-154,-1 2 0,0-4 88,-5-2 1,0-4-105,0 0 1,2-7-808,3 2 649,-4-3 1,6-9-401,-7-3 1,1-4 229,4-6 0,-1-1 106,5-3 1,-4-4 270,5 4 0,-5-2 258,4 2 0,-4 3-120,5 6 1,-2 1 100,2-1 0,3 2 634,-4 3-585,4 4 1,2 6-63,0 0 1,-1 2-30,1 2 0,-6 1-477,1 10 0,0-4-127,4 9 0,-4-4-316,0-2 1,-2 3 113,2 2 1,3-8 589,-4 4 0,17-4 0,5 4 0</inkml:trace>
  <inkml:trace contextRef="#ctx0" brushRef="#br0" timeOffset="18283">4695 5613 7880,'0'-15'0,"0"-4"0,0-1 0,0 1 115,0 4 1,0 1-34,0-1 1,0 1-34,0-1 0,0 1 113,0-1 0,0 0 269,0 1 1,0-1-159,0 1 1,0 4 110,0 0 0,-2 7 260,-3-2-431,3 4 0,-10 1-37,2 0 0,2 8 88,-2 6 0,0 2-68,-4 9 1,-1-1-70,1 5 0,-1 0-124,0 0 0,7 4-227,3-4 1,-1 2-438,1-12 1,2 4-373,8-9 1,-2 3 468,7-12 1,1-2 138,8-8 1,-1-3 146,7-7 1,-3 1 270,3-1 0,0 2 108,-5 3 1,1 4 366,-2 6 0,-2 2-81,2 2 0,-3 6 360,-1 10 1,-1 2-114,1 7 1,-7 7-211,-3 3 1,-3 3-385,-2 2 1,0-5-152,0 0 1,-12-2-315,-2 2 0,-6-10 209,1-10 0,-2-4-161,-4-5 1,-1-4-352,7-6 0,0-15 251,4-9 1,7-10-113,3-10 0,3-4 176,2-1 1,2-1 271,3 1 0,3 6 141,7-1 0,-1-6 0,20-15 0,5-18 0</inkml:trace>
  <inkml:trace contextRef="#ctx0" brushRef="#br0" timeOffset="18675">4870 4986 7880,'-10'10'596,"0"0"0,7-6-508,-2 6 1,3 1 26,2 9 1,0 3 556,0 6 0,5 1-173,0 5 0,6 2-36,-1 6 1,3 0-284,2-5 1,1 3-186,3-7 0,-2-2-15,2-7 1,-1-4-201,1-7 0,-3-6-83,4-3 0,-4-3 101,-1-2 0,-1-7-416,1-2 1,-2-6 194,-4-4 1,4 1 203,-3-6 1,1 4 99,-1-4 0,2 0 180,-8-6 0,6 1-48,-5 0 1,1 5-6,-1-1 0,-3 1 79,3-5 0,-5 5-57,-5-1 1,2 8 64,-7-3 1,2 9-30,-2 1 0,-3 7 343,3-2-188,-3 3 1,-1 11 167,-1 5 0,2 4 575,4 11 0,-3-1-382,7 10 0,1-4 70,4 5 0,0-1-235,0 0 0,3-2-644,7-7 0,1-1 40,13-4 0,5-4-74,5-11 1,7-2-470,-2-7 1,3-8 729,2-7 0,6-38 0,2-17 0</inkml:trace>
  <inkml:trace contextRef="#ctx0" brushRef="#br0" timeOffset="18790">5511 5030 8991,'-15'-8'-23,"7"1"23,2 7 0,38-6 0,9-2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8:43.968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0 380 10955,'0'-15'-2720,"0"1"3178,0-1 1,12 2 154,2 3 1,15-4-445,1-1 1,15-6-36,4-8 1,6 5 40,3-1 0,0 1-67,1-5 1,-4 1-220,-7 4 1,-2 8-83,-17 6 1,1 7-42,-10-2-536,-1 4 741,-11 1 1,-1-20 0,-7-4-1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8:44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59 336 8495,'-8'-7'0,"-5"-1"-80,3-6 0,-1 4-256,1 0 985,4 7-338,6-10 0,11 5-372,4-7 0,10 1 126,5-1 0,0 1-156,9-1 0,5-4 54,5-1 1,1-1-81,-2 2 1,-1 2-64,7-2 1,-2 3 179,1 1 0,4-6 0,-5-2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8:44.7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1 307 8495,'14'-15'-443,"1"0"-55,-1 1 0,3-1 500,2 1 0,4-1 475,6 1 0,3-1-1295,7 0 818,0 1 0,28-18 0,13-9 0,3-3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8:52.1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5800 1748 8462,'0'-26'-111,"0"-4"0,2-2-288,3 3 1,3 1 611,7 4 1,7-3-102,7 2 1,9-7-501,10-2 0,11 0 388,9 5 0,-15 0 0,4-4 0,4-2 0,-1 1 0</inkml:trace>
  <inkml:trace contextRef="#ctx0" brushRef="#br0" timeOffset="1051">1165 508 8462,'-51'0'-81,"0"0"1,-2 4 0,0 1-72,-2 1 1,-1 2 0,0 5 0,0 3-70,-5 5 1,0 2-1,5 2 1,2 2 397,2 3 1,2 3 0,5-1-1,3 2-161,4 2 0,3 1 0,-30 36 98,12 0 1,4 3-145,10-3 1,17 3 25,12-8 1,8 2 17,7-2 1,11 2-8,13-7 0,14 0-14,10-5 0,10-1-309,5-4 0,8 4 328,2-3 0,-36-27 1,0 1-30,41 25 1,-37-25-1,2-1 18,2-2 1,2-1 0,6 2 0,2 0-9,2-4 1,2-1 0,6 1-1,0-3 46,-3-4 1,2-1 0,8-2-1,1-1-179,4-1 1,2-1 0,6-1 0,3-1 192,1-2 0,1-1 0,4 0 0,1-1-258,0-2 0,-1-2 1,-31-2-1,0-1 1,1-1 189,0 1 1,0 0 0,2-2 0,1-2 0,2 0 0,0 0 41,0 0 0,1 0 0,-1-1 1,0 0-1,0 0 0,-1-2-60,-5 0 1,0 0-1,0-1 1,0 1-1,0 1 1,0-1 30,0-2 1,0 0 0,0 0 0,-1 1 0,0 1 0,0 0-75,31-8 0,-2-1 1,-5 1-1,-2-1-138,-8-1 0,-2-2 0,-2 2 0,-2-1 63,-4 0 0,-1 0 0,1-2 0,-2-1 95,-5 2 1,-2-2-1,-4-2 1,-3-1-13,-7 2 1,-3-2 0,-3 0-1,-2-2 437,0-1 1,-2-1 0,29-35-308,-9-6 0,-13-1 434,-11-4 1,-11 2-201,-9-7 0,-7-2 155,-12-3 1,-11-3-147,-13 9 1,-10-4-194,14 42 0,-4 1 0,-2 0 0,-4 1 179,-5 3 1,-3 1 0,-2-2 0,-2 3-344,0 5 1,-3 1 0,-9-1 0,-2 1-61,-3 1 0,-3 2 0,-8 1 0,-2 2 39,-3-1 1,-1 3 0,-6 5 0,-2 2-166,0 0 1,-2 3 0,25 7-1,-1 3 1,-1-1 185,-2 0 0,-2 1 0,0 0 0,-5 2 0,-1 1 0,0 1-122,-3 2 0,0 0 1,0 1-1,-3 2 1,1 2-1,-1 1 167,1 2 0,1 2 0,-1 2 0,-1 0 0,-1 2 0,0 1 116,-2 0 0,-1 2 0,0 0 0,-2 3 0,0 1 0,0 1-180,0 1 1,1 2 0,1 0 0,0 0-1,0 1 1,1 0 157,5-1 0,1 1 1,1 1-1,1 2 1,0 1-1,1 1-143,2-1 1,2 1-1,0 1 1,3 2 0,0 2-1,3 0 15,4-2 0,3 0 1,1 1-1,4 1 0,2 0 1,2 1-520,-13 16 0,4 0 0,0 2 0,2 1 560,7 1 0,2 1 0,2 0 0,2 1 0,4 1 0,1 1 0,0-3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18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127 277 7949,'14'-6'0,"1"2"0,-1-5 0,3 4 30,2-5 0,4 7 83,6-2 0,8 3 25,7 2 1,6-1 12,8-4 0,7 3 25,3-3 1,5-1-213,5 1 0,1-5 92,4 5 1,-4-4 75,-6 4 0,-5-2-198,0 3 1,-8 2-9,-2-3 0,-6 2-33,-8-2 1,-2 3 52,-3-3 1,1-1-151,-6 1 1,0 0 3,-4 5 1,-8-5-26,-2 1-203,2-1-390,-12 5 491,3 0 0,-24 0 327,-4 0 0,-61 6 0,-12 2 0</inkml:trace>
  <inkml:trace contextRef="#ctx0" brushRef="#br0" timeOffset="416">112 262 7927,'10'-1'-294,"-1"-4"1,3 3 361,7-3 1,12 2 245,13-2 1,8 4-286,11-4 1,16-3 26,13-2 0,-40 4 1,0-1-155,1 0 0,1 0 0,0-1 1,-1 1 190,-2-1 1,0 1-1,46-2 343,0-1 0,-3 2-161,-1-2 0,-8-1-290,-12 6 0,0-6 118,0 1 0,-3 3-265,-7 3 0,-6-3-152,-14 2 1,-5-4 175,-4 4 1,-4-5-73,0 5 0,-8-5-169,-2 5 702,-4 1-402,-8-3 1,-5 6 95,-13-4 1,-2 3-169,-18 2 0,-2 0-138,-12 0 1,-6 0 56,-3 0 0,-11 7-465,-4 2 641,-3-2 1,14 2-1,-4 1 1,-4-2-1,0 0 1</inkml:trace>
  <inkml:trace contextRef="#ctx0" brushRef="#br0" timeOffset="683">141 306 7927,'-35'0'33,"-4"0"0,10 0 32,4 0-51,14 0 1,9 0 5,17 0 0,9 0 126,20 0 0,11 0-69,3 0 0,17-6 337,3-4 1,11-3-476,3-2 1,-39 8 0,1 0 344,1 0 0,2-1 0,8-1 0,2-1-354,6 0 1,0 0 0,1 0 0,0-1 258,-3 1 1,-2 1 0,-3 1 0,-2 0-96,-5-2 1,-1 0 0,-2 4-1,-2 1-91,38-5 1,-11 5-235,-27-4 0,-11 5 204,-9 0 1,-4-3-1031,-6 2 857,-3 0-346,-13 5 0,-8 0 665,-10 0 0,-11 0-757,-8 0 1,-13 5 637,-12 0 0,-9 0 0,-3-5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21.7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74 131 7921,'-10'-8'-1259,"0"3"586,7 4 671,-10-6 0,10 6 57,-7-4 67,7 3 1,-5 2 135,3 0 417,3 0-365,-4 0-25,6 0-87,0 0 1,11 0-65,4 0 1,9 0-2,0 0 1,7 0-22,8 0 1,3 0-19,16 0 1,4-1 71,11-4 1,13 3-298,6-3 0,7 4 177,-48 1 0,0 0 0,0-1 0,0 0 23,0-1 0,0-1 0,-1 2 0,0 1-118,47-5 1,-4 3-125,-11 2 0,1 0 134,-10 0 1,6-2 56,-11-2 1,-1 2-135,-14-3 0,2-1 92,-6 1 1,-2-2-126,-8 2 1,-4 4-116,-6-4 1,-4-2 374,-1 3 0,-8-3-603,-1 2 397,-7 4-199,-8-6 0,-8 7-84,-7 0 0,-12 0 378,-12 0 0,-5 0 0,-5 0 0,-2 0 0,-16 3 0,-9 1 0,-6 0 0,0 0 0</inkml:trace>
  <inkml:trace contextRef="#ctx0" brushRef="#br0" timeOffset="267">321 146 7921,'44'0'0,"8"-5"0,6 0 0,10-4-328,15 4 1,8-2-112,-38 4 0,0 1 1,0 1-1,0-1 560,2-3 0,2 0 1,-2 3-1,0-1-72,1-1 0,-1-1 1,-1 2-1,-1 1 67,45-8 1,-9 5 89,-7-4 1,-7 5-123,-2 0 1,-4-3 202,-10 2 1,-11-1-194,-14 1 1,-10 3-95,-4-3 0,-1 9 0,-4 0 0,-4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00:49:25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7958,'2'16'117,"2"3"1,1 18 1,10 17 1,-2 17 137,11 17 0,-9-39 0,1 2-597,3 4 1,1 2 0,1 2 0,0 2 367,0-1 1,2 1-1,1 2 1,2-1 63,0-3 1,1-1 0,1-1 0,1 1-60,0-5 0,0 0 1,1 2-1,-1 1 76,0 1 0,0 2 0,2 2 0,1 0-13,0-1 0,-1 1 1,2 3-1,-1 0-247,0-1 0,-1 0 0,1 4 1,1 1 207,1 0 1,0 0 0,3 5 0,0 1 11,-2-1 0,-1 0 1,3 2-1,0 1-142,-2-1 0,-2 0 0,0 3 0,0 0 142,1 4 0,0 1 1,2 3-1,1 0 3,2 1 0,0 1 0,1 2 0,-1-1-324,1-1 1,-2-1 0,0 1 0,-1 1 296,-11-28 1,0 1 0,-1 0 0,2 0 0,-1 1 0,-1 0-23,0-1 1,-1 2 0,0-1 0,2 1-1,-1 1 1,0-1 27,9 28 0,0 0 0,2 2 1,0-1 9,0-1 0,0 0 0,0 0 0,0-1 0,-2-5 1,0-2 0,-2 1 0,1-1-58,-4-8 0,0-1 0,2 2 0,1 1 56,0-3 1,-1 1 0,1 1-1,-1 0-45,-1-4 0,-1-1 0,-1 0 0,0-1 58,-1-5 0,0-1 0,1-2 1,-1-1-351,-3-1 0,0-1 1,3-2-1,0-2 67,-3-5 0,0 0 0,1-2 0,-1-1-1025,20 30 1,0-7 1234,-1-8 0,-2-8 0,3-5 0,6-4 0,5-6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2BF47-6948-E24E-B613-1018839F44BB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B703-8FC3-A049-B9F3-19628A6BC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7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5C672-CDD1-4CCA-9F03-D828C5B8D2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E38F3-D4DA-4546-825A-832F2EE4B0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CBB-3D7C-B04E-9498-119E3533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6BFDB-1FD1-5A4E-A7CE-62527E270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42E3-0A28-DF48-8A17-B5F5EC99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074A-D6AA-C844-804A-77378290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8E51-3EE7-E245-961E-ACF136F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FCF8-BBBB-8249-8EC1-5FBCEE82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A2727-AE66-444C-B48B-EEFA6283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E348-3581-6344-BFE4-F715E7E6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689DB-391E-B245-A506-A69E2E01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EF75-7FBD-234A-B0B2-312D018F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FF900-1F41-5B4B-B9A9-1AFE58EF9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98689-4EE3-0947-998C-83AEA7D85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6B33-33CD-F541-8967-1180C1DD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ED36-9548-4948-B877-B81665E5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476B-2B47-9A48-AC0F-74CED6FE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&amp; Graphics 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454026" y="6421438"/>
            <a:ext cx="11737975" cy="0"/>
          </a:xfrm>
          <a:prstGeom prst="line">
            <a:avLst/>
          </a:prstGeom>
          <a:ln>
            <a:solidFill>
              <a:srgbClr val="B2C1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1353802" y="6429012"/>
            <a:ext cx="382588" cy="3607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48216" tIns="24108" rIns="48216" bIns="24108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 Bold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94D65D6-CD88-49C3-86DF-299315145E23}" type="slidenum">
              <a:rPr lang="en-US" sz="900" smtClean="0">
                <a:solidFill>
                  <a:schemeClr val="bg1"/>
                </a:solidFill>
                <a:latin typeface="+mn-lt"/>
              </a:rPr>
              <a:pPr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itle Placeholder 9"/>
          <p:cNvSpPr>
            <a:spLocks noGrp="1"/>
          </p:cNvSpPr>
          <p:nvPr>
            <p:ph type="title"/>
          </p:nvPr>
        </p:nvSpPr>
        <p:spPr bwMode="auto">
          <a:xfrm>
            <a:off x="410769" y="162223"/>
            <a:ext cx="9759145" cy="89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4288" tIns="32144" rIns="64288" bIns="3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2590634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14A0-5FB4-6D4F-8B6A-54821379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05F8-7DEB-684D-8548-A799446F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C6DB-EB6F-E140-B5BC-69AC2A87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6A90-7425-8B41-A696-851EF6CED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4056-C0EB-9846-B1CC-355F5565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2421-C6F8-5843-9A09-EEA3525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A52F-C625-7843-965F-7EE6C7E56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09AD6-DC2D-014E-9F77-8882E812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A2868-84F9-AD4E-B859-776BD852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02C4-0DDE-7047-BA14-C46C37DC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F4CD-A09A-6849-83FE-B8F461CB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78E0-7CCC-B445-ACD8-D07729D08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C6344-9BB6-5D4D-857D-CC983707A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319DA-827B-6842-A008-65A8CB51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08158-9CCE-194A-BB4F-D22E0D1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42EE-FE36-F744-AFBC-92BFBFE1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5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B9B1-D0BF-5647-83CE-63C073DF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ADFAB-3B05-9240-BC93-DFA465E26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B631C-CF5D-DE42-AE0E-DE7B9946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FA623-9555-D14D-8D1F-DBAA283AE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06B64-5D96-EE44-B4D6-C30B41023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8AAC0-2BD1-7044-AEAE-A211B984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0E829-2582-C84A-B9B4-48058FE1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B0FEF-7B16-164F-815B-C08F2BA8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8529-8810-FD49-B179-FC12BB9B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DBF9E-4DB3-EE45-934F-E7D752B4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DBFB5-4F33-B048-ABA0-007D79C2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D8F2F-21BF-FD4F-9467-D20BAFB1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6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E00B2-8AF6-E24A-94E7-F63FE0F0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FD9A7-BE80-3645-B603-855AF50B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67210-A35C-6449-95BA-1B7D9C14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1C23-FCA7-1343-B152-EB6DEFAE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7723-B040-9447-A879-3B9A928A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03FBD-E78C-5E4C-9B5A-ADFB6678B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CE77-4EAB-6043-B786-881B4746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882B-B71C-6548-86AC-0783BFE1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0FE47-9999-B34E-B2A6-3AB081BB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1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0202-F159-EF48-82E1-F7AC1563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AD22F-37AD-5240-B359-B4CAA0C5B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76219-E464-5C4E-A0AE-7A865567E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7BFD1-7F4F-D445-BB84-50855659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1C5D4-EA46-F74E-A2C0-DB9B737E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2EB33-A9DD-1B4B-A7AC-A773AB18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57AD-473E-464E-880E-6358F013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93A9C-E75F-654B-9101-408D4356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05B6-372C-AB45-8D0F-4E02189A4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8B0E-66E9-3744-97DD-5689EE39972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57830-D622-1940-88BB-B869DF1A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C8A51-B98D-8646-A8A9-CA8E9CDF8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CF97B-1311-3D42-8EC8-BFD91CF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customXml" Target="../ink/ink2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fvu6Mr1SVc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21" Type="http://schemas.openxmlformats.org/officeDocument/2006/relationships/customXml" Target="../ink/ink14.xml"/><Relationship Id="rId34" Type="http://schemas.openxmlformats.org/officeDocument/2006/relationships/image" Target="../media/image25.png"/><Relationship Id="rId7" Type="http://schemas.openxmlformats.org/officeDocument/2006/relationships/customXml" Target="../ink/ink7.xml"/><Relationship Id="rId12" Type="http://schemas.openxmlformats.org/officeDocument/2006/relationships/image" Target="../media/image14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9.xml"/><Relationship Id="rId24" Type="http://schemas.openxmlformats.org/officeDocument/2006/relationships/image" Target="../media/image20.png"/><Relationship Id="rId32" Type="http://schemas.openxmlformats.org/officeDocument/2006/relationships/image" Target="../media/image24.png"/><Relationship Id="rId37" Type="http://schemas.openxmlformats.org/officeDocument/2006/relationships/customXml" Target="../ink/ink22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22.png"/><Relationship Id="rId36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hyperlink" Target="https://www.thoughtco.com/ambiguity-language-1692388" TargetMode="External"/><Relationship Id="rId9" Type="http://schemas.openxmlformats.org/officeDocument/2006/relationships/customXml" Target="../ink/ink8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7.xml"/><Relationship Id="rId30" Type="http://schemas.openxmlformats.org/officeDocument/2006/relationships/image" Target="../media/image23.png"/><Relationship Id="rId35" Type="http://schemas.openxmlformats.org/officeDocument/2006/relationships/customXml" Target="../ink/ink21.xml"/><Relationship Id="rId8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92F7-D43C-FC47-9BCD-3A56C7CC5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3A14F-CF62-B14D-A6F9-4DCFBC1B0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/>
              <a:t>Overview of AI</a:t>
            </a:r>
          </a:p>
        </p:txBody>
      </p:sp>
    </p:spTree>
    <p:extLst>
      <p:ext uri="{BB962C8B-B14F-4D97-AF65-F5344CB8AC3E}">
        <p14:creationId xmlns:p14="http://schemas.microsoft.com/office/powerpoint/2010/main" val="44453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/>
              <a:t>Mechanical </a:t>
            </a:r>
          </a:p>
          <a:p>
            <a:pPr lvl="1"/>
            <a:r>
              <a:rPr lang="en-US"/>
              <a:t>Knowledge base: Logic and ontology, with formal rules</a:t>
            </a:r>
          </a:p>
          <a:p>
            <a:pPr lvl="1"/>
            <a:r>
              <a:rPr lang="en-US" b="1"/>
              <a:t>Statistical learning/Machine learning</a:t>
            </a:r>
          </a:p>
          <a:p>
            <a:pPr lvl="2"/>
            <a:r>
              <a:rPr lang="en-US"/>
              <a:t>Logistic regression </a:t>
            </a:r>
          </a:p>
          <a:p>
            <a:pPr lvl="2"/>
            <a:r>
              <a:rPr lang="en-US" sz="1800"/>
              <a:t>Ex: Predict(Readmission) = f(patient age, gender, diagnosis, medication)</a:t>
            </a:r>
          </a:p>
          <a:p>
            <a:pPr lvl="2"/>
            <a:r>
              <a:rPr lang="en-US" sz="1800"/>
              <a:t>But some features are hard to quantify:</a:t>
            </a:r>
          </a:p>
          <a:p>
            <a:pPr marL="914400" lvl="2" indent="0">
              <a:buNone/>
            </a:pPr>
            <a:r>
              <a:rPr lang="en-US" sz="1800"/>
              <a:t>	-such as images of the bone fracture</a:t>
            </a:r>
          </a:p>
          <a:p>
            <a:pPr lvl="2"/>
            <a:r>
              <a:rPr lang="en-US" b="1"/>
              <a:t>Representation learning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F21ADC-E5CE-E743-9DC7-D9DE2094B0B8}"/>
              </a:ext>
            </a:extLst>
          </p:cNvPr>
          <p:cNvCxnSpPr>
            <a:cxnSpLocks/>
          </p:cNvCxnSpPr>
          <p:nvPr/>
        </p:nvCxnSpPr>
        <p:spPr>
          <a:xfrm flipH="1">
            <a:off x="8308179" y="3168569"/>
            <a:ext cx="1157467" cy="5208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8CE12C-AFF3-4A49-AE6E-BA9E21687780}"/>
              </a:ext>
            </a:extLst>
          </p:cNvPr>
          <p:cNvSpPr txBox="1"/>
          <p:nvPr/>
        </p:nvSpPr>
        <p:spPr>
          <a:xfrm>
            <a:off x="9465646" y="2445294"/>
            <a:ext cx="2189734" cy="769441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36157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Why is Representation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Compare:</a:t>
            </a:r>
          </a:p>
          <a:p>
            <a:pPr lvl="2"/>
            <a:r>
              <a:rPr lang="en-US" sz="2400"/>
              <a:t>XCIX –XVI =?</a:t>
            </a:r>
          </a:p>
          <a:p>
            <a:pPr lvl="2"/>
            <a:r>
              <a:rPr lang="en-US" sz="2400"/>
              <a:t>99 – 16 = ?</a:t>
            </a:r>
          </a:p>
          <a:p>
            <a:pPr lvl="2"/>
            <a:r>
              <a:rPr lang="en-US" sz="2400"/>
              <a:t>01100011 - 00010000</a:t>
            </a:r>
          </a:p>
          <a:p>
            <a:r>
              <a:rPr lang="en-US"/>
              <a:t>How to separate the dots by a single straight line?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1" y="4001295"/>
            <a:ext cx="2360195" cy="27581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886263" y="3904194"/>
            <a:ext cx="3438024" cy="2952334"/>
            <a:chOff x="3965608" y="3905666"/>
            <a:chExt cx="3438024" cy="295233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1507" y="3905666"/>
              <a:ext cx="2562125" cy="2952334"/>
            </a:xfrm>
            <a:prstGeom prst="rect">
              <a:avLst/>
            </a:prstGeom>
          </p:spPr>
        </p:pic>
        <p:sp>
          <p:nvSpPr>
            <p:cNvPr id="7" name="Right Arrow 6"/>
            <p:cNvSpPr/>
            <p:nvPr/>
          </p:nvSpPr>
          <p:spPr>
            <a:xfrm>
              <a:off x="3965608" y="5236143"/>
              <a:ext cx="606392" cy="356135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0E8F91-25CD-6D11-A719-01173018D063}"/>
                  </a:ext>
                </a:extLst>
              </p14:cNvPr>
              <p14:cNvContentPartPr/>
              <p14:nvPr/>
            </p14:nvContentPartPr>
            <p14:xfrm>
              <a:off x="8132003" y="4048206"/>
              <a:ext cx="697680" cy="46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0E8F91-25CD-6D11-A719-01173018D0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6883" y="4032726"/>
                <a:ext cx="7282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80F956C-8ED0-BEFE-61FE-3C9BF832A2CF}"/>
                  </a:ext>
                </a:extLst>
              </p14:cNvPr>
              <p14:cNvContentPartPr/>
              <p14:nvPr/>
            </p14:nvContentPartPr>
            <p14:xfrm>
              <a:off x="9192203" y="2319126"/>
              <a:ext cx="2136240" cy="1530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80F956C-8ED0-BEFE-61FE-3C9BF832A2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76723" y="2304006"/>
                <a:ext cx="2166840" cy="15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BDC8894-D74D-8AF8-BCE3-88FB8B7C66AE}"/>
                  </a:ext>
                </a:extLst>
              </p14:cNvPr>
              <p14:cNvContentPartPr/>
              <p14:nvPr/>
            </p14:nvContentPartPr>
            <p14:xfrm>
              <a:off x="10166003" y="3534846"/>
              <a:ext cx="583200" cy="593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BDC8894-D74D-8AF8-BCE3-88FB8B7C66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50533" y="3519717"/>
                <a:ext cx="613421" cy="62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059361-E442-6C2D-09DD-AA8CE0317F19}"/>
                  </a:ext>
                </a:extLst>
              </p14:cNvPr>
              <p14:cNvContentPartPr/>
              <p14:nvPr/>
            </p14:nvContentPartPr>
            <p14:xfrm>
              <a:off x="11275523" y="2316246"/>
              <a:ext cx="692640" cy="424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059361-E442-6C2D-09DD-AA8CE0317F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60403" y="2301126"/>
                <a:ext cx="7228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2FCBA31-C429-0FF0-9477-BBACC22A0DB1}"/>
                  </a:ext>
                </a:extLst>
              </p14:cNvPr>
              <p14:cNvContentPartPr/>
              <p14:nvPr/>
            </p14:nvContentPartPr>
            <p14:xfrm>
              <a:off x="9758843" y="3434046"/>
              <a:ext cx="2215080" cy="22575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2FCBA31-C429-0FF0-9477-BBACC22A0D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43723" y="3418926"/>
                <a:ext cx="2245320" cy="22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51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Representation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compute natural language:  Word2Vec</a:t>
            </a:r>
          </a:p>
          <a:p>
            <a:endParaRPr lang="en-US"/>
          </a:p>
          <a:p>
            <a:endParaRPr lang="en-US"/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4100" name="Picture 4" descr="http://blogs.mathworks.com/images/loren/2017/ve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81" y="2623202"/>
            <a:ext cx="50482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78234" y="5861702"/>
            <a:ext cx="6076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King – Man = Queen – Woman</a:t>
            </a:r>
          </a:p>
        </p:txBody>
      </p:sp>
    </p:spTree>
    <p:extLst>
      <p:ext uri="{BB962C8B-B14F-4D97-AF65-F5344CB8AC3E}">
        <p14:creationId xmlns:p14="http://schemas.microsoft.com/office/powerpoint/2010/main" val="41591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 b="1"/>
              <a:t>Statistical learning/Machine learning</a:t>
            </a:r>
          </a:p>
          <a:p>
            <a:pPr lvl="2"/>
            <a:r>
              <a:rPr lang="en-US" b="1"/>
              <a:t>Representation learning</a:t>
            </a:r>
          </a:p>
          <a:p>
            <a:pPr lvl="3"/>
            <a:r>
              <a:rPr lang="en-US" b="1"/>
              <a:t>Deep Neural Network (DNN)</a:t>
            </a:r>
          </a:p>
          <a:p>
            <a:pPr lvl="4"/>
            <a:r>
              <a:rPr lang="en-US" b="1"/>
              <a:t>CNN, RNN, GANS</a:t>
            </a:r>
          </a:p>
        </p:txBody>
      </p:sp>
    </p:spTree>
    <p:extLst>
      <p:ext uri="{BB962C8B-B14F-4D97-AF65-F5344CB8AC3E}">
        <p14:creationId xmlns:p14="http://schemas.microsoft.com/office/powerpoint/2010/main" val="428385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731"/>
            <a:ext cx="9144000" cy="590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32631" y="2458189"/>
            <a:ext cx="283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Shaded boxes indicate learning from data (rather than hand-designed)</a:t>
            </a:r>
          </a:p>
        </p:txBody>
      </p:sp>
    </p:spTree>
    <p:extLst>
      <p:ext uri="{BB962C8B-B14F-4D97-AF65-F5344CB8AC3E}">
        <p14:creationId xmlns:p14="http://schemas.microsoft.com/office/powerpoint/2010/main" val="335124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E43E-6F54-29FE-C7B8-C14DF564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7FB37-03A9-5325-B322-D00A4A01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FEDE0F-4481-A018-CA47-88A3FB052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895" y="1397000"/>
            <a:ext cx="4668210" cy="47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2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EE9F-8664-5BE9-C3A9-F6EF46D0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C3EB-FE8F-65D4-AFAD-77C556ACC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6C7BD4-9D52-1AFE-4BEF-2432E330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7" y="1472756"/>
            <a:ext cx="4594225" cy="470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97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FE080A35-3DF5-4355-9543-9F4950F4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93" y="736939"/>
            <a:ext cx="9759145" cy="899666"/>
          </a:xfrm>
        </p:spPr>
        <p:txBody>
          <a:bodyPr/>
          <a:lstStyle/>
          <a:p>
            <a:r>
              <a:rPr lang="en-US"/>
              <a:t>Milestones in AI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49811-4942-48A2-9625-CF821D0785F5}"/>
              </a:ext>
            </a:extLst>
          </p:cNvPr>
          <p:cNvSpPr/>
          <p:nvPr/>
        </p:nvSpPr>
        <p:spPr>
          <a:xfrm>
            <a:off x="2530242" y="2074998"/>
            <a:ext cx="172258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1997</a:t>
            </a:r>
          </a:p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Rule-based system/Symbolic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BC5E3-ABAE-455B-B15E-ACA4B4A3DE06}"/>
              </a:ext>
            </a:extLst>
          </p:cNvPr>
          <p:cNvSpPr/>
          <p:nvPr/>
        </p:nvSpPr>
        <p:spPr>
          <a:xfrm>
            <a:off x="5179800" y="2086152"/>
            <a:ext cx="2055177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2011</a:t>
            </a:r>
          </a:p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Machine Learning/ Statistical Learning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EC568-543E-4F05-8EDD-DBA0B269A62D}"/>
              </a:ext>
            </a:extLst>
          </p:cNvPr>
          <p:cNvSpPr/>
          <p:nvPr/>
        </p:nvSpPr>
        <p:spPr>
          <a:xfrm>
            <a:off x="7570642" y="2088563"/>
            <a:ext cx="2055188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2016</a:t>
            </a:r>
          </a:p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Deep Learning/</a:t>
            </a:r>
          </a:p>
          <a:p>
            <a:pPr algn="ctr" defTabSz="685800">
              <a:defRPr/>
            </a:pPr>
            <a:r>
              <a:rPr lang="en-US" sz="1500" b="1">
                <a:latin typeface="DokChampa" panose="020B0604020202020204" pitchFamily="34" charset="-34"/>
                <a:cs typeface="DokChampa" panose="020B0604020202020204" pitchFamily="34" charset="-34"/>
              </a:rPr>
              <a:t>Neural Network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C7C2CD-55D3-4965-ADD2-AD902D9E73B2}"/>
              </a:ext>
            </a:extLst>
          </p:cNvPr>
          <p:cNvCxnSpPr>
            <a:cxnSpLocks/>
          </p:cNvCxnSpPr>
          <p:nvPr/>
        </p:nvCxnSpPr>
        <p:spPr bwMode="auto">
          <a:xfrm>
            <a:off x="2278612" y="3058102"/>
            <a:ext cx="750297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29">
            <a:extLst>
              <a:ext uri="{FF2B5EF4-FFF2-40B4-BE49-F238E27FC236}">
                <a16:creationId xmlns:a16="http://schemas.microsoft.com/office/drawing/2014/main" id="{6DB0E3C4-E9BA-460D-B992-930135E63D8B}"/>
              </a:ext>
            </a:extLst>
          </p:cNvPr>
          <p:cNvSpPr txBox="1"/>
          <p:nvPr/>
        </p:nvSpPr>
        <p:spPr bwMode="auto">
          <a:xfrm>
            <a:off x="2863847" y="3283253"/>
            <a:ext cx="125748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8100" tIns="38100" rIns="38100" bIns="38100" rtlCol="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SzPct val="58000"/>
            </a:pPr>
            <a:r>
              <a:rPr lang="en-US" sz="9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charset="0"/>
              </a:rPr>
              <a:t>          1997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2D1802-0F3D-4379-A212-38250C30CB2C}"/>
              </a:ext>
            </a:extLst>
          </p:cNvPr>
          <p:cNvCxnSpPr>
            <a:cxnSpLocks/>
          </p:cNvCxnSpPr>
          <p:nvPr/>
        </p:nvCxnSpPr>
        <p:spPr bwMode="auto">
          <a:xfrm flipV="1">
            <a:off x="3337352" y="3062354"/>
            <a:ext cx="0" cy="2037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rnd" cmpd="sng" algn="ctr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F505EC-1531-467C-BF1C-E68F7F12E4FE}"/>
              </a:ext>
            </a:extLst>
          </p:cNvPr>
          <p:cNvCxnSpPr>
            <a:cxnSpLocks/>
          </p:cNvCxnSpPr>
          <p:nvPr/>
        </p:nvCxnSpPr>
        <p:spPr bwMode="auto">
          <a:xfrm flipV="1">
            <a:off x="6120660" y="3062354"/>
            <a:ext cx="0" cy="2037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rnd" cmpd="sng" algn="ctr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3" name="TextBox 34">
            <a:extLst>
              <a:ext uri="{FF2B5EF4-FFF2-40B4-BE49-F238E27FC236}">
                <a16:creationId xmlns:a16="http://schemas.microsoft.com/office/drawing/2014/main" id="{31FD5F7C-C10C-45D6-B93F-BAF1DBF67992}"/>
              </a:ext>
            </a:extLst>
          </p:cNvPr>
          <p:cNvSpPr txBox="1"/>
          <p:nvPr/>
        </p:nvSpPr>
        <p:spPr bwMode="auto">
          <a:xfrm>
            <a:off x="5960612" y="3291534"/>
            <a:ext cx="405779" cy="353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8100" tIns="38100" rIns="38100" bIns="38100" rtlCol="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SzPct val="58000"/>
            </a:pPr>
            <a:r>
              <a:rPr lang="en-US" sz="9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charset="0"/>
              </a:rPr>
              <a:t>2011</a:t>
            </a:r>
          </a:p>
          <a:p>
            <a:pPr eaLnBrk="0" hangingPunct="0">
              <a:buSzPct val="58000"/>
            </a:pPr>
            <a:endParaRPr lang="en-US" sz="900" b="1" ker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Calibri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B9C1BD-50A1-4BA6-B079-6E470D4E74F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64536" y="3052611"/>
            <a:ext cx="0" cy="2037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rnd" cmpd="sng" algn="ctr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5F64582-535E-4B24-8BB3-33D829581C13}"/>
              </a:ext>
            </a:extLst>
          </p:cNvPr>
          <p:cNvSpPr/>
          <p:nvPr/>
        </p:nvSpPr>
        <p:spPr>
          <a:xfrm>
            <a:off x="2561614" y="3437540"/>
            <a:ext cx="1722588" cy="253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050" b="1">
                <a:solidFill>
                  <a:schemeClr val="accent2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IBM Deep Blue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88ADDE-D440-4541-BF43-020005482DDF}"/>
              </a:ext>
            </a:extLst>
          </p:cNvPr>
          <p:cNvSpPr/>
          <p:nvPr/>
        </p:nvSpPr>
        <p:spPr>
          <a:xfrm>
            <a:off x="5273678" y="3437540"/>
            <a:ext cx="1722588" cy="253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050" b="1">
                <a:solidFill>
                  <a:schemeClr val="accent2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IBM Watson </a:t>
            </a:r>
          </a:p>
        </p:txBody>
      </p:sp>
      <p:sp>
        <p:nvSpPr>
          <p:cNvPr id="32" name="TextBox 29">
            <a:extLst>
              <a:ext uri="{FF2B5EF4-FFF2-40B4-BE49-F238E27FC236}">
                <a16:creationId xmlns:a16="http://schemas.microsoft.com/office/drawing/2014/main" id="{1BC28846-C223-4C79-AE98-7C71F3F3C391}"/>
              </a:ext>
            </a:extLst>
          </p:cNvPr>
          <p:cNvSpPr txBox="1"/>
          <p:nvPr/>
        </p:nvSpPr>
        <p:spPr bwMode="auto">
          <a:xfrm>
            <a:off x="8307776" y="3289676"/>
            <a:ext cx="1257485" cy="2154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8100" tIns="38100" rIns="38100" bIns="38100" rtlCol="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SzPct val="58000"/>
            </a:pPr>
            <a:r>
              <a:rPr lang="en-US" sz="9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 charset="0"/>
              </a:rPr>
              <a:t>          2016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F7ABAC-5553-4A20-9D3A-673E31C0FCE9}"/>
              </a:ext>
            </a:extLst>
          </p:cNvPr>
          <p:cNvSpPr/>
          <p:nvPr/>
        </p:nvSpPr>
        <p:spPr>
          <a:xfrm>
            <a:off x="7903242" y="3430482"/>
            <a:ext cx="1722588" cy="2539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050" b="1">
                <a:solidFill>
                  <a:schemeClr val="accent2"/>
                </a:solidFill>
                <a:latin typeface="DokChampa" panose="020B0604020202020204" pitchFamily="34" charset="-34"/>
                <a:cs typeface="DokChampa" panose="020B0604020202020204" pitchFamily="34" charset="-34"/>
              </a:rPr>
              <a:t>Google AlphaGo </a:t>
            </a:r>
          </a:p>
        </p:txBody>
      </p:sp>
      <p:pic>
        <p:nvPicPr>
          <p:cNvPr id="34" name="Content Placeholder 3">
            <a:extLst>
              <a:ext uri="{FF2B5EF4-FFF2-40B4-BE49-F238E27FC236}">
                <a16:creationId xmlns:a16="http://schemas.microsoft.com/office/drawing/2014/main" id="{C2FF88C6-1E35-4B5D-BD27-D611A75841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1874" y="3722912"/>
            <a:ext cx="1830956" cy="1371600"/>
          </a:xfrm>
          <a:prstGeom prst="rect">
            <a:avLst/>
          </a:prstGeom>
        </p:spPr>
      </p:pic>
      <p:pic>
        <p:nvPicPr>
          <p:cNvPr id="35" name="Picture 2" descr="Image result for ibm jeopardy">
            <a:extLst>
              <a:ext uri="{FF2B5EF4-FFF2-40B4-BE49-F238E27FC236}">
                <a16:creationId xmlns:a16="http://schemas.microsoft.com/office/drawing/2014/main" id="{92F0A8D4-AA74-4189-9E75-F1D799EC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84" y="3722912"/>
            <a:ext cx="232037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AlphaGo and Leed Sedol">
            <a:extLst>
              <a:ext uri="{FF2B5EF4-FFF2-40B4-BE49-F238E27FC236}">
                <a16:creationId xmlns:a16="http://schemas.microsoft.com/office/drawing/2014/main" id="{5D32B991-D348-4310-9F98-C6A4D3F49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36" y="3736692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238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8C44-47FC-F641-A01F-1A9B5AF0B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Surprise! Surprise!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5DBFD-85A5-8E49-B836-E0BD79690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C889-2738-F14B-A597-74E6EC7E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Online Media 4" descr="Davos 2017 - An Insight, An Idea with Sergey Brin">
            <a:hlinkClick r:id="" action="ppaction://media"/>
            <a:extLst>
              <a:ext uri="{FF2B5EF4-FFF2-40B4-BE49-F238E27FC236}">
                <a16:creationId xmlns:a16="http://schemas.microsoft.com/office/drawing/2014/main" id="{BCE4D060-610D-EBAF-40C0-E44F229A9D2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Machines that can think</a:t>
            </a:r>
          </a:p>
          <a:p>
            <a:endParaRPr lang="en-US"/>
          </a:p>
          <a:p>
            <a:r>
              <a:rPr lang="en-US"/>
              <a:t>How to test the level of intelligence?</a:t>
            </a:r>
          </a:p>
          <a:p>
            <a:pPr lvl="1"/>
            <a:r>
              <a:rPr lang="en-US"/>
              <a:t>Turing Test (1950)</a:t>
            </a:r>
          </a:p>
        </p:txBody>
      </p:sp>
      <p:pic>
        <p:nvPicPr>
          <p:cNvPr id="1028" name="Picture 4" descr="https://skmukhiya.files.wordpress.com/2013/06/1fd65-img4.png?w=640&amp;h=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16" y="4111625"/>
            <a:ext cx="6096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u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34" y="1101135"/>
            <a:ext cx="2142026" cy="214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 b="1"/>
              <a:t>Mechanical</a:t>
            </a:r>
            <a:r>
              <a:rPr lang="en-US"/>
              <a:t> </a:t>
            </a:r>
          </a:p>
        </p:txBody>
      </p:sp>
      <p:pic>
        <p:nvPicPr>
          <p:cNvPr id="307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484012"/>
            <a:ext cx="4860500" cy="505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0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/>
              <a:t>Mechanical </a:t>
            </a:r>
          </a:p>
          <a:p>
            <a:pPr lvl="1"/>
            <a:r>
              <a:rPr lang="en-US" b="1"/>
              <a:t>Knowledge base: </a:t>
            </a:r>
            <a:r>
              <a:rPr lang="en-US"/>
              <a:t>Logic and ontology, with formal rules</a:t>
            </a:r>
          </a:p>
          <a:p>
            <a:pPr lvl="2"/>
            <a:r>
              <a:rPr lang="en-US"/>
              <a:t>Think of this approach as the “pure and clean” way. </a:t>
            </a:r>
          </a:p>
          <a:p>
            <a:pPr lvl="3"/>
            <a:r>
              <a:rPr lang="en-US"/>
              <a:t>Like playing chess.</a:t>
            </a:r>
          </a:p>
          <a:p>
            <a:pPr lvl="2"/>
            <a:r>
              <a:rPr lang="en-US"/>
              <a:t>Problems: </a:t>
            </a:r>
          </a:p>
          <a:p>
            <a:pPr lvl="3"/>
            <a:r>
              <a:rPr lang="en-US"/>
              <a:t>the rules exploded! </a:t>
            </a:r>
          </a:p>
          <a:p>
            <a:pPr lvl="3"/>
            <a:r>
              <a:rPr lang="en-US"/>
              <a:t>For every rule, there is an exception!</a:t>
            </a:r>
          </a:p>
          <a:p>
            <a:pPr lvl="3"/>
            <a:r>
              <a:rPr lang="en-US"/>
              <a:t>Conflicting and hard to maintain.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E1ED6B-1AEA-4701-1D06-9ACC35200291}"/>
                  </a:ext>
                </a:extLst>
              </p14:cNvPr>
              <p14:cNvContentPartPr/>
              <p14:nvPr/>
            </p14:nvContentPartPr>
            <p14:xfrm>
              <a:off x="2600603" y="3696486"/>
              <a:ext cx="1522440" cy="9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E1ED6B-1AEA-4701-1D06-9ACC352002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5483" y="3681366"/>
                <a:ext cx="15526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0EC27F1-8C78-CBFF-B9FF-F68CAD1349AA}"/>
                  </a:ext>
                </a:extLst>
              </p14:cNvPr>
              <p14:cNvContentPartPr/>
              <p14:nvPr/>
            </p14:nvContentPartPr>
            <p14:xfrm>
              <a:off x="4988483" y="3366006"/>
              <a:ext cx="2178360" cy="8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0EC27F1-8C78-CBFF-B9FF-F68CAD1349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3363" y="3350526"/>
                <a:ext cx="22086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2E5122-644A-8C3A-3434-1E75CB15355E}"/>
                  </a:ext>
                </a:extLst>
              </p14:cNvPr>
              <p14:cNvContentPartPr/>
              <p14:nvPr/>
            </p14:nvContentPartPr>
            <p14:xfrm>
              <a:off x="4668443" y="4126686"/>
              <a:ext cx="241920" cy="13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2E5122-644A-8C3A-3434-1E75CB1535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7923" y="4106526"/>
                <a:ext cx="282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EFDA8B1-EBA3-6528-60FA-8D420178C532}"/>
                  </a:ext>
                </a:extLst>
              </p14:cNvPr>
              <p14:cNvContentPartPr/>
              <p14:nvPr/>
            </p14:nvContentPartPr>
            <p14:xfrm>
              <a:off x="6279443" y="4341966"/>
              <a:ext cx="236520" cy="12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EFDA8B1-EBA3-6528-60FA-8D420178C5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64323" y="4326846"/>
                <a:ext cx="267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15946A-FC8C-18D0-F258-FB830FF25631}"/>
                  </a:ext>
                </a:extLst>
              </p14:cNvPr>
              <p14:cNvContentPartPr/>
              <p14:nvPr/>
            </p14:nvContentPartPr>
            <p14:xfrm>
              <a:off x="5870123" y="4851006"/>
              <a:ext cx="199800" cy="11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15946A-FC8C-18D0-F258-FB830FF256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55003" y="4835886"/>
                <a:ext cx="23040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06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FEB585-76F1-4C78-A0B8-6139C4F6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62" y="702831"/>
            <a:ext cx="7886700" cy="994172"/>
          </a:xfrm>
        </p:spPr>
        <p:txBody>
          <a:bodyPr>
            <a:normAutofit/>
          </a:bodyPr>
          <a:lstStyle/>
          <a:p>
            <a:r>
              <a:rPr lang="en-US"/>
              <a:t>Ambiguity</a:t>
            </a:r>
          </a:p>
        </p:txBody>
      </p:sp>
      <p:pic>
        <p:nvPicPr>
          <p:cNvPr id="1026" name="Picture 2" descr="mage result for ambiguity of languag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845" y="1488002"/>
            <a:ext cx="5741044" cy="402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51231" y="5509493"/>
            <a:ext cx="28800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Blog: </a:t>
            </a:r>
            <a:r>
              <a:rPr lang="en-US" sz="1200">
                <a:hlinkClick r:id="rId4"/>
              </a:rPr>
              <a:t>Definition and Examples of Ambiguity</a:t>
            </a:r>
            <a:endParaRPr lang="en-US" sz="12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EF750B-FE35-BD6D-267D-45C243880A4F}"/>
                  </a:ext>
                </a:extLst>
              </p14:cNvPr>
              <p14:cNvContentPartPr/>
              <p14:nvPr/>
            </p14:nvContentPartPr>
            <p14:xfrm>
              <a:off x="2318003" y="1587606"/>
              <a:ext cx="2277360" cy="85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EF750B-FE35-BD6D-267D-45C243880A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02523" y="1572486"/>
                <a:ext cx="230796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CB9CA5-72F1-2DF7-B9C8-26D396678A1E}"/>
                  </a:ext>
                </a:extLst>
              </p14:cNvPr>
              <p14:cNvContentPartPr/>
              <p14:nvPr/>
            </p14:nvContentPartPr>
            <p14:xfrm>
              <a:off x="3526163" y="2757246"/>
              <a:ext cx="742680" cy="110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CB9CA5-72F1-2DF7-B9C8-26D396678A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0683" y="2741766"/>
                <a:ext cx="773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582B0D-31D9-DCAA-320D-3DE8BB14C488}"/>
                  </a:ext>
                </a:extLst>
              </p14:cNvPr>
              <p14:cNvContentPartPr/>
              <p14:nvPr/>
            </p14:nvContentPartPr>
            <p14:xfrm>
              <a:off x="6279443" y="2730966"/>
              <a:ext cx="756000" cy="52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582B0D-31D9-DCAA-320D-3DE8BB14C4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4323" y="2715486"/>
                <a:ext cx="786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14FE52-CAB6-EC2B-89A3-BE1E3CD7C811}"/>
                  </a:ext>
                </a:extLst>
              </p14:cNvPr>
              <p14:cNvContentPartPr/>
              <p14:nvPr/>
            </p14:nvContentPartPr>
            <p14:xfrm>
              <a:off x="4064723" y="2825286"/>
              <a:ext cx="1244160" cy="2813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14FE52-CAB6-EC2B-89A3-BE1E3CD7C81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9603" y="2810166"/>
                <a:ext cx="1274760" cy="28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516A05-9B57-77E5-9C4A-4226126AE3D8}"/>
                  </a:ext>
                </a:extLst>
              </p14:cNvPr>
              <p14:cNvContentPartPr/>
              <p14:nvPr/>
            </p14:nvContentPartPr>
            <p14:xfrm>
              <a:off x="6057323" y="2830686"/>
              <a:ext cx="2788200" cy="2970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516A05-9B57-77E5-9C4A-4226126AE3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42203" y="2815206"/>
                <a:ext cx="2818800" cy="30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A498C0C-4E03-B6D8-3B2F-572C902AFDB8}"/>
                  </a:ext>
                </a:extLst>
              </p14:cNvPr>
              <p14:cNvContentPartPr/>
              <p14:nvPr/>
            </p14:nvContentPartPr>
            <p14:xfrm>
              <a:off x="5345243" y="5606646"/>
              <a:ext cx="152640" cy="110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A498C0C-4E03-B6D8-3B2F-572C902AFD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30123" y="5591526"/>
                <a:ext cx="1828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3DE6E8B-AFFD-4990-0B59-829BD2A094E7}"/>
                  </a:ext>
                </a:extLst>
              </p14:cNvPr>
              <p14:cNvContentPartPr/>
              <p14:nvPr/>
            </p14:nvContentPartPr>
            <p14:xfrm>
              <a:off x="4590323" y="5942526"/>
              <a:ext cx="178200" cy="183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3DE6E8B-AFFD-4990-0B59-829BD2A094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74843" y="5927406"/>
                <a:ext cx="2088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B32E72-542C-22F7-E8FE-CCE3E5EEA417}"/>
                  </a:ext>
                </a:extLst>
              </p14:cNvPr>
              <p14:cNvContentPartPr/>
              <p14:nvPr/>
            </p14:nvContentPartPr>
            <p14:xfrm>
              <a:off x="4809923" y="5979246"/>
              <a:ext cx="252360" cy="105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B32E72-542C-22F7-E8FE-CCE3E5EEA41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94803" y="5964126"/>
                <a:ext cx="2826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2962C30-ED65-AA0E-78CE-DD27C607724A}"/>
                  </a:ext>
                </a:extLst>
              </p14:cNvPr>
              <p14:cNvContentPartPr/>
              <p14:nvPr/>
            </p14:nvContentPartPr>
            <p14:xfrm>
              <a:off x="5104043" y="5858646"/>
              <a:ext cx="152640" cy="241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2962C30-ED65-AA0E-78CE-DD27C607724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88563" y="5843526"/>
                <a:ext cx="1828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23795AE-9DFB-E0C7-1CB4-10629A4F900E}"/>
                  </a:ext>
                </a:extLst>
              </p14:cNvPr>
              <p14:cNvContentPartPr/>
              <p14:nvPr/>
            </p14:nvContentPartPr>
            <p14:xfrm>
              <a:off x="5303483" y="5942526"/>
              <a:ext cx="21240" cy="52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23795AE-9DFB-E0C7-1CB4-10629A4F90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88003" y="5927406"/>
                <a:ext cx="51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71B93C-FD1F-32AB-84AE-63160CBF3559}"/>
                  </a:ext>
                </a:extLst>
              </p14:cNvPr>
              <p14:cNvContentPartPr/>
              <p14:nvPr/>
            </p14:nvContentPartPr>
            <p14:xfrm>
              <a:off x="5350643" y="5858646"/>
              <a:ext cx="26640" cy="68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71B93C-FD1F-32AB-84AE-63160CBF35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35523" y="5843526"/>
                <a:ext cx="572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CE56B4D-0843-CB17-485F-9618C91789DD}"/>
                  </a:ext>
                </a:extLst>
              </p14:cNvPr>
              <p14:cNvContentPartPr/>
              <p14:nvPr/>
            </p14:nvContentPartPr>
            <p14:xfrm>
              <a:off x="5429843" y="5916246"/>
              <a:ext cx="151560" cy="377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CE56B4D-0843-CB17-485F-9618C91789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14723" y="5901126"/>
                <a:ext cx="1818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991387-61B1-80F9-9554-5D5B6D04B20D}"/>
                  </a:ext>
                </a:extLst>
              </p14:cNvPr>
              <p14:cNvContentPartPr/>
              <p14:nvPr/>
            </p14:nvContentPartPr>
            <p14:xfrm>
              <a:off x="5623523" y="5922006"/>
              <a:ext cx="199800" cy="110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991387-61B1-80F9-9554-5D5B6D04B20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08403" y="5906886"/>
                <a:ext cx="2304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3D5BAF-D7C1-3833-DC46-460EB2C3B443}"/>
                  </a:ext>
                </a:extLst>
              </p14:cNvPr>
              <p14:cNvContentPartPr/>
              <p14:nvPr/>
            </p14:nvContentPartPr>
            <p14:xfrm>
              <a:off x="5838803" y="5921646"/>
              <a:ext cx="16200" cy="5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3D5BAF-D7C1-3833-DC46-460EB2C3B44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23323" y="5906166"/>
                <a:ext cx="4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6801AE-0D8F-6077-30D2-C3A90B971EE0}"/>
                  </a:ext>
                </a:extLst>
              </p14:cNvPr>
              <p14:cNvContentPartPr/>
              <p14:nvPr/>
            </p14:nvContentPartPr>
            <p14:xfrm>
              <a:off x="5885963" y="5859366"/>
              <a:ext cx="42480" cy="178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6801AE-0D8F-6077-30D2-C3A90B971EE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70483" y="5843886"/>
                <a:ext cx="727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A95AE49-B66D-C6A8-1CFA-07BC3F7B7CDF}"/>
                  </a:ext>
                </a:extLst>
              </p14:cNvPr>
              <p14:cNvContentPartPr/>
              <p14:nvPr/>
            </p14:nvContentPartPr>
            <p14:xfrm>
              <a:off x="5859683" y="5953686"/>
              <a:ext cx="257040" cy="308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A95AE49-B66D-C6A8-1CFA-07BC3F7B7CD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844563" y="5938566"/>
                <a:ext cx="2872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25D90C0-D475-F48B-ED7A-DD7B9A4DB598}"/>
                  </a:ext>
                </a:extLst>
              </p14:cNvPr>
              <p14:cNvContentPartPr/>
              <p14:nvPr/>
            </p14:nvContentPartPr>
            <p14:xfrm>
              <a:off x="6263603" y="6044766"/>
              <a:ext cx="10800" cy="29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25D90C0-D475-F48B-ED7A-DD7B9A4DB59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48483" y="6029286"/>
                <a:ext cx="4140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383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/>
              <a:t>Detecting Fraudulent Doctor Review</a:t>
            </a:r>
            <a:endParaRPr lang="en-US" sz="1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997" y="1690689"/>
            <a:ext cx="4877132" cy="28957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“</a:t>
            </a:r>
            <a:r>
              <a:rPr lang="en-US" err="1"/>
              <a:t>Dr</a:t>
            </a:r>
            <a:r>
              <a:rPr lang="en-US"/>
              <a:t> Kant and his team is very skillful and hard working, very well recommended to everyone, best dental experience I had at this clinic.”</a:t>
            </a:r>
          </a:p>
          <a:p>
            <a:pPr>
              <a:lnSpc>
                <a:spcPct val="150000"/>
              </a:lnSpc>
            </a:pPr>
            <a:endParaRPr lang="en-US" sz="1013"/>
          </a:p>
        </p:txBody>
      </p:sp>
      <p:sp>
        <p:nvSpPr>
          <p:cNvPr id="4" name="Rectangle 3"/>
          <p:cNvSpPr/>
          <p:nvPr/>
        </p:nvSpPr>
        <p:spPr>
          <a:xfrm>
            <a:off x="6052925" y="1613375"/>
            <a:ext cx="4433737" cy="303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/>
              <a:t>“Dr. explained everything in detail, medication given was really good, we are very happy to consult this doctor, we highly recommend this doctor.”</a:t>
            </a:r>
          </a:p>
        </p:txBody>
      </p:sp>
      <p:pic>
        <p:nvPicPr>
          <p:cNvPr id="1026" name="Picture 2" descr="http://www.hoax-slayer.com/images/fake-islamic-rights-facebook-page-inciting-hatred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019" y="2579362"/>
            <a:ext cx="1840744" cy="123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humb9.shutterstock.com/display_pic_with_logo/1072949/277481912/stock-vector-stamp-genuine-in-red-over-white-background-27748191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8" b="17524"/>
          <a:stretch/>
        </p:blipFill>
        <p:spPr bwMode="auto">
          <a:xfrm>
            <a:off x="7260221" y="2579362"/>
            <a:ext cx="2333672" cy="129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06B3-BFC2-4263-AEC3-6F62FC712C3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5290160" y="5819095"/>
            <a:ext cx="5087868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38100" tIns="38100" rIns="38100" bIns="38100" rtlCol="0">
            <a:prstTxWarp prst="textNoShape">
              <a:avLst/>
            </a:prstTxWarp>
            <a:spAutoFit/>
          </a:bodyPr>
          <a:lstStyle/>
          <a:p>
            <a:pPr eaLnBrk="0" hangingPunct="0">
              <a:buSzPct val="58000"/>
            </a:pPr>
            <a:r>
              <a:rPr lang="en-US" sz="2000" kern="0">
                <a:sym typeface="Calibri" charset="0"/>
              </a:rPr>
              <a:t>Source: Shukla, Wang, Gao and Agarwal 2018</a:t>
            </a:r>
          </a:p>
        </p:txBody>
      </p:sp>
    </p:spTree>
    <p:extLst>
      <p:ext uri="{BB962C8B-B14F-4D97-AF65-F5344CB8AC3E}">
        <p14:creationId xmlns:p14="http://schemas.microsoft.com/office/powerpoint/2010/main" val="21574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to make machines intelligent?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AI</a:t>
            </a:r>
          </a:p>
          <a:p>
            <a:pPr lvl="1"/>
            <a:r>
              <a:rPr lang="en-US"/>
              <a:t>Mechanical </a:t>
            </a:r>
          </a:p>
          <a:p>
            <a:pPr lvl="1"/>
            <a:r>
              <a:rPr lang="en-US"/>
              <a:t>Knowledge base: Logic and ontology, with formal rules</a:t>
            </a:r>
          </a:p>
          <a:p>
            <a:pPr lvl="1"/>
            <a:r>
              <a:rPr lang="en-US" b="1"/>
              <a:t>Statistical learning/Machine learning</a:t>
            </a:r>
          </a:p>
          <a:p>
            <a:pPr lvl="2"/>
            <a:r>
              <a:rPr lang="en-US"/>
              <a:t>Logistic regression </a:t>
            </a:r>
          </a:p>
          <a:p>
            <a:pPr lvl="2"/>
            <a:r>
              <a:rPr lang="en-US" sz="1800"/>
              <a:t>Ex: Predict(Readmission) = f(patient age, gender, diagnosis, medication)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723A4-C846-E845-A58C-F8EEFA3C819A}"/>
              </a:ext>
            </a:extLst>
          </p:cNvPr>
          <p:cNvCxnSpPr>
            <a:cxnSpLocks/>
          </p:cNvCxnSpPr>
          <p:nvPr/>
        </p:nvCxnSpPr>
        <p:spPr>
          <a:xfrm flipH="1">
            <a:off x="8308179" y="3168569"/>
            <a:ext cx="1157467" cy="52086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972A58-8420-FE41-AE7F-05F9D4EA6C90}"/>
              </a:ext>
            </a:extLst>
          </p:cNvPr>
          <p:cNvSpPr txBox="1"/>
          <p:nvPr/>
        </p:nvSpPr>
        <p:spPr>
          <a:xfrm>
            <a:off x="9465646" y="2445294"/>
            <a:ext cx="2189734" cy="769441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80703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Widescreen</PresentationFormat>
  <Paragraphs>80</Paragraphs>
  <Slides>17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Surprise! Surprise!</vt:lpstr>
      <vt:lpstr>PowerPoint Presentation</vt:lpstr>
      <vt:lpstr>What is AI?</vt:lpstr>
      <vt:lpstr>How to make machines intelligent?</vt:lpstr>
      <vt:lpstr>How to make machines intelligent?</vt:lpstr>
      <vt:lpstr>Ambiguity</vt:lpstr>
      <vt:lpstr>Detecting Fraudulent Doctor Review</vt:lpstr>
      <vt:lpstr>How to make machines intelligent?</vt:lpstr>
      <vt:lpstr>How to make machines intelligent?</vt:lpstr>
      <vt:lpstr>Why is Representation important?</vt:lpstr>
      <vt:lpstr>Why is Representation important?</vt:lpstr>
      <vt:lpstr>How to make machines intelligent?</vt:lpstr>
      <vt:lpstr>PowerPoint Presentation</vt:lpstr>
      <vt:lpstr>Features…</vt:lpstr>
      <vt:lpstr>PowerPoint Presentation</vt:lpstr>
      <vt:lpstr>Milestones in AI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Guodong Gao</dc:creator>
  <cp:lastModifiedBy>Piyush Agrawal</cp:lastModifiedBy>
  <cp:revision>2</cp:revision>
  <dcterms:created xsi:type="dcterms:W3CDTF">2020-10-05T12:51:37Z</dcterms:created>
  <dcterms:modified xsi:type="dcterms:W3CDTF">2025-02-06T00:59:15Z</dcterms:modified>
</cp:coreProperties>
</file>