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450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57" r:id="rId15"/>
    <p:sldId id="2451" r:id="rId16"/>
    <p:sldId id="245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76" y="4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dong Gao" userId="f35b5dbc-a565-444c-a393-77373414943f" providerId="ADAL" clId="{151D7A83-B6D1-9345-B27B-486167E250E8}"/>
    <pc:docChg chg="undo custSel addSld modSld sldOrd modShowInfo">
      <pc:chgData name="Guodong Gao" userId="f35b5dbc-a565-444c-a393-77373414943f" providerId="ADAL" clId="{151D7A83-B6D1-9345-B27B-486167E250E8}" dt="2023-04-03T18:30:56.555" v="581" actId="2744"/>
      <pc:docMkLst>
        <pc:docMk/>
      </pc:docMkLst>
      <pc:sldChg chg="ord">
        <pc:chgData name="Guodong Gao" userId="f35b5dbc-a565-444c-a393-77373414943f" providerId="ADAL" clId="{151D7A83-B6D1-9345-B27B-486167E250E8}" dt="2023-04-03T03:11:12.864" v="77" actId="20578"/>
        <pc:sldMkLst>
          <pc:docMk/>
          <pc:sldMk cId="4005007095" sldId="259"/>
        </pc:sldMkLst>
      </pc:sldChg>
      <pc:sldChg chg="modSp mod modAnim">
        <pc:chgData name="Guodong Gao" userId="f35b5dbc-a565-444c-a393-77373414943f" providerId="ADAL" clId="{151D7A83-B6D1-9345-B27B-486167E250E8}" dt="2023-04-03T03:24:12.739" v="477"/>
        <pc:sldMkLst>
          <pc:docMk/>
          <pc:sldMk cId="849734083" sldId="260"/>
        </pc:sldMkLst>
      </pc:sldChg>
      <pc:sldChg chg="addSp delSp modSp mod modAnim">
        <pc:chgData name="Guodong Gao" userId="f35b5dbc-a565-444c-a393-77373414943f" providerId="ADAL" clId="{151D7A83-B6D1-9345-B27B-486167E250E8}" dt="2023-04-03T03:25:13.903" v="480"/>
        <pc:sldMkLst>
          <pc:docMk/>
          <pc:sldMk cId="3938095744" sldId="261"/>
        </pc:sldMkLst>
      </pc:sldChg>
      <pc:sldChg chg="modSp mod modAnim">
        <pc:chgData name="Guodong Gao" userId="f35b5dbc-a565-444c-a393-77373414943f" providerId="ADAL" clId="{151D7A83-B6D1-9345-B27B-486167E250E8}" dt="2023-04-03T03:25:36.539" v="482"/>
        <pc:sldMkLst>
          <pc:docMk/>
          <pc:sldMk cId="2566836871" sldId="262"/>
        </pc:sldMkLst>
      </pc:sldChg>
      <pc:sldChg chg="modSp mod modAnim">
        <pc:chgData name="Guodong Gao" userId="f35b5dbc-a565-444c-a393-77373414943f" providerId="ADAL" clId="{151D7A83-B6D1-9345-B27B-486167E250E8}" dt="2023-04-03T03:25:53.487" v="485"/>
        <pc:sldMkLst>
          <pc:docMk/>
          <pc:sldMk cId="2393384629" sldId="263"/>
        </pc:sldMkLst>
      </pc:sldChg>
      <pc:sldChg chg="addSp modSp new mod modAnim">
        <pc:chgData name="Guodong Gao" userId="f35b5dbc-a565-444c-a393-77373414943f" providerId="ADAL" clId="{151D7A83-B6D1-9345-B27B-486167E250E8}" dt="2023-04-03T03:26:25.772" v="489"/>
        <pc:sldMkLst>
          <pc:docMk/>
          <pc:sldMk cId="4285940066" sldId="264"/>
        </pc:sldMkLst>
      </pc:sldChg>
      <pc:sldChg chg="modSp new mod modAnim">
        <pc:chgData name="Guodong Gao" userId="f35b5dbc-a565-444c-a393-77373414943f" providerId="ADAL" clId="{151D7A83-B6D1-9345-B27B-486167E250E8}" dt="2023-04-03T03:27:28.167" v="573" actId="20577"/>
        <pc:sldMkLst>
          <pc:docMk/>
          <pc:sldMk cId="2004013581" sldId="265"/>
        </pc:sldMkLst>
      </pc:sldChg>
      <pc:sldChg chg="modSp new mod modAnim">
        <pc:chgData name="Guodong Gao" userId="f35b5dbc-a565-444c-a393-77373414943f" providerId="ADAL" clId="{151D7A83-B6D1-9345-B27B-486167E250E8}" dt="2023-04-03T03:27:39.690" v="574"/>
        <pc:sldMkLst>
          <pc:docMk/>
          <pc:sldMk cId="2943235942" sldId="266"/>
        </pc:sldMkLst>
      </pc:sldChg>
      <pc:sldChg chg="modSp new mod modAnim">
        <pc:chgData name="Guodong Gao" userId="f35b5dbc-a565-444c-a393-77373414943f" providerId="ADAL" clId="{151D7A83-B6D1-9345-B27B-486167E250E8}" dt="2023-04-03T03:27:14.415" v="565"/>
        <pc:sldMkLst>
          <pc:docMk/>
          <pc:sldMk cId="3772355085" sldId="267"/>
        </pc:sldMkLst>
      </pc:sldChg>
      <pc:sldChg chg="addSp modSp new mod modAnim">
        <pc:chgData name="Guodong Gao" userId="f35b5dbc-a565-444c-a393-77373414943f" providerId="ADAL" clId="{151D7A83-B6D1-9345-B27B-486167E250E8}" dt="2023-04-03T03:27:59.860" v="578"/>
        <pc:sldMkLst>
          <pc:docMk/>
          <pc:sldMk cId="1055311857" sldId="268"/>
        </pc:sldMkLst>
      </pc:sldChg>
      <pc:sldChg chg="modSp new mod modAnim">
        <pc:chgData name="Guodong Gao" userId="f35b5dbc-a565-444c-a393-77373414943f" providerId="ADAL" clId="{151D7A83-B6D1-9345-B27B-486167E250E8}" dt="2023-04-03T03:28:10.781" v="580"/>
        <pc:sldMkLst>
          <pc:docMk/>
          <pc:sldMk cId="818909208" sldId="269"/>
        </pc:sldMkLst>
      </pc:sldChg>
      <pc:sldChg chg="modSp new mod">
        <pc:chgData name="Guodong Gao" userId="f35b5dbc-a565-444c-a393-77373414943f" providerId="ADAL" clId="{151D7A83-B6D1-9345-B27B-486167E250E8}" dt="2023-04-03T03:23:32.862" v="475"/>
        <pc:sldMkLst>
          <pc:docMk/>
          <pc:sldMk cId="2374927816" sldId="270"/>
        </pc:sldMkLst>
      </pc:sldChg>
    </pc:docChg>
  </pc:docChgLst>
  <pc:docChgLst>
    <pc:chgData name="Guodong Gao" userId="f35b5dbc-a565-444c-a393-77373414943f" providerId="ADAL" clId="{BB8C40FD-974B-294F-BBB2-3930A0D34262}"/>
    <pc:docChg chg="addSld delSld modSld">
      <pc:chgData name="Guodong Gao" userId="f35b5dbc-a565-444c-a393-77373414943f" providerId="ADAL" clId="{BB8C40FD-974B-294F-BBB2-3930A0D34262}" dt="2024-04-12T01:56:07.406" v="1"/>
      <pc:docMkLst>
        <pc:docMk/>
      </pc:docMkLst>
      <pc:sldChg chg="add">
        <pc:chgData name="Guodong Gao" userId="f35b5dbc-a565-444c-a393-77373414943f" providerId="ADAL" clId="{BB8C40FD-974B-294F-BBB2-3930A0D34262}" dt="2024-04-12T01:56:07.406" v="1"/>
        <pc:sldMkLst>
          <pc:docMk/>
          <pc:sldMk cId="3576584877" sldId="257"/>
        </pc:sldMkLst>
      </pc:sldChg>
      <pc:sldChg chg="del">
        <pc:chgData name="Guodong Gao" userId="f35b5dbc-a565-444c-a393-77373414943f" providerId="ADAL" clId="{BB8C40FD-974B-294F-BBB2-3930A0D34262}" dt="2024-04-12T01:55:59.857" v="0" actId="2696"/>
        <pc:sldMkLst>
          <pc:docMk/>
          <pc:sldMk cId="4005007095" sldId="259"/>
        </pc:sldMkLst>
      </pc:sldChg>
    </pc:docChg>
  </pc:docChgLst>
  <pc:docChgLst>
    <pc:chgData name="Gordon Gao" userId="f35b5dbc-a565-444c-a393-77373414943f" providerId="ADAL" clId="{B87487D8-B302-284E-A6C4-C4DF2DDE5423}"/>
    <pc:docChg chg="custSel addSld modSld sldOrd">
      <pc:chgData name="Gordon Gao" userId="f35b5dbc-a565-444c-a393-77373414943f" providerId="ADAL" clId="{B87487D8-B302-284E-A6C4-C4DF2DDE5423}" dt="2025-01-30T05:03:09.182" v="177" actId="14100"/>
      <pc:docMkLst>
        <pc:docMk/>
      </pc:docMkLst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3576584877" sldId="257"/>
        </pc:sldMkLst>
      </pc:sldChg>
      <pc:sldChg chg="modSp ord">
        <pc:chgData name="Gordon Gao" userId="f35b5dbc-a565-444c-a393-77373414943f" providerId="ADAL" clId="{B87487D8-B302-284E-A6C4-C4DF2DDE5423}" dt="2025-01-30T04:50:51.536" v="159" actId="20578"/>
        <pc:sldMkLst>
          <pc:docMk/>
          <pc:sldMk cId="849734083" sldId="260"/>
        </pc:sldMkLst>
        <pc:spChg chg="mod">
          <ac:chgData name="Gordon Gao" userId="f35b5dbc-a565-444c-a393-77373414943f" providerId="ADAL" clId="{B87487D8-B302-284E-A6C4-C4DF2DDE5423}" dt="2025-01-30T04:46:01.193" v="8" actId="20577"/>
          <ac:spMkLst>
            <pc:docMk/>
            <pc:sldMk cId="849734083" sldId="260"/>
            <ac:spMk id="3" creationId="{D1F49409-E8D4-DA7D-BA99-EB1A2F907A5D}"/>
          </ac:spMkLst>
        </pc:spChg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3938095744" sldId="261"/>
        </pc:sldMkLst>
      </pc:sldChg>
      <pc:sldChg chg="modSp ord">
        <pc:chgData name="Gordon Gao" userId="f35b5dbc-a565-444c-a393-77373414943f" providerId="ADAL" clId="{B87487D8-B302-284E-A6C4-C4DF2DDE5423}" dt="2025-01-30T04:50:51.536" v="159" actId="20578"/>
        <pc:sldMkLst>
          <pc:docMk/>
          <pc:sldMk cId="2566836871" sldId="262"/>
        </pc:sldMkLst>
        <pc:spChg chg="mod">
          <ac:chgData name="Gordon Gao" userId="f35b5dbc-a565-444c-a393-77373414943f" providerId="ADAL" clId="{B87487D8-B302-284E-A6C4-C4DF2DDE5423}" dt="2025-01-30T04:46:20.534" v="20" actId="20577"/>
          <ac:spMkLst>
            <pc:docMk/>
            <pc:sldMk cId="2566836871" sldId="262"/>
            <ac:spMk id="3" creationId="{A2AA6A15-3446-6A95-02DC-BD6CA4DBAAB7}"/>
          </ac:spMkLst>
        </pc:spChg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2393384629" sldId="263"/>
        </pc:sldMkLst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4285940066" sldId="264"/>
        </pc:sldMkLst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2004013581" sldId="265"/>
        </pc:sldMkLst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2943235942" sldId="266"/>
        </pc:sldMkLst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3772355085" sldId="267"/>
        </pc:sldMkLst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1055311857" sldId="268"/>
        </pc:sldMkLst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818909208" sldId="269"/>
        </pc:sldMkLst>
      </pc:sldChg>
      <pc:sldChg chg="ord">
        <pc:chgData name="Gordon Gao" userId="f35b5dbc-a565-444c-a393-77373414943f" providerId="ADAL" clId="{B87487D8-B302-284E-A6C4-C4DF2DDE5423}" dt="2025-01-30T04:50:51.536" v="159" actId="20578"/>
        <pc:sldMkLst>
          <pc:docMk/>
          <pc:sldMk cId="2374927816" sldId="270"/>
        </pc:sldMkLst>
      </pc:sldChg>
      <pc:sldChg chg="add ord">
        <pc:chgData name="Gordon Gao" userId="f35b5dbc-a565-444c-a393-77373414943f" providerId="ADAL" clId="{B87487D8-B302-284E-A6C4-C4DF2DDE5423}" dt="2025-01-30T04:50:51.536" v="159" actId="20578"/>
        <pc:sldMkLst>
          <pc:docMk/>
          <pc:sldMk cId="3234705050" sldId="2450"/>
        </pc:sldMkLst>
      </pc:sldChg>
      <pc:sldChg chg="modSp new mod">
        <pc:chgData name="Gordon Gao" userId="f35b5dbc-a565-444c-a393-77373414943f" providerId="ADAL" clId="{B87487D8-B302-284E-A6C4-C4DF2DDE5423}" dt="2025-01-30T04:50:33.764" v="158" actId="20577"/>
        <pc:sldMkLst>
          <pc:docMk/>
          <pc:sldMk cId="941196483" sldId="2451"/>
        </pc:sldMkLst>
        <pc:spChg chg="mod">
          <ac:chgData name="Gordon Gao" userId="f35b5dbc-a565-444c-a393-77373414943f" providerId="ADAL" clId="{B87487D8-B302-284E-A6C4-C4DF2DDE5423}" dt="2025-01-30T04:47:16.182" v="41" actId="20577"/>
          <ac:spMkLst>
            <pc:docMk/>
            <pc:sldMk cId="941196483" sldId="2451"/>
            <ac:spMk id="2" creationId="{9A073D88-7D34-EF8E-1B8A-D37E37C07672}"/>
          </ac:spMkLst>
        </pc:spChg>
        <pc:spChg chg="mod">
          <ac:chgData name="Gordon Gao" userId="f35b5dbc-a565-444c-a393-77373414943f" providerId="ADAL" clId="{B87487D8-B302-284E-A6C4-C4DF2DDE5423}" dt="2025-01-30T04:50:33.764" v="158" actId="20577"/>
          <ac:spMkLst>
            <pc:docMk/>
            <pc:sldMk cId="941196483" sldId="2451"/>
            <ac:spMk id="3" creationId="{C962E921-7021-1F04-06BC-9CDCA5F6170F}"/>
          </ac:spMkLst>
        </pc:spChg>
      </pc:sldChg>
      <pc:sldChg chg="addSp delSp modSp new mod">
        <pc:chgData name="Gordon Gao" userId="f35b5dbc-a565-444c-a393-77373414943f" providerId="ADAL" clId="{B87487D8-B302-284E-A6C4-C4DF2DDE5423}" dt="2025-01-30T05:03:09.182" v="177" actId="14100"/>
        <pc:sldMkLst>
          <pc:docMk/>
          <pc:sldMk cId="2568327222" sldId="2452"/>
        </pc:sldMkLst>
        <pc:spChg chg="add mod">
          <ac:chgData name="Gordon Gao" userId="f35b5dbc-a565-444c-a393-77373414943f" providerId="ADAL" clId="{B87487D8-B302-284E-A6C4-C4DF2DDE5423}" dt="2025-01-30T05:00:45.146" v="166" actId="14100"/>
          <ac:spMkLst>
            <pc:docMk/>
            <pc:sldMk cId="2568327222" sldId="2452"/>
            <ac:spMk id="5" creationId="{3ACE7DA6-2C72-2C42-4F35-E9C959A14745}"/>
          </ac:spMkLst>
        </pc:spChg>
        <pc:picChg chg="add mod">
          <ac:chgData name="Gordon Gao" userId="f35b5dbc-a565-444c-a393-77373414943f" providerId="ADAL" clId="{B87487D8-B302-284E-A6C4-C4DF2DDE5423}" dt="2025-01-30T05:03:09.182" v="177" actId="14100"/>
          <ac:picMkLst>
            <pc:docMk/>
            <pc:sldMk cId="2568327222" sldId="2452"/>
            <ac:picMk id="7" creationId="{AA177DB4-96A1-F0C4-B792-C0A434295B13}"/>
          </ac:picMkLst>
        </pc:picChg>
        <pc:picChg chg="add mod">
          <ac:chgData name="Gordon Gao" userId="f35b5dbc-a565-444c-a393-77373414943f" providerId="ADAL" clId="{B87487D8-B302-284E-A6C4-C4DF2DDE5423}" dt="2025-01-30T05:03:04.884" v="175" actId="1076"/>
          <ac:picMkLst>
            <pc:docMk/>
            <pc:sldMk cId="2568327222" sldId="2452"/>
            <ac:picMk id="8" creationId="{3491AE61-5603-C118-2A42-7356E6B1468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37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1 307 8188,'37'-15'0,"5"2"0,8 4-234,7 4 1,-5 3-405,11 2 1,-3 0 504,13 0 1,0 2 208,14 3 1,-3-4 153,9 4 1,2-3-207,2-2 1,-45 0-1,0 0-141,4 0 0,0 0 0,-3 0 0,1 0 102,4 0 0,0 0 0,-3 0 0,0 0 81,4 0 1,-1 0 0,0-1 0,1 0 47,6-1 0,1-1 0,-5 2 1,-1 1-63,3-3 1,1 1 0,0 1 0,0 0-255,1 1 0,1 0 0,2 0 1,2-2 301,2 0 0,1 0 0,0 1 0,0 0-33,0-1 1,0-1-1,0 2 1,1 1-21,1-1 0,1 2 0,2-1 0,1 0-334,6 0 0,0 0 1,-2 0-1,-1 0 331,6 0 1,-1 0-1,0-3 1,0 1-60,2 0 1,1-1-1,5-2 1,0 0-226,4 3 1,1-1 0,-2-2 0,0 0 183,-1 3 0,0 0 0,2-3 0,0 0 42,0 3 0,1-1 1,-30 0-1,0-1 0,1 0-4,2 0 1,0 1 0,0 0 0,-3-1 0,1 0 0,0-1 18,0 0 0,0 0 0,1 0 0,1 2 0,0 0 1,1 0-163,0-1 1,1 1 0,-1 0-1,2 1 1,0 1 0,1-1 184,2-1 1,1 0 0,-1-1 0,-5 2-1,0-1 1,0 0-21,3 0 1,1 0-1,0 0 1,-2-1 0,0 0-1,0 0 2,3 2 1,1 1 0,-1-1-1,2-1 1,1 0 0,0 0-125,4 1 1,0 1 0,0-1 0,-5-1 0,1-1 0,-1 1 117,2 1 0,-1 1 1,1-1-1,-1-1 1,0 0-1,0 0-20,1 1 1,-1 1-1,1-1 1,0-1-1,1-1 1,0 1-7,3 1 0,1 1 1,-1-1-1,-5 0 1,-1 0-1,-1 0 26,3 0 1,0 0 0,-1 1-1,-1 0 1,-1 1 0,1-1-9,1 0 1,1-1-1,-1 0 1,0 1-1,-1 1 1,1 0 46,1 0 1,-1 0 0,1 0 0,-4 0-1,1 0 1,-1 0 0,2 0 1,0 0 0,0 0 0,-2 0 0,0 0 0,-1 0-9,0 0 1,0 0 0,0 0 0,-1 0 0,1 0 0,0 0-77,0 0 1,0 0-1,-1 0 1,-1 0 0,-1 0-1,1 0 57,-2 0 0,1-1 1,-1 2-1,1 0 1,0 1-1,0 0 0,0-1 1,-1 0-1,1 1 1,2 1-1,0 1 1,1-1-2,0-1 1,0-1-1,-1 1 1,-3 1-1,0 1 1,0-1-34,0-1 0,1-1 1,-1 1-1,-1-1 1,-1 1-1,0-1 28,1 0 1,0-2-1,0 1 1,0 2-1,1-1 1,-1 1-36,2 0 1,0 0 0,-1-1 0,-4 1 0,-1 0 0,1-1 27,0-1 1,-1 0-1,1 0 1,29 0-1,-1 0-3,2 0 1,0 0-1,-4 0 1,0 0 25,2 0 1,-1 0 0,-8 0 0,-2 0 55,-4 0 0,-1 0 1,-1 0-1,-1 0 32,-4 0 1,-2 0 0,-1 0 0,-1 0-194,-4 0 0,0 0 1,-5 2-1,-2 1 161,-2-1 0,-1 1 1,-3-1-1,-2 1-79,45-3 0,0 0 0,-5 0 0,-3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3:00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1 102 8001,'8'-14'53,"7"-1"1,-1 2-54,6 4 0,2-3 0,3 7 0,-3 1 888,2 4 0,-1 0-332,1 0 0,-2 1 167,-8 4 1,1 3-262,-1 7 0,-6-1-606,-3 1 0,-5-1-67,-5 1 0,-1 0-210,-4-1 1,-3-1 230,3-3 1,-2 1-91,-3-6 0,5 0 120,1-5 0,5 0 0,-2-7 92,6-2 0,1-4-5,4-2 0,3 1-264,7-1 0,4-4 135,1-1 1,1 1 160,-2 4 0,-1 5 41,6 1 0,7-1 0,6-5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3:00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 8001,'0'-10'0,"0"1"0,5-1 752,0-5 1145,-1 7-1226,-4-5-671,0 12 0,-6 20 0,-2 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4:59:54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102 176 8004,'-21'-7'0,"5"-1"0,-4-7 0,4 6 30,2-1 303,6 7-359,1-4 123,7 7 0,2 0-291,3 0 1,-2 0 59,7 0 1,-1 0 162,6 0 1,-1 2 47,1 3 1,0-4-36,-1 4 0,7 2 15,3-2 0,1-1-27,4-4 0,-3 2 85,8 3 1,3-3-37,2 2 1,5-2-65,4-2 0,4 0 6,6 0 0,2-5-17,4 0 0,2-6-15,7 1 0,0 2-146,0-2 0,0 6 157,-1-6 1,1 7 9,0-2 1,-2 3-32,-3 2 0,2 0 26,-7 0 0,7 0 6,-2 0 0,6-5-14,-1 0 0,3-1-1,-7 1 1,2 2 8,2-7 0,4 2 2,1-2 0,2-1 54,-3 6 0,-2-1-53,3 1 0,3 3 109,1-3 0,-3 4-91,-1 1 1,2 0-39,-3 0 1,11 0-12,-6 0 1,3 0-13,-8 0 0,0 5-21,5-1 0,4 1-22,1-5 1,3 5 49,-13 0 0,8 0-20,-3-5 0,7 5 3,-1 0 0,1 1 4,-12-1 1,8-4 247,-3 4 1,9 2-264,1-2 1,1 6 282,-6-1 1,7-2-214,3 2 0,-47-8 1,1 0-9,0 3 0,0 0 1,0-3-1,0-1-82,0 2 1,0-1 0,2-1 0,1 0 34,-1-1 0,1 0 0,2 0 0,-1 0-61,-1 0 1,-1 0 0,1 0-1,-1 0 26,-1 0 1,-2 0-1,47 0 14,1 0 1,-3 0 13,2 0 1,-3 5 136,-6 0 0,1 6-24,3-1 0,2 1 120,3-1 0,-46-4 0,-1 1-5,47 2 1,-46-5 0,0 0-76,2 2 0,1-2 0,1-1 1,0-1-117,3 3 1,1 0 0,-3-3 0,1-1-143,1 1 0,1 1 0,-3 0 0,1 0 103,4 0 0,-1-1 0,-1 1 1,-1 1-39,-2-2 1,0 1 0,1-3-1,-1 1-47,-2 1 1,-1 1-1,1 0 1,-1 0 40,-2 0 1,0-1 0,-1 4-1,1 0-224,46 3 0,-2 3 427,-2-3 1,-4 4-52,3-3 0,2 8 280,-2 1 0,5 1-103,-4-6 0,6 1-203,-2 0 1,-45-8 0,1 0 9,0 0 0,1 1 0,0-1 1,0 0 6,0 1 0,-1-1 1,0-2-1,0 0-33,2 0 1,1-1 0,-1 0 0,1 0-87,-1 1 0,1 0 1,0 1-1,-2-1-88,0-2 0,-1-1 1,-1 2-1,0-1 46,1 0 1,1-1-1,0-2 1,-1 1 4,-2 1 0,0 1 1,1 0-1,0 1 1,40 0 0,5 1 23,-5-5 0,-1 0-43,-8 0 0,-4 5-74,-6 0 1,-2 0 305,-3-5 0,2 2-268,-7 2 0,0-2-44,-4 3 1,-1-4 69,0-1 1,4 2 341,-4 3 1,4-2-301,-9 7 0,2-5 410,-1 5 1,5-6-386,-5 6 1,-1-2 245,-9 2 1,0 1-316,0-6 1,-1 5 137,1-5 0,-2 3 0,-3-2 0,-2 4 0,4-4 0,4-2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4:59:55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1 438 7972,'50'-2'0,"3"-3"0,10 4 41,5-4 0,9 3-302,0 2 1,14 2 353,1 3 1,-37-4-1,2 1-225,3 3 1,2 0 0,6-3 0,3-1 135,1 1 0,2 1 0,4-2 0,1 1-142,1 0 0,0 1 0,3-2 1,1-1-70,3 3 1,1-1 0,7-1-1,1 0-162,1-1 1,0 0 0,-28 0 0,-1-1 0,1 0 315,-1 0 1,0-1-1,0 0 1,2 2-1,1-1 1,0 1 16,3-2 0,1 0 1,0 1-1,1 0 1,0 0-1,0 0 22,0-1 1,0 0 0,1 1 0,-1 0-1,0 1 1,0-1-53,-4 0 1,-1-1-1,0 0 1,2 0-1,2-1 1,-1 0 33,0 0 1,0 0-1,1-1 1,3 0-1,0 0 1,-1 0-116,0-1 0,-1 0 0,0 0 0,1 0 0,-1 0 0,1 0 144,-2 1 0,-1-1 0,0 0 1,1 0-1,0 0 0,1 0 21,-1 0 0,2 0 0,-1 1 0,1-1 0,1 0 0,-1 0-30,-4 0 1,0 0 0,-1 0-1,1 0 1,1 0 0,-2-1-75,-5 0 0,-1-1 0,0 1 1,1 0-1,1 0 0,0 0 85,0-2 1,0 0 0,0 0 0,-2 0 0,1 1 0,-1-1 12,29-4 0,-1 0 0,-1 0 0,-1 1 69,-9 1 0,-1 1 0,0 1 1,0-1-77,-4 0 1,-1-1 0,-2 0 0,-1 1 70,-5 1 0,-2 1 0,-4-2 1,-2 0-77,-7 4 0,-2 0 0,46-4 0,-6-3 0,-3 1 0,-2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04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0 525 8044,'0'-21'0,"0"5"0,0-3 0,7-2-26,3 1 0,16 6 134,8 4 1,9 2-4,11-2 0,7-1 1,17 6-1,8 0 65,9-1 0,-2 4-103,-42-1 0,0 1 0,-1 1 0,0 0-174,3 1 1,1 0-1,-1 0 1,1 0 147,4 0 0,1 0 0,-3 3 0,1 1 16,4 1 1,0 0 0,-2-1 0,1 0-3,1 1 0,0-1 0,4-1 0,3-1-285,4 3 0,1 0 1,-1-3-1,-1-1 117,4 2 1,1-1 0,4-1 0,3 0-1281,6-1 1,2 0 1547,4-3 1,3-1-149,-27 2 1,2-1-1,0 0 1,-3-1-1,0-1 1,0 0 16,4 0 0,1 0 0,0 0 0,1 0 0,0 0 1,0 0-628,2 0 1,-1 0 0,1 1 621,5 1 1,0 1-1,1-1-140,1-1 0,0-1 0,1 1 0,-1 1 0,-1 1 0,1-1 146,1-2 0,0 0 0,0 0 1,0 1-1,1 1 0,0 0 8,4 0 0,-1 0 1,2 0-1,0 0 1,1 0-1,0 1-3,3-1 0,-1-1 1,1 1-1,-2-1 0,-1-1 1,2 1-114,2 0 0,0 1 0,0 0 1,0-1-1,-1 1 0,1-1 79,2 1 0,-1 0 0,2-1 0,-24 1 0,1 0 1,0-1-1,0 1-6,3 1 0,0-1 1,1 1-1,-1-1 0,-1 0 1,0 0-1,0 0 0,0-1 5,1 1 1,0-1-1,0 1 1,1-1-1,-1 0 1,1 1-1,0-1 1,1 0-2,0 1 0,0-1 0,1 0 0,0 1 0,2-1 1,0 1-1,1 0 0,0 0-25,1 0 1,1 1 0,-1 0 0,1-1-1,-3 0 1,0 0 0,0-1 0,0 1 17,1 0 1,0 1 0,0 0 0,1-1 0,-1 1 0,1 0-1,-1 0 1,1 0-53,2 0 1,-1-1 0,1 1 0,0 0-1,1-1 1,1 2 0,0-1 0,0-1 45,0 1 0,0 0 1,0-1-1,0 1 0,-1-1 1,0 0-1,0 0 1,0 0-43,1 2 0,0 0 0,0 0 1,0 0-1,0-1 0,0 0 1,-1 1-1,1-1 54,1 1 1,0-1-1,1 1 1,-1 0 0,2 1-1,-1-1 1,1 1-1,0 0-11,1-1 0,2-1 0,-1 1 0,0 0 0,-3 0 1,-1 0-1,1 0 0,-1 1 18,2-2 1,0 1 0,-1 0 0,1 0-1,-2 0 1,1 1 0,0 0 0,0-1 3,1 0 0,1 0 0,0-1 1,0 1-1,0 0 0,0 1 1,1 0-1,0 0 22,1-1 0,0 1 1,1 1-1,-1-1 1,-4 0-1,0 0 1,0 0-1,0 0-28,2 0 1,0 0-1,0 0 1,-1 0-1,-2 0 1,0 0-1,0 0 1,0 0 32,1-1 1,1 1 0,-1 0 0,1 1-1,-2-1 1,1 2 0,-1-1 0,0 0-16,2 1 0,0-1 0,-1 0 0,0 0 0,-3 1 0,-1 0 0,0-1 0,0 1 0,0-1 0,-1 0 1,1 1-1,-1-1 0,-1-1 1,0 1-1,0 0 0,-1 0-23,0 1 0,1 1 1,-1-1-1,0 1 1,1-2-1,0 0 1,-1 0-1,1 0-1,-2 2 1,0-1 0,0 1 0,0-1 0,-3 0 0,0-1 0,0 0 0,-1 0 16,-2 1 0,1 1 0,-2-1 0,1 1 0,-2-1 0,0 0 0,0 0 0,0 0-49,-2 0 1,1 0 0,-1 1-1,0 0 1,24 1 0,0 0-1,-1 0 37,-1 0 1,-2-1-1,0 0 1,-5 1 0,-2 0-1,0 0-10,-3-1 0,-1 0 0,-1 0 1,-4 1-1,-2 0 0,1 0 41,-2-3 1,1 1 0,-2-1-1,-5 3 1,0-1 0,-1 0-63,32 0 1,-3-1 0,-10 3 0,-3 0 184,-3-3 1,-3 1 0,-7-1 0,-2 0-228,-3-1 1,-2-2 0,-6 1 0,0 0-145,-5 0 1,-1 0 219,37 0 0,-1 5 0,-16 0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05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51 424 8068,'-21'-30'0,"9"6"0,-2 0 0,11 11-96,3-2 0,21 10-182,18 1 1,16-3 937,13 2 1,11 0-423,8 5 1,-37-2 0,1 0-316,4-1 0,2 1 0,6-1 0,3 1 185,4 2 1,1 0 0,2 0 0,0 0-362,4 0 1,1 0 0,0-1 0,0 0 291,2-1 1,0-1 0,4 0 0,1-2 31,2-1 0,1-2 0,-6 0 0,-1 0 40,2-2 0,-1 0 0,-3 2 0,0-2-160,-2-2 1,1 0 0,1 2 0,1 1-200,-2-3 1,-1-1 0,-6 2-1,-1 0 124,-1-2 1,-2 1 0,-5 1 0,-2 1-46,-2 3 0,0 0 0,0-1 1,-1 1 27,-3-1 1,-1 1 0,41-1-401,-11 4 0,-9 2 541,-6 2 0,0 0 0,-6 0 0,-4 0 0,-6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3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146 169 7947,'2'-29'-122,"3"0"1,-4 6 127,4 4 488,-3 9 1,-2 5-229,0 10 0,5 3-176,0 7 1,-1 4 4,-4 1 0,0 4-102,0-5 1,0 3 117,0-3-67,0-3 1,0 5 151,0-6 0,0-5-35,0-1-30,0-6 1,0 6 91,0-5-342,0-2 78,0 5 61,0-14 0,0-1-39,0-7 0,0-4-179,0 0 0,5-6 158,0 6 0,2-7 11,-3 2 1,0 1 321,5-1 1,-5 4 318,1-4 14,-4 6-451,6-3-242,-6 13 1,6 10 232,-7 12 1,0 10 70,0 15 0,0 8-257,0 16 0,-5 4 100,0 6 1,-6 6-418,1 4 0,2 4 333,-2 5 1,7-4-433,-2-1 0,3-15 55,2-19 1,7-9-122,3-15 0,4-13 414,6-6 1,-4-8-108,3-7 0,-3-8 169,-1-7 0,-7-1-157,-3 2 1,-3 1 345,-2-6 1,0-1-228,0-4 1,-7 5 81,-3 0 0,-7-1 38,-3-4 0,-6 0-16,2 0 1,-2 1-48,2 4 1,-4 1 163,4 4 0,1 3 229,-1-4 1,6 6-160,-1 4 1,9-3 1,5 3 0,3 2-97,2-2 1,13 1-227,7-6 1,7-4 34,7-1 0,5-6-62,10 2 1,-4-2 253,4 2 1,-5-2 171,-6 7 1,0-1-135,-4 6 0,-10 1-32,0 3-26,-6 3 1,-8 9 79,0 3 0,-7-2-189,2 7 1,1 0-128,-1 4 0,5 1-455,-5-1 1,6 2 275,-1 4 1,-2-4-58,1 4 0,-4-4 93,5-2 0,-5 6 108,5-1 1,-7-4-56,2-6 92,-4 1 17,-1-2 177,0-1 201,0-20 1,0 1-100,0-12 0,-1 6 41,-4-1 0,2-2 57,-7 1 0,7 1-68,-2 4 0,-2 1-54,2-1 0,1 6-42,4-1 1,0 0-173,0-4 1,6 1 26,4 3 1,9-3 41,6 3 0,2-1 129,2 1 0,7-1 112,3 6 1,3 0-173,2 5 1,-7 2 7,-3 3 0,-10-2-349,-4 7 0,-4-1 132,-2 6 1,-6-5-8,-3-1 1,-3-4 88,-2 5 0,-7-7 20,-2 2 1,1-3 10,-2-2 112,7 0 1,-5-7-93,3-3 1,3-9 38,-3-5 1,8-4-123,2-1 0,7 0 105,-3 0 0,6 4-342,4 1 1,-2 6-297,2-1 0,2 7 617,-1 3 0,25 25 0,2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3.9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1 752 7990,'6'-14'-1096,"2"-2"821,7-4 1,-1 2 511,1-6 0,-1 5 0,1-6 0,-5-5 59,-1-9 0,1-5-89,5-5 0,-2-2 170,-4-8 0,4-4 7,-3 0 0,-2 1 35,2 9 0,-7 11 167,2 13 241,-3 6-949,-2 15 1,0 8 178,0 10 0,0 9 9,0 5 0,-5 10 41,0 5 0,-6 8-40,1 2 1,3 4-19,3-4 1,-3 6-153,2-2 1,0-2 83,5-3 0,0-2-112,0-3 0,2-4-31,3 0 0,3-13 49,7-2 1,-1-12-27,1-8 1,6-4 75,3-4 0,4-11 69,1-9 1,-5-9-30,0-1 0,1-6 12,4 1 1,-5 3 32,0 2 1,-6 5 19,2 5 0,-9-2-117,-1 6 1,-2 6 65,1 4-243,-2 7 1,-7-2 62,0 10 0,0 3-31,0 7 1,0 1 57,0 3 0,2-1 28,2 6 1,-2-6 25,3 2 1,1-4-5,-1-2 1,2-4 189,-2 0 0,-2-7-38,7 2 1,-6-5 421,6-5 0,-5 0-80,5-9 0,-7 1 64,2-12 0,-4 6-237,-1-5 0,0-1-103,0-4 1,-6 2-55,-4 2 0,-3-1-202,-1 7 0,-1 0-68,1 4 0,-1 7 92,0 3 1,1 3-527,-1 2 1,1 2 242,-1 3 0,7 3-407,3 7 1,-1 6 232,1 3 1,0-1 582,5 1 0,6-6 0,67 16 0,-25-19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4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1 297 7990,'19'-16'0,"1"-3"0,4 3 0,-5-4 315,-1 4 0,-2 1 61,-1 1 1,-1 1 729,1 3-767,0-3 0,-6 11-106,1-2 0,-7 4-50,2 4 1,2 5 51,-2 5 1,-1 1-118,-4-1 0,0 2 117,0 4 0,0-4-293,0 4 0,0-4-363,0-2-458,0 1 573,0-1 163,0-5 1,2-3-216,3-6 1,-2-6 123,7-4 1,0-5-97,4-4 1,2 3 69,4-4 0,-4 4 185,3 1 0,-7 2 42,-3 4 1,1 2 238,5 7-142,-1 0 0,-4 7 185,0 2 1,-7 6-27,2 5 1,1-4-28,-1 3 0,5-3-175,-5-1 0,6-2 51,-1-3 0,3-4 154,1-6 0,3-2 18,2-2 1,-3-6 160,4-10 1,-4-2-126,-2-7 0,-6-2 114,-3-3 0,-3 3-590,-2-3 0,0 3 189,0 2 1,-7 6-1065,-2 4 0,2 8 1071,2 1 0,30 33 0,7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4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1 255 7980,'0'-35'1194,"5"1"-896,0 0 1,6 8-1088,-1 16 1,3 3 218,1 7 0,1 2 843,-1 3 1,-1 5 23,-3 9 0,1 4 139,-6 6 0,2 0-199,-2 0 1,-4 0 27,4 0 0,-3 2-269,-2 3 1,0-8 51,0 3 0,0-8-205,0 4 1,1-9-65,4-2 166,-3 1 1,9-15-9,-6 0 1,6-11-102,-1-9 0,5-10 37,4 0 0,-3-2-122,4 3 0,-4 0 209,-2-1 0,1 3-39,0 3 1,-2 7 329,-4 8-254,4 6 0,-6-1 162,2 14 0,-2 1 7,-7 14 1,0-1-77,0 5 0,2-5-47,2 1 0,0-8-3,5 3 1,1-4 155,5-1 0,-1-7-152,1-3 1,1-10 377,3-5 0,-1-5-140,7-4 0,-8-5 207,3-10 1,-6 1-183,-4-6 0,-3 1-158,-7-6 1,-2 7 30,-3 3 0,-5 3-118,-9 2 0,3 6-419,-4 4 0,4 7 202,2 3 0,1 7-808,3 2 1,3 3 415,7 12 0,0-2-479,0 11 1,7 0-14,3 5 1039,9 1 0,49 25 0,-25-25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37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117 359 8017,'-13'-10'573,"3"0"97,-3 7 1,11 4-178,-2 14 0,-3 14 163,2 15 1,-1 6-317,1 8 0,2 2-103,-7 4 1,5-3-594,-5 7 1,7-8 242,-2-2 0,2-7-490,-2-13 1,4-8-60,-4-11 308,3-9 0,2-10 101,0-10 1,2-5 229,3-4 0,-2-8-68,7-8 1,1-3-14,8 4 0,-3-5 201,4 5 0,-2 0 14,1 5 1,-3 1-135,4 4 0,-4-2-64,-1 6 0,-1 1-136,1 4 0,-1 7 80,1 3 1,-5-1-107,-1 1 1,1-1-29,5 1 0,-1-3 71,1-7 0,-1-1 20,1-4 0,-5 3-1,-1-8 0,1 1 243,5-5 1,-6 1 386,1 4 719,0-4-214,-2 12-102,-2 2 0,-6 9-33,0 10 0,0 11-304,0 13 1,-1 7-155,-4 7 0,2 3-118,-7 2 1,7-2-423,-2 2 1,3-1-278,2 2 0,0-4-1505,0 4 1967,7-4 0,46-8 0,18-1 0</inkml:trace>
  <inkml:trace contextRef="#ctx0" brushRef="#br0" timeOffset="375">875 388 8017,'-5'-15'0,"0"1"0,-1-1 769,1 0 1169,3 7-1559,-4 2 0,6 12-141,0 4 0,-5 9 59,0 6 1,-2 4-61,3 5 1,0-2-357,-5 7 0,5-6-103,-1 1 1,2-4-121,-2 0 1,4-8 56,-4-2-80,3-4 171,2-2 1,0-7 28,0-7 1,0-13-174,0-11 1,7-12 40,2-8 1,6-1 28,4-9 0,-2 1 234,2-5 0,-1 1 140,1 4 1,-7 9 99,2 10 0,-4 5 962,0 4-885,-4 11 0,-1 15-64,0 14 0,0 8 242,-5 11 0,0 8-31,0 6 0,0 7-716,0-1 0,0-2-287,0 1 1,1-1-1527,4 1 2099,3-2 0,7-1 0,-1 2 0</inkml:trace>
  <inkml:trace contextRef="#ctx0" brushRef="#br0" timeOffset="516">860 694 8017,'0'-15'0,"0"1"3,0-1 0,0 1-132,0-1 1,8 5-232,7 0 0,6 2 105,8-1 1,0-4 40,0 3 0,5 2-142,0-2 356,0 7 0,34-42 0,10-4 0</inkml:trace>
  <inkml:trace contextRef="#ctx0" brushRef="#br0" timeOffset="908">1327 184 7995,'-7'-8'722,"6"1"0,-6 20-111,7 6 0,0 9-197,0 6 0,0 10-283,0 9 0,0-1 104,0 1 1,0-1-600,0 2 1,0-2 105,0-4 1,-2-9-57,-2 0 0,2-13-443,-3-7-28,-3-9 1,2-5 184,-4-10 1,2-10 280,3-9 0,3-5 155,-3-5 1,5-2 163,5-3 0,3-1 95,7 6 1,1-2 84,4 2 0,-4 8 182,3-3 0,-1 10-154,1-1 0,-1 4 4,7 2 0,-8 1-275,3 3 0,1-1 107,-2 6 1,1-2-406,-6 2 1,1 2 44,-1-7 1,-1-1 11,-3-8 0,3 2 308,-3-2 0,-4-2-52,-1 1 0,2 6 616,-3 4 830,1 0-741,-5 2 1,0 3-214,0 10 0,0 10 540,0 9 1,0 4-386,0 1 0,0 7-184,0 2 1,-5 0-451,1 1 0,-1-2-420,5 2 1,-5 1-56,0-6 1,0 0-1782,5-5 2291,0 1 0,26-34 0,6-7 0</inkml:trace>
  <inkml:trace contextRef="#ctx0" brushRef="#br0" timeOffset="1216">1822 184 7990,'0'-15'0,"0"0"0,0 1 2281,0 6-1620,7 1 1,-4 15-241,7 7 0,-7 1-63,2 8 1,1 2 76,-1 8 1,0-3-259,-5 3 0,0 2-189,0-2 1,0 0-459,0-5 1,0-5 354,0 1 0,-5-8-1059,0 3 836,0-10 1,5-6-92,0-8 0,0-13-84,0-12 0,2-8-155,3-12 0,3 2 316,7-6 1,-1-1 172,1-4 0,-1 8 329,1 6 1,-2 9 534,-3 10 0,1 4 2006,-6 7-1953,6 6 0,-3 12-180,7 11 0,-6 14-240,1 0 0,-7 10-307,2 0 0,-1 3 179,0 2 0,-2 0 45,3-1 0,-3 1-1831,-2 0 1596,0 0 0,-7 12 0,-1 4 0</inkml:trace>
  <inkml:trace contextRef="#ctx0" brushRef="#br0" timeOffset="1332">1924 417 7990,'0'-15'0,"-5"-4"1008,1-1 0,0 6-555,9 4 1,5 5-1159,9-4 1,12-1 704,13-5 0,23-6 0,13-5 0,10-1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5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160 269 8020,'0'-23'142,"2"-4"70,3 3 1,-3 2 774,2 3 0,-2 3 217,-2 1-825,0 1 97,0-1-296,-6 7 1,-3 2 57,-5 6 1,-1 1-210,1 4 1,-1 3-17,1 7 0,-1 1-186,0 3 1,2-1-393,4 6 1,-4 1 295,3 4 1,4-5-321,1 0 0,3-6-166,2 2 538,0-4 0,7-8-35,2-3 1,4-4 276,2-1 1,1-3-11,3-6 0,-2-1 108,2-10 1,-3 6-27,-1 4 1,-2-3 89,-3 3 0,3 2-153,-4-1 1,-1 5-21,2-1 0,-5 4-91,5 1 0,-6 0 56,6 0 1,-5 1-132,5 4 0,-5-1 53,4 5 0,1 1-147,5 5 1,-1-6 105,1 1 1,4-5-118,1 5 0,4-7 226,-5 2 0,6-4-94,-6-1 1,5 0 231,-4 0 1,4-5-55,-4 1 1,4-8 122,-5 3 0,1-4 165,-6-2 0,1-4 192,0-1 0,-6 1-122,1 4 0,-7-4 169,2-1 0,2 1-117,-3 4 0,1 1-93,-5-1 0,0 1-259,0-1 0,0 0 127,0 1 0,-1 4-39,-4 0-2,3 7-308,-11-10 0,7 13 85,-4 0 1,-3 7-131,3 7 0,-3 6-382,-1-1 1,4 7 257,0-2 0,2 2-522,-1-1 0,-3 0 300,7-5 0,0-1 55,5-4 1,0-1 177,0 1 0,0-5 314,0-1 1,2-5-82,3 1 0,3 3 178,7 1 0,-6 4-27,1 2 1,-2 6-23,2 3 0,1 5 135,-6 5 0,0 12-48,-5 12 1,-2 0-181,-3 6 1,2 0-44,-6 0 0,-6-1-17,-5-5 1,-5-8 55,0-6 1,-7-8-5,-2-12 1,-5-5-197,5-9 1,0-5 98,5-10 1,1-5 81,4-9 0,8-9-31,6-6 0,7-6 220,-2 1 1,15-3-241,4-2 1,15-6-265,1-4 1,4 4 58,0 2 1,1 2-178,4 3 1,3 4 375,-3 0 1,-3 8-97,-2 2 0,1 6 186,-1 9 0,-4 1-173,-6 3 0,-1 2 489,1 3 0,-3 3 51,-7-2 1,-4 2 805,0 2-329,0 0-315,4 0 1,-1-2-151,-3-3-146,3 4 0,-5-11-292,6 8 1,-4-8 61,0 3 0,-2-4-5,2-2 1,1 0 30,-6 1 1,0-1-33,-5 1 1,0-1 366,0 1 22,-7 5 1,-1 3 329,-6 6 1,-1 2-247,0 2 1,1 9-122,-1 7 1,2 6-122,4-2 0,-3 4-843,7 1 0,1-2 80,4-2 1,1 2-286,4-3 1,11 2 809,13-1 0,32-24 0,26-13 0,2-2 0,9 0 0,0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6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45 131 8013,'0'-15'0,"0"0"598,0 1-42,0-1 216,0 1-556,0 6 0,0 3-195,0 10 1,0 9 199,0 10 0,-5 4-8,0 1 0,-5 0-280,5 0 0,-1 1 95,1-1 0,3 0-149,-2 0 1,2-5 48,2 1 0,0-12-159,0 1 196,0-9 1,6 2-4,4-7 1,10-9-53,4-5 0,3-7-123,3-8 0,-1-1-31,0 1 1,-5 5 131,0 0 1,-1 6 58,1-2 0,-3 6-114,-6 4 229,0 4-94,-1 6 0,-1 11 93,-3 4 1,-2 7-48,-3-2 0,-4 6 103,4-2 1,2-3-154,-2-2 0,4-2-14,-4-3 1,7-4 124,-3 0 0,4-7-84,2 2 0,-1-12 234,1-7 1,0-2-66,-1-9 0,-1-4 108,-3-5 0,1 0-19,-6 5 1,0-5-21,-5 0 1,-2 5-206,-3 4 1,2 8 127,-7-3 0,1 9-536,-6 1 1,5 7 214,1-2 0,1 10-777,-2 5 1,-1 4 67,6 6 878,0-4 0,18 44 0,3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6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117 130 8013,'6'-14'0,"-4"-1"565,3 1 913,3-1-1127,-7 7 98,6 2-652,-14 6 0,-1 4 109,-6 1 0,-1 11 88,1-1 1,-1 4 38,0 1 0,1-4-124,-1 4 1,6 1 52,-1-2 0,7 5-223,-2-4 0,3 4 32,2-5 1,2-1 135,3-8 1,4 1 277,11-6 1,-2 0-103,6-5 1,0-6 100,5-4 0,-6-10 97,-4-4 1,-2 1 117,-3-1 0,-6-2-135,-3-8 0,-3 3 37,-2-3 1,-2 9-428,-3 0 132,-3 7 1,-5-3-1734,4 7 1270,-4 6 1,11 3-1541,-3 10 1365,3 3 1,4 6 631,3 1 0,3 0 0,26 12 0,5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7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0 233 8013,'15'-6'0,"0"-4"0,-1 2 312,1-2 1,1 2 63,3-2 0,-2-1 207,2 6 1,-8 0-263,-1 5 1,0 0-70,4 0 1,-4 2-237,0 3 1,-5 8 87,4 6 1,-5 6-136,0-6 1,-2 7 102,-2-2 0,0-1-350,0 1 1,-2-1 10,-2 1 1,-4-3-455,-7-6 498,0-1 0,1-1-118,-1-3 314,1-4 1,4-12-63,0-4 1,7-3 113,-2-1 1,5-2-85,5-4 1,3-1 168,7-3 0,-1 1-120,1 4 1,1 2 6,3-2 0,-1 3-54,7 1 1,-1 1-126,5-1 1,2 5-28,3 1 0,-3 5 84,3 0 1,-4 0-4,-1-1 1,-4 4 13,-1-4 0,-6 3 44,1 2 0,-2-4 10,-3-1 1,-6-7 146,-3 3 0,-2 0-85,2 0 0,-3-3 148,3-7 1,-4 3 295,-1-4 629,0 4-30,0 2-330,7 5-362,-6 3 0,6 8 65,-7 2 0,0 6 29,0 10 1,-2 2-246,-3 7 0,2 1-159,-7-1 1,2 5-850,-1 0 0,-3 1 477,7-1 0,-6-3-837,1 3 1,2-3 514,-1-2 0,4-1 651,-5-4 0,20-16 0,-1-10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18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232 102 8013,'15'-21'0,"-2"0"341,-3-3 1,4 8 531,1 6 0,-1 7-447,6-2 1,-9 3 47,-1 2-498,-7 0 0,4 7 77,-7 3 0,-7 2-100,-3 3 1,-11 0 68,-8-1 1,0 6-291,-5-1 0,3 1 135,2-6 1,0 2-51,0 4 0,1-4 13,4 3 0,3-2-194,6-3 0,6 1 64,-1-1 0,7-4 109,-2 0 1,11-2 186,9 2 1,6 1-63,8-6 1,2 1 28,3-1 0,-2-3-4,7 3 0,-5-4 21,5-1 0,-7 0 4,2 0 0,-3 0 10,-2 0 0,0 0 87,1 0 1,-8 0-126,-2 0 0,-4 0 130,-2 0 0,-1-6-94,-3-4 0,1-3 191,-6-2 1,0 1 29,-5-1 0,2 1 47,3-1 0,-4-4-66,4-1 0,-3 1 115,-2 4 1,0 1 172,0-1-313,0 7 0,0 0-39,0 3-73,0 3 0,0 9-161,0 12 1,-2 2 31,-3 4 1,4-6 24,-4 5 1,3-4-96,2 4 0,0-4-80,0 4 0,0-5 129,0 6 0,2-8 49,3 3 0,3-6 2,6-4 0,6 2 35,-1-8 0,7 1 55,-2-5 1,4-1 213,1-4 1,-1-3-50,-4-7 0,3 0 152,-2 1 0,-3-2 128,3-4 0,-7 4-145,1-3 0,-8-2 114,-1 1 1,-5-1-68,5 2 0,-7 1-147,2-6 0,-4 6-100,-1-2 0,-6 2-131,-4-1 0,-1 8-140,1-4 1,-3 5 106,3 1 1,2-3-332,-1 7 166,5 1-989,-9 4 857,12 0 1,-4 4 174,10 1 0,-2 5 117,7-5 1,4 5 217,6-5 0,1 6-130,-2-1 0,-1 3-99,6 1 1,1 1-223,4-1 1,-6 1 133,-4-1 1,2 6-306,-2-1 0,-2 2 81,-3-1 1,-7-4-30,7 3 0,-7-1 86,2 2 0,-4-4-256,5 3 365,0-3 0,4-3 174,1-3 0,0-3 290,-1-7 0,2 0-187,4 0 1,-2-12 436,6-2 0,-6-12-243,1-3 0,2-2-61,-1-8 0,-1 7-80,-4-2 1,-1 3 119,1 2 1,-6 6-46,1 4 0,0 9-95,4 5 0,1 5-26,0 5 1,-1 9-7,1 11 1,-1 7 173,1 2 0,-7 7-198,-3-3 0,-3-2-217,-2-2 0,-12-5-198,-2-4 1,-12 2-561,-3-3 0,-7-3-2077,-8-1 2976,0-4 0,-6-16 0,-8-5 0,-4 0 0,-1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4:20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0 561 8098,'0'-15'0,"0"-4"0,0-1 0,0 6 100,0 4 1,2 7 49,3-2 1,-2 11 190,7 9 1,-7 6-80,2 8 1,1 2 228,-1 3 0,5-2-236,-5 7 1,4-2-38,-4 2 0,5-3-109,-5-7 1,5-1 102,-6-4 0,3-3-79,-2-7 1,-2-5 174,7-5 1,-1-10 152,6-9 1,1-7-252,4-12 0,-3-5-106,8-10 0,-6-3-219,6-6 0,-8 0 126,3-1 0,-4 3-783,-1 2 1,-1 6 404,1 9 0,-7 10-628,-3 9 260,-4 11 0,6 9-367,2 9 1,4 6 538,2 4 1,0 4 562,-1 6 0,20 26 0,5 7 0</inkml:trace>
  <inkml:trace contextRef="#ctx0" brushRef="#br0" timeOffset="1034">758 575 8098,'7'-14'0,"-4"-6"0,7 1 0,-5-1 485,4 6 1,-5-1-7,0 1 0,-2-1-180,-2 0 0,0 6-12,0-1 0,-2 7 81,-2-2 0,0 3-372,-5 2 0,-1 2 100,-5 3 0,1 3-206,-1 6 0,-4 7 79,-1 4 0,1 2-142,4 2 1,1 5-53,-1 0 1,5 2-4,1-2 0,1-3 39,-2 3 0,3-10-69,7-4 1,0-4 55,0-2 0,2-5 110,3-5 0,9-10-5,11-9 1,-1-7-30,5-12 1,-8 1 115,8-6 1,-4 7-19,-1-2 0,-1 3 129,-4 2 0,-8 6-37,4 4 214,-10 9-207,1 4 1,-6 14-59,0 6 0,-1 7 133,-4 9 1,2 0-97,-7 4 1,7-3-201,-2 3 1,-2-3-14,2-2 0,1-1-158,4-4 0,6 0 85,4-9 1,4-4-87,6-11 0,-2-1 263,6-4 0,2-10-101,8-9 1,-3-10 173,3-5 1,-4-5-152,0-4 1,-1-4 291,0-7 0,-2 4 21,-2-3 1,-4 8 121,-7-8 1,-6 11 34,-3 3 1,-3 13 697,-2 12 16,0 9-311,0 3-632,-7 27 0,4-1 52,-7 20 1,6 0 41,-6 5 1,5 0-86,-5-1 0,7 6-202,-2-1 0,4 1-62,1-5 0,1-2-163,4-3 0,-2 1-9,7-6 1,1-6 110,9-9 0,-4-7 3,3-3 0,4-7 50,1-2 1,-1-7-3,1-7 1,1-9 41,4-6 1,0-2 7,0-8 1,-5 2 64,1-2 1,-7-1-47,1 6 0,-3-2 118,-1 2 0,-5 10-69,-1 0 1,-6 6 600,2 3-188,-3 7-564,-2 2 220,0 25 0,-2-6 8,-3 16 1,4-3-51,-4 3 0,3 2-124,2 3 1,7-8-171,3 3 0,3-5 41,1 1 1,7-4-6,3-7 1,4-1 130,1-3 0,0-4 161,0-6 0,2-6-23,3-4 0,-3-9 179,3-6 0,-3 3-110,-2-3 0,-1 1 105,-4-5 1,2 0 248,-7 0 0,1 0-159,-6-1 1,-4 3 42,0 3 0,-7 1-23,2 3 0,-5 9-136,-5-3 1,2 9-15,-7 0 0,0 3-131,-4 2 1,-1 7 18,0 2 1,-1 11-153,-3 4 1,3 5-57,-4 5 0,6-3 137,4 3 1,-1-3-245,6-2 1,0 2 81,5 3 0,0-8-289,0 3 1,6-11 183,4-4 0,5-6 125,4-8 1,4-1 51,6-4 1,-2-5 157,-2-9 0,2-9-172,-2-6 0,2-6 33,2 1 0,-4-5-29,-1-4 1,-5-4 70,6-7 1,-8 1 92,3 0 0,-6 6 222,-4 3 1,1 10 1063,-6 5-874,0 10 1,-5 11 285,0 13 0,0 10-270,0 14 1,-1 2-54,-4 13 0,-3 1-290,-7 9 0,0 3 88,1 6 1,-1-1-325,1-4 0,4 2-347,0-6 0,7 0-1435,-2-6 1923,4-5 0,26-22 0,8-11 0</inkml:trace>
  <inkml:trace contextRef="#ctx0" brushRef="#br0" timeOffset="1217">1997 65 8098,'-8'-6'128,"0"-1"370,3-3-933,4 4 435,-6 6 0,46 71 0,-15-26 0,1-1 0</inkml:trace>
  <inkml:trace contextRef="#ctx0" brushRef="#br0" timeOffset="1867">3397 342 8098,'-7'-8'-275,"4"1"267,-7 7 0,1 8 64,-6 7 1,-1 14 79,-4 15 1,4 6 200,-3 8 0,4 1-313,6-1 0,-3-4 26,7-1 1,2-11-135,8 2 1,3-13 94,7-7 1,1-5 85,3-14 1,1-2-84,9-7 1,-3-6-15,8-10 0,-2-4-13,2-10 0,3-3-95,7-7 1,-7 0-104,-3 1 1,2-3 62,-2-2 0,0 2 192,-5-2 0,-6 9-175,-4 5 956,-2 10-582,-9 3 0,-3 14-14,-10 7 1,1 7-100,-5 7 0,5 7 29,0 3 1,-3 4 7,2 1 0,0 0 8,5 0 1,0 1-373,0-1 1,0-2 30,0-2 0,7-4-13,3-7 1,4-1 169,6-3 0,-3-4 166,8-6 0,-1-13-49,5-6 1,-4-7 143,-1-3 1,-6 0-6,1 0 0,-9-5-93,-5 0 0,-4 0-66,-1 4 1,-6 3 70,-4 3 0,-3 3-420,-1 6 1,-6 2-209,1 3 0,-1 4-439,6 6 1,-1 6 266,0 4 0,7 8 641,4 1 0,34 59 0,11 9 0</inkml:trace>
  <inkml:trace contextRef="#ctx0" brushRef="#br0" timeOffset="2142">4301 400 8098,'8'-14'0,"-3"-1"894,3 1-555,-7 5 0,11 9-362,-7 10 0,-1 5 3,-4 4 0,-4-1-113,-1 6 1,-5-6 132,5 2 0,-6-3-26,1 3-73,4-4 0,-6 5 79,7-6 0,0-6-434,5 1 23,0-7 339,0 4 0,7-19 52,3-2 0,9-10-6,5-1 1,4-2 149,1-2 1,-5 1 304,1 4 0,-1-1 222,5 11 1,-5-2-246,1 11 1,-7 0-85,1 5 1,-4 6-58,-6 4 0,3 10-653,-8 4 0,1 3 51,-5 3 0,0 4 357,0 0 0,-26 26 0,-6 1 0</inkml:trace>
  <inkml:trace contextRef="#ctx0" brushRef="#br0" timeOffset="2934">5000 386 8098,'0'-17'0,"0"-2"0,0 1 343,0-6-270,0 6 0,2-1 1955,3 9-794,-4 3-1012,6 7-124,-7 0 0,0 12-89,0 2 1,-2 9 59,-3-3 0,-1 7-125,-4 2 1,-3 0-45,4 5 1,1-3 13,-2-2 1,5 0-163,-5 1 1,7-1 98,-2 0 1,3 0-142,2 0 1,0-6 8,0-4 1,0-2 22,0-3 1,7-1 135,3-3 0,4-4 0,6-6 1,-2 0-65,6 0 0,-2-6 70,3-4 0,1-8 71,-7-1 0,5-2-62,-4 1 1,-1 3 215,-4-8 1,-1 3 112,1-3 0,-5-2 121,-1 2 0,-5 3 78,1-3 0,1 6-151,-1-5 0,0 4-54,-5-4 1,0 6 115,0-1 186,0 3-98,0 1-155,0 7-279,0 1-227,0 7 1,0 7 166,0 3 0,0 4-86,0 6 1,0-3-1,0 8 0,0-3 68,0 3 1,0 2-234,0-2 1,0-3 70,0 2 1,6-1 7,4 1 0,-2-2 140,2-8 0,1 1-24,9-1 1,-4-1 39,3-3 0,-1-4 114,1-6 1,-1-1 95,7-4 0,-3-3-32,3-7 1,0-4 165,-5-1 1,1-6-58,-2 2 1,-4 1 56,0-1 0,-3 0-66,-7-5 0,0 4-106,-5 1 1,0 1-13,0-1 0,-1 3-2,-4 7 1,-3-1-147,-7 0 1,0 6 76,1-1 0,4 7 28,0-2 1,6 3 8,-6 2-541,7 0 348,-4 0 1,9 5 140,3 0 1,3 5 126,6-5 0,6 1-84,-1-1 0,5-4 88,-4 4 0,6 3-78,-2 2 1,-3-2 197,-1 2 0,-3 0-15,3 4 1,-9 1-153,4-1 0,-9 6-72,4-1 1,-7 1-204,2-6 1,-5 6-78,-5-1 1,-3 2-329,-6-1 0,-1-3-55,0 8 0,1-7 667,-1 1 0,1-3 0,-1-1 0</inkml:trace>
  <inkml:trace contextRef="#ctx0" brushRef="#br0" timeOffset="3242">5992 429 8098,'6'-14'0,"-3"-1"115,7 1 1,-5-1 564,5 1-121,-7 5-135,10 3 1,-12 12-157,4 4 0,-3 3-55,-2 2 0,0-1 134,0 1 1,0-1-77,0 1 0,0 4 6,0 1 0,-2 1-162,-3-2 0,4-2-194,-4 2 0,3-8 64,2-1-108,7-7 0,1 4-312,7-7 0,6-2 225,3-3 1,3-4-32,3-11 0,0-1 22,4-3 1,-3-4 409,3 4 0,-3 3 347,-2 1 1,-5 9 470,1 1 1,-7 7-337,1-2 1,-4 10 236,-6 5 0,-1 9-1175,-3 6 1,-2 7 218,7 2 1,-7 7 45,2-3 0,-16 37 0,-5 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5:20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81 493 7811,'0'11'948,"0"4"0,-2 4-431,-3 15 0,4 14 142,-4 10 1,1 14-226,0 1 0,0 9-363,-5 0 1,1-5-252,-2-5 0,4-7-275,6-12 1,0-8-1469,0-7 800,0-12-807,0-5 1755,0-14 0,13-91 1,-5 32-1,0-1 0</inkml:trace>
  <inkml:trace contextRef="#ctx0" brushRef="#br0" timeOffset="199">23 681 7811,'0'-37'0,"0"-3"743,0 6 1,6 0-237,4 5 0,3 7 20,1 3 0,7 4-89,3 5 0,2 2-47,-2 4 1,-3 2-80,-7-3 1,-6 10-36,-3 5 1,-3 2-335,-2 3 0,0-1 109,0 1 0,-8 4-488,-7 1 0,-1 5 254,-8-1 0,0-1-685,-5 1 1,7-5 24,2 5 1,4-4-231,2 4 0,1-6 1072,3 1 0,68-42 0,22-10 0</inkml:trace>
  <inkml:trace contextRef="#ctx0" brushRef="#br0" timeOffset="691">457 493 7811,'14'-21'71,"-1"5"35,-3-3 1,1 3 1182,-6 1-374,0 7 26,-5 2-602,0 6 1,-5 11-3,0 3 0,-6 9-115,1-4 0,2 8-110,-1 2 0,5 0-20,0 5 1,2-3-186,2-2 0,0-5-363,0 0 0,0-2 276,0 3 1,2-4-94,2-7 0,4-1 53,7-3 0,-1-4-1,1-6 0,-1-6 55,1-4 1,1-11 169,3-8 0,-7-2-57,2-7 0,-9-1 139,0-4 1,-4-1-28,-1 1 1,0 1 112,0 3 0,-6 4 238,-4 6 1,-8 7-181,-1 2 0,0 6 7,4 4 0,1 4 18,-1 6 1,1 1 65,-1 4 1,7 3-97,4 7 1,-3 6-58,2 3 1,1 8-67,4 2 0,6-1-216,4-4 0,2-1-405,3-4 0,4 2 205,1-7 1,4-1 12,-5-9 1,7 3 103,-2-8 1,5-5-325,5-9 0,-4-4 126,4-6 1,-3-2 45,-3-7 0,1 0 259,0 0 1,-6 5 257,-4 0 1,-3 6 589,-1-1 1,-7 7-4,-3 3 1006,-4 6-1203,-1-4 0,0 14-109,0 2 1,0 4-190,0 2 1,-5 4-207,1 0 1,-1 5-164,5-4 0,0 4-453,0-5 0,0 0-989,0-4 1,0-1 666,0 1 0,1-6 884,4 1 0,3-26 0,7-2 0</inkml:trace>
  <inkml:trace contextRef="#ctx0" brushRef="#br0" timeOffset="1142">993 305 7811,'0'-15'-115,"0"-4"0,0 0-393,0-1-8,0 6 0,1 4 516,4 1 0,-3 5 0,9 0 0,-6 8 0,1 0 0,-1 5 0,-2 1 0,7 4 0,-2 1 0,2-1 0,2 6 0,-2-1 0,-2 0 234,2-4 1,-7-1 469,2 1 1,1 4-147,-1 0 1,0 1 179,-5-6 1,2 5-440,2 1 0,-2-1-83,3-5 1,-4-4-262,-1 0-129,0-1-142,0-1-238,0-1-54,0-20 0,2-3 252,3-13 1,3-2-32,6-2 1,1 0 102,-1-5 0,1-2 104,-1-9 0,6 11 207,-1-1 0,0 9-109,-4 5 0,-1 6 1496,1 9-717,-1 4 0,-4 14 228,-1 7 0,-5 7-317,0 12 1,-2-4 10,-2 4 1,0 2-461,0-3 0,0 6 57,0-5 1,0 0-474,0-6 0,0-3 133,0-1 1,2-7-80,3 3 1,-2-6-200,6-4 0,1-4-472,5-6 0,-1-1 175,0-4 1,1-8-149,-1-6 1,-1-7 846,-3 2 0,-10-42 0,-6-18 0,-3-7 0,1 0 0</inkml:trace>
  <inkml:trace contextRef="#ctx0" brushRef="#br0" timeOffset="1400">1543 15 7811,'0'-8'1838,"0"2"1,0 7-1206,0 4 1,0 6 161,0 14 0,0 0-313,0 14 1,0-4-333,0 9 1,0-4-126,0 8 0,-2 2-239,-3-2 0,4 5-278,-4-4 1,-1-3-691,1-7 1,0-5 239,5-10 1,0-8-444,0-6 1,0-9 863,0-1 0,1-8 521,4-11 0,3-9 0,7-5 0,-1-6-55,1 5 1,-1 0-41,1 6 0,-6-1 234,1 0 1,0 1 187,4 4 0,-4 3 746,-1 7 1,-4 4-382,5 0 0,-5 7-317,4-2 1,-4 4-541,5 1 0,0 1-1059,4 4 1224,1-3 0,63 17 0,17-3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5:18.9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15 689 7811,'0'-21'0,"0"0"0,0-3 0,0 3 725,0 7 1,-5 4-210,0 0 1,0 9 0,5 1 145,0 8 0,0 11-40,0 5 1,0 5-163,0 5 0,0 3-41,0 6 0,5 1-305,0-1 0,6-1 55,-1-3 0,-2 1-217,1-6 1,-1-5 105,2-5 0,3-8-22,-3-2 0,3-6-36,1-8 0,2-9-20,3-11 0,-1-9 23,6-14 1,-6-7-82,1-3 1,2-5 100,-2-5 0,1 5-128,-6 1 0,-4 5-545,0 9 1,-6 6-56,6 3-1023,-7 10 1133,4 9 1,-3 10-156,1 10 0,2 8 174,-2 6 1,-4 6-14,4-6 0,1 7 16,-1-2 573,0 3 0,8 21 0,3 5 0</inkml:trace>
  <inkml:trace contextRef="#ctx0" brushRef="#br0" timeOffset="1029">681 646 7811,'14'-17'0,"1"-2"0,-7 3 0,-4-3 0,3-2 277,-2 2 0,0-1 1156,-5 6-954,0-1 1,-7 7-24,-3 3 0,-2 4-3,-3 1 1,1 8-124,-1 6 0,-1 7-71,-3 8 0,3 2-43,-4 3 1,6-2-184,4 6 0,-3-4 4,4 5 1,2-6 5,2 6 1,-1-12-133,1 2 1,0-4-389,5-1 0,2-3-476,3-7 681,3-6 1,6-3 45,1-10 1,-1-9 74,1-11 1,-1-7 4,1-1 1,-1-8 37,1 3 0,-1 1 14,1-2 1,-6 7 41,1-2 1,-7 10 90,2 5 1,-2 3 285,2 1 1,-3 9-157,2 6 0,-4 8 326,-4 11 0,0 8-203,-5 7 1,4 5-142,-5-5 1,7 1-226,-2-1 0,4-4-314,1 4 0,1-10 76,4-4 1,3-4-211,7-2 0,-1-6 154,1-3 0,5-11 20,5-9 0,-3-7 208,2-12 0,0-3-84,5-7 1,-5-6 239,1-3 1,-8-8 79,3-2 0,-6 1 62,-4 4 0,1 8 458,-6 7 555,0 12-488,-5 16 0,-2 11-254,-3 8 1,2 6-18,-7 9 1,5 4-55,-4 6 0,4 5-29,-5-1 1,7 8-115,-2-3 0,2 4-117,-2 2 1,4-3-38,-4-2 0,3-2-221,2-3 1,5-4-437,0 4 1,6-10 321,-1-4 0,3-6-115,1-4 0,2-4 97,4-6 0,-4-8-424,3-6 1,2-7 170,-2-8 1,2-7 160,-2-2 1,-7 1 205,2-2 1,-4 2 146,-1-1 0,3 2 518,-8 7 1,1 7-337,-5 2 0,0 9-98,0 1 25,0 7 0,-5-2 1058,1 10 1,-6 5-417,5 9 1,-1-1-399,1 6 0,3-1-305,-3 1 0,4 3-265,1-3 0,5-1-662,0 1 1,6-7 434,-2 3 0,9-6-227,1-4 0,7 1 210,-2-6 1,4 0 159,1-5 1,4-7 163,1-2 0,0-6 97,-5-4 1,0-4 31,0-6 0,-2 5 268,-3 0 1,4-2 403,-4-7 1,-5 2-304,-4-3 1,-3 10 1007,-7 5-327,0-4-519,-5 7 0,-6 2-229,-4 9 0,-5 5-232,-4 5 1,3 4 112,-3 11 0,3 2-34,1 7 0,1 2-244,-1 3 0,1-4 104,-1 4 0,7 1-377,3-1 0,4 0 201,1-5 1,0-2-365,0-3 0,1-3 189,4-6 1,3-7 24,7-3 1,4-5 86,0-5 0,6-10-90,-6-9 0,7-11 126,-2-9 0,-3-1-2,-2-8 0,-3-1 27,-2-9 0,1-5 11,-1-9 0,-1 3 204,-3-3 1,-4 12-79,-6 12 0,0 10 2356,0 14-1372,0 13 1,-4 9 217,-1 17 1,-2 9-586,2 6 1,4 8-109,-4 6 0,-1 8-354,1 1 0,0 8 73,5 2 1,-5-5-925,0 5 1,0-10-160,5 1 1,0-4-731,0-2 0,0-6 410,0-3 1246,7-10 0,-5-22 0,4-12 0</inkml:trace>
  <inkml:trace contextRef="#ctx0" brushRef="#br0" timeOffset="1221">1260 255 7811,'6'-8'-1429,"1"0"1429,2 3 0,30 22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5:22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0 175 8019,'8'-15'514,"5"7"-716,-3 4 0,9 0-462,5 0 0,10 2 582,5-3 0,15 4-21,9 1 1,14 0 30,10 0 1,-37 0 0,1 0-166,6 0 1,2 0 0,6 0 0,2 0 394,7 0 0,2 0 0,0-3 0,2 1-382,6 0 0,1-1 1,3-2-1,1 0 421,4 3 1,2-1 0,-28 0 0,1 0 0,2 0-350,3 1 0,1 1 0,1-1 0,-2-1 0,0-1 0,1 1 293,3 1 1,0 1 0,1-1 0,-2 1-1,1-1 1,0 1-41,1 0 1,1 2 0,0-1 0,1-2 0,0 1 0,1-1-252,3 0 1,0 1-1,-1-1 1,-2-1 0,-1-1-1,1 1 250,-1 2 0,1-1 0,-1 0 0,-2-1 0,0 0 0,-1 0-30,-1 1 0,-1 1 0,1-1 0,1-1 0,-1-1 0,1 1 35,-1 2 0,0-1 0,-1 1 0,-6-3 0,0 1 0,-1 0-24,31 0 1,0 1 0,-9-1 0,0 1 110,-3 2 0,-1 0 0,-4 1 0,-3 0-58,-3 1 1,-2 1 0,-10 0 0,-3 2-247,-4 2 0,-3 0 0,44 3-788,-11-1 0,-8 1 900,-6 5 0,2 2 0,-7-2 0,-1-4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5:25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1 131 7971,'0'-14'4,"1"-1"-454,4 1 1,0 1 50,10 3 0,-3-1 820,13 6 0,0 0-226,9 5 1,5 0-115,9 0 1,-3 5-62,3 0 1,-1 4 13,1-4 0,-1 7 47,6-3 0,-5-1 160,5 2 0,0-5 8,5 4 0,2-4-119,2 5 1,0-7-146,5 2 1,-6 1 26,2-1 0,3 0-5,1-5 1,-2 0 68,-2 0 1,1 0-22,-1 0 0,3 0 51,1 0 1,-6 2 151,7 2 1,-5-2-133,-1 3 0,-1 3 162,7 2 0,-5-2-286,4 1 1,-1-4 90,2 5 1,4-5-221,1 4 0,-1-4 242,5 5 0,4-7-19,1 2 0,5-4-278,4-1 0,3 0 347,2 0-1567,4 0 1401,-5 0 1,-44 0-1,2 0 49,3 0 1,-1 0-1,-2 0 1,0-1-220,5-2 1,0 1-1,-3 1 1,0 0 184,2-1 0,1-1 1,0 0-1,0 0-20,7 1 1,1-1-1,-5 0 1,0 0 27,4 0 1,0 1 0,-1 1-1,1 0-161,2-1 1,1-1 0,-1 0 0,1 0 145,4 1 1,1-1 0,-5 0 0,-1 0 2,3 0 1,0 1 0,-2 1 0,-1 0 9,0-1 1,1 0 0,2-2 0,0 1 18,5 1 0,0-1-513,-5 1 0,0-1 426,1 0 0,1 0 0,-4 2 0,1-1 59,0-3 1,2 0-1,1 3 1,0-1-10,3-2 1,0 1-1,-6 1 1,-1 1-55,2-3 1,0 0 0,-2 3 0,0-1 24,4-1 0,1-1 0,-1 1 1,1 0 40,-1-1 1,1 0 0,-2-1 0,1-1 70,-2 2 0,0 0 0,1 1 0,1 0-3,-2-1 1,0 1 0,2 1 0,1 1-41,1-3 0,1 0 1,-2 3-1,-1 1 53,0-1 1,1-1-1,2 0 1,-1 0-16,-1 0 1,-1 1-1,3-1 1,1 1-171,2 2 0,-1 0 1,-5-2-1,-1-1-11,4 1 0,0 0 0,-1-1 1,0 1-59,0 1 1,1 2 0,1-1 0,-1 0 63,0 0 1,0 0 0,-2 0-1,0 0 17,2 0 0,0 0 1,-1 0-1,0 0 101,1 0 1,0 0 0,1 0 0,0 0-57,4 0 1,0 0 0,-3 0 0,0 0-37,0 0 0,1 0 0,-1 0 0,0 0 99,2 0 1,1 0-1,3 0 1,0 1 45,1 2 1,1-1-1,-2-1 1,-1 0-62,0 1 0,1 1 0,0 0 0,1 0-11,0 0 1,1-1 0,4 1 0,0-1-84,3-2 1,0 0 0,-4 2 0,-1 0 64,0 1 0,0-1 0,-2 1 0,0-1 12,2-2 1,0 0 0,1 0-1,-1 0-4,3 0 1,-1 0 0,-4 0 0,0 0 29,2 0 1,0 0 0,-2 0 0,1 0-27,0 0 1,1 0-1,1 0 1,0 0 8,1 0 0,0 0 1,-3 0-1,-1 0-37,2 0 1,0 0-1,-2 0 1,0 0-4,2 0 0,0 0 0,3 0 1,0 0 11,2 0 1,-1 0 0,-3 0 0,0-1-50,-1-2 1,-1 1 0,-1 1 0,-1 0 90,1-1 1,-1-1 0,3 2 0,0-1-44,0 0 1,0-1 0,-6 2 0,0 1 137,1-2 0,0-1 0,-3 0 0,0-1 64,0 2 0,1 0 0,0-1 0,-1 1-73,1 1 0,0 2 0,-1-1 0,-1 0-51,0 0 1,-1 0 0,2 0 0,-1 0-14,0 0 0,-1 0 1,2 0-1,1 0-113,2 0 0,0 0 0,-6 0 0,-1 0 34,3 0 0,-1 0 0,-2 0 0,-1 0-56,3 0 0,1 0 1,-1 0-1,0 0 10,1 0 1,-1 0 0,-6 0 0,-1 0 51,3 0 1,-1 0 0,-2 0 0,0 0-10,-2 0 0,-1 0 0,1 0 0,1 0 61,-1 0 0,-1 0 1,-2 0-1,0 0-19,0 0 0,1 0 0,-1 0 1,0 0 10,-2-1 1,-1 2 0,1 1 0,0 1 0,2-1 1,0 0-1,-7 1 1,0-1 85,2-2 0,1 0 0,-1 2 0,0 1-78,3-1 1,0 1-1,-1 0 1,1 0-18,2 0 0,0-1 0,-3-1 0,-1 0-70,4 1 0,0 1 0,1 0 1,0 0 14,1-1 0,1 1 0,3 0 0,0 0 60,-1 0 1,0-1 0,-2-1-1,0 0-12,0 1 0,-1 0 0,0 0 0,0-2-6,0 0 1,1 0 0,-1 0-1,0 0 37,3 0 0,-1 0 0,-2 2 1,0 1 89,0-1 0,1 1 0,1-1 0,0 1-20,1-3 0,0 0 1,4 2-1,0 0-46,1 1 1,0-1-1,-1 1 1,0-1-22,-4-2 0,0 0 1,2 2-1,-1 1-11,-1-1 1,0 1 0,0-1 0,0 1-80,3-3 0,-1 0 0,-5 0 0,1 0 63,2 0 1,0 0-1,0 0 1,0 0-62,0 0 0,0 0 1,2 0-1,1 0 65,1 0 1,1 0 0,-2 0 0,-1 0 60,0 0 0,1 0 0,-1 0 1,-1 0-32,-3 0 0,-1 0 0,3 0 0,0 0-25,-2 0 0,-1 0 0,-2 0 0,-1 0 36,-3-1 0,-2 2 0,-2-1 1,-1 1 203,0 2 0,-1-1 0,43 0-153,-1 2 1,-15-2-90,-10-2 0,-6 0 404,-8 0 0,-8 0-687,-7 0 0,-6 0 450,-8 0 0,-1 0-473,-4 0 0,-3 0 560,-7 0 1,-1 6-719,-3 4 1,-4 3 584,-6 1 1,-71 7 0,-17 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55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15 8218,'-15'-5'-1659,"1"0"1659,6 0-611,-5 5 599,11 0 0,2 2 195,10 3 1,3-2-90,1 7 0,7-7 129,4 2 0,7-4-185,2-1 1,7 5-47,-3 0 0,11 0 452,4-5 0,4 0-174,1 0 0,7 0-152,3 0 1,-1 0-127,1 0 1,-7 0-227,2 0 0,-4-2-163,-6-3 0,-1 4 115,-3-4 0,-15 3-436,0 2 718,-20 0 0,-1 0 0,-71 7 0,-15 1 0</inkml:trace>
  <inkml:trace contextRef="#ctx0" brushRef="#br0" timeOffset="691">38 88 8263,'0'-15'-1217,"2"2"1130,3 3 1,4 4 260,11 6 1,4 0-178,10 0 1,10 0-14,9 0 0,6 2 109,4 2 1,-2-2-55,7 3 0,2-2 88,8 2 1,-4-3 66,4 3 0,1-4 54,-1-1 1,8 0-133,2 0 0,4 0-266,5 0 0,-46 0 0,0 0 136,0 0 0,0 0 1,1 0-1,1 0 49,6 0 1,-1 0 0,-4 0 0,-1 0-84,3 0 0,0 0 1,0 0-1,-1 0 46,1 0 0,0 0 0,2 2 0,1 1-24,1-1 0,1 1 0,-1 0 0,0 0 39,3 0 1,0-1 0,1-1 0,0 0-269,4 1 1,1 1-1,1-2 1,2-1 273,6 0 1,0 0-1,-4 0 1,1 0 11,2 0 1,1 0 0,0 0 0,0 0-96,-1 0 1,1 0 0,5 0-1,1 0-231,3 0 0,1 0 1,-3 0-1,0 0 271,2 0 0,1 0 1,-4 0-1,0 0 32,4 0 0,-1 0 0,0 0 1,1 0-27,7 0 0,0 0 0,-8 0 0,1 0 12,1 0 0,1 0 1,0 0-1,0 0-7,2 0 0,1 0 0,1 0 0,1 0-261,2 0 1,1 0 0,-3 0-1,1 0 279,1 0 1,0 0 0,2 0 0,0 0-3,0 0 0,1 0 0,-30 0 1,0 0-1,1 0 0,1 0 0,2 0 0,-2 0 0,-2 0 0,0 0 0,-1 0-65,2 0 1,1 0-1,-1 0 1,1 0 0,-1 0-1,1 0-126,2 0 0,1 0 1,0 0-1,2 0 1,1 0-1,0 0 176,2 0 1,-1 0-1,0 0 1,-2 0-1,-1 0 1,1 0-5,2 0 1,1 0 0,-1 0 0,-1 0 0,0 0 0,0 0 28,1 0 1,0 0 0,1 0 0,0 0 0,1 0 0,1 0-19,2 0 0,0 0 1,0 0-1,-2 0 1,-1 0-1,1 0 4,0 0 0,1 0 0,0 0 0,-2 0 0,1 0 0,-1 0 7,2 0 1,-1 0 0,1 0 0,2 1-1,-1-1 1,1 1-107,1 0 1,0 1 0,0 0 0,-3-2 0,0 1 0,0-1 108,0 2 1,0 0 0,-1-1 0,0 0-1,0 0 1,0 0-9,2 1 1,1 0 0,-1-1 0,2 0-1,-1-1 1,2 1 11,2 0 0,0 1 0,0 0 1,-3-1-1,0-1 0,-1 0-12,1 0 0,0 0 1,0 0-1,0 1 1,1-1-1,-1 1-1,1 1 0,1-1 1,0 1-1,0-1 1,0-1-1,1 1-103,3 0 0,1 1 0,-1-1 0,-4 0 0,-1 0 1,1-1 84,1 0 0,0 0 0,0 0 0,-2 1 0,0 1 0,0 0 5,0-1 0,0 1 0,1 0 1,0 0-1,0 0 0,0 0-3,1 0 0,1 0 0,-2-1 0,-3 0 0,-2 0 0,0 0-84,0 2 0,0 1 0,-1-1 1,0-1-1,-1-2 0,1 1 85,-1 1 0,0-1 0,0 1 0,-2 0 0,-1 1 0,1-1-54,1-1 1,0 1-1,-2-1 1,-4 2 0,-2-1-1,1 0 67,0 0 1,0-1-1,0 1 1,-4-2-1,0 1 1,0-1-7,31 3 1,-1-1 0,-1-1-1,0 0-7,-2-1 1,-2 0 0,-6 0 0,-1 0 179,-4 0 1,-1 0 0,-2 0 0,-1 0-170,-6 0 1,-1 0-1,1 0 1,-2 0 52,-2 0 1,-1 0-1,-8 0 1,-1 0 315,0 0 0,-1 0 0,-6 0 0,-2 0-269,47 0 0,-11-2 553,2-3 1,-16 4-602,1-4 0,-11 3-674,-4 2 626,0 0 0,-14 0 0,3 0 0,-1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5:26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8048,'23'0'-821,"-1"0"866,-2 0 1,4 2 531,10 3 0,4 3-207,11 6 1,5-4-112,14 0 0,14-1-118,-32-1 1,1-1 0,3-3 0,2 0-247,3-2 0,2 1 0,4 0 0,1 0 241,3 0 0,1-1 1,6 1-1,1-1-359,5-2 1,0 0 0,0 2 0,0 1 367,7-1 0,1 0 1,0 2-1,0-1-363,6 0 1,1-1-1,-29-2 1,1 1-1,0-1 227,5 2 0,0 0 1,0-1-1,-1 0 1,1-1-1,-1 1 13,4-1 0,0 0 0,1 0 0,2 0 1,1 0-1,1 0-240,3 0 0,0 0 0,1 0 0,2-1 0,1 1 0,1-1 276,3 0 1,1-1 0,-1 0 0,-3 2 0,0-1 0,0 1-7,0-2 1,0 0-1,0 1 1,-2 0 0,0 1-1,0-1-53,-1 1 0,0 0 1,0 0-1,0 0 1,0 0-1,1 0 30,0 0 0,1 0 1,-1 0-1,-4 0 0,-1 0 1,0 0-164,-1 0 0,0 0 1,0 0-1,-3 0 1,0 0-1,-1 0 153,0 0 1,-1 1 0,0-2-1,-1 0 1,-1-1 0,1 0-34,0 1 1,0-1 0,-2 1 0,-5-1 0,-2 0-1,0 1 5,33 0 1,-2 2 0,-7-1 0,-2 0 17,-2 0 0,0 0 1,-4-1-1,0 0 0,-5-1 1,-2-1-1,-7 3 1,-1-1 167,-7-2 0,-2 1 1,-3 0-1,-2 1-323,42-4 0,-1 2 118,-3-7 0,-8 0-306,2-4 0,-8-5 863,-1-1 0,-10 3-782,-4 7 0,-11-1 729,-9 6 0,-8 0-1118,-10 5 0,-5 0 722,-5 0 0,-7 2-80,-3 2 0,-4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5:35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 8463,'-8'0'0,"5"0"-48,12 0 0,4 0-74,16 0 1,5 0 48,14 0 0,5 1 147,10 4 0,3-2-137,6 7 1,7-5-156,3 5 0,0-7 92,5 2 1,-11 1 153,1-1 1,-3 0-24,-7-5 1,1 1-41,4 4 0,-7-3 287,7 3 1,-1-4-32,6-1 0,5 0-296,10 0 1,-8 5 145,2 0 0,3 0 18,3-5 0,6 0-6,-2 0 1,2 4 51,-1 1 0,3 0-1486,-4-5 1379,-43 0 0,0 0 81,5 0 0,0 0 0,-2 2 1,-1 1 14,0-1 0,1 1-65,3 3 0,0-1-211,-4-4 1,1 0 0,8 2-1,2 2 180,-1-2 0,0-1 1,-1-2-1,-1 1-94,5 2 0,-1-1 1,-2-1-1,1 0 3,3-1 0,2 0 0,0 0 0,1 0-208,5 0 0,0 0 1,-3 0-1,0 0 247,3 0 0,1 0 0,-1 0 1,0 0-23,0 0 0,0 0 0,3 0 1,0 0 39,2 0 0,0 0 0,-2 0 0,1 0-13,1 0 1,0 0 0,1-3 0,-1 1-148,0-1 1,0 1-1,5-1 1,0 1 158,2 2 1,1 0 0,-3 0-1,1-2 94,4 0 1,0 0 0,0 1-1,0 0-31,2-1 1,1-1 0,2 0-1,2 0-60,-30 1 0,0 1 0,0-1 0,31-3 0,0 0 6,-33 4 1,1-1 0,0 0 0,0-1 0,1 0 0,0 0 0,1 1 1,1 1-1,0-1 1,0-1 0,-1-1-1,1 1-4,2 2 1,-1-1 0,0 1 0,-2-3 0,-1 1-1,0 0 13,1 1 1,1 1 0,0-1 0,0 0 0,1 0-1,-1 0-2,1 0 1,1 0 0,-1 1 0,3 0 0,0 0 0,1 0-129,2-2 0,1-1 0,0 1 1,-3 1-1,0 2 0,0-1 179,2-1 1,-1 0 0,0 1 0,0 0 0,-1 1 0,1-1-19,1 1 0,1 0 1,1 0-1,1 0 0,2 0 1,0 0-118,4 0 1,0 0 0,0 0 0,-4 0 0,0 0 0,0 0 78,1 0 0,0 0 0,-1 0 0,1 0 0,-1 0 0,1 0 0,1 0 1,0 0 0,1 0-1,2 0 1,0 0 0,1 0-7,1 0 0,1 0 1,-1 0-1,-3 2 0,1 0 1,-1 1-7,0 0 0,-1 0 1,1 0-1,1 0 1,-1 0-1,1-1-6,0 2 0,0-1 1,1 0-1,2-1 0,0-1 1,0 1-72,1 1 1,0 0 0,0 1 0,-4-3-1,0 1 1,-1-1 61,2 2 1,-1 1 0,1-1 0,-1 0 0,1-1 0,-1 1 16,2 0 1,0 0 0,0 1 0,2 0 0,0 0 0,0 1-50,1-2 1,1 0 0,-2 0 0,-3 0 0,0 0-1,-1-1 24,0 2 1,1-1 0,-1 0-1,1-1 1,-1-1 0,1 1-53,1 1 1,0 0 0,0 0-1,1-1 1,0-1 0,0 1 43,1 1 0,0 1 0,-1-1 0,-3-2 0,0 0 0,-1 0-40,-2 1 1,0-1 0,0 1 0,0-1 0,0-1 0,0 1 37,-2-1 1,1-1 0,0 2 0,0-1 0,0 0 0,0 1-2,0 1 1,0-1 0,-1 1-1,-4-1 1,-1-1 0,0 1 88,-1 0 1,1 1 0,-1-1-1,-2 0 1,1 0 0,-1-1 21,-1 0 0,0 0 0,0 0 1,2 1-1,1 1 0,-1 0 111,0-1 1,0 1 0,-1 0 0,-4 0 0,0 0 0,-1 0-101,-1 0 1,1-1-1,-2 1 1,0-1-1,-1 0 1,0 0-54,0 2 0,1 1 1,-1-1-1,1-1 0,-1-1 1,1 1-44,0 1 0,-1 0 0,1 0 0,28-1 0,-1-1-167,-1 2 1,0-1 0,-2-1 0,0 0 27,-1-1 1,1 0 0,-1 0 0,0 0 131,-2 0 1,0 0 0,-2 0-1,0 0 30,0 0 0,0 0 1,-2 0-1,-1 0-96,-2 0 1,0 0 0,1 0 0,1 0 251,3 0 1,0 0 0,-6-2-1,-1-1 138,-3 1 1,0-1-1,-3 1 1,-2-1-167,-1 3 0,-2 0 0,-1 0 0,0 0 185,-5 1 1,-1-2 0,-4-1 0,-2 0-263,-4-1 1,-2 1 0,38-3 282,-11 5 1,-11 0-494,-8 0 0,-8 0 151,-11 0 0,-9 0 0,-6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5:36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246 334 8408,'-35'-15'0,"4"-4"-466,-3 0 0,9-1 270,1 6 0,6-4 259,-1 4 0,4-9-44,5 9 1,-1-4-14,6 3 0,-1 1 2,1-1 0,3 1-104,-2 0 1,2-1 150,2 1 0,8 1 0,7 3 0,2-1-29,12 6 0,0-5-6,15 5 0,2 1 13,12 4 1,8 0 29,7 0 1,13 0-261,-36 0 1,2 0-1,5 0 1,2 0 240,5 0 1,2 0 0,5 0 0,3 0-347,4 0 0,3 0 0,8 0 0,4 1 349,-27 1 1,2-1-1,0 1 1,2-1-1,-1 0 1,1 0-208,4 2 0,0 1 0,0-1 1,2-1-1,-1-1 0,1 1 247,1 1 0,0 0 0,1 0 1,4 0-1,0 0 0,2-1-286,3 2 1,2-1 0,0 0-1,-1 1 1,0 0 0,1-1 257,4-1 1,1 0-1,-1-1 1,1 1 0,0 0-1,1-1-173,4-1 0,1 0 1,1 0-1,-24 0 1,0 0-1,1 0 1,0 0 148,5 0 1,0 0 0,1 0 0,-1 0 0,-1 0 0,-1 0 0,1 0 0,0 0 1,3 0 1,1 0-1,-1 0 1,1 0-1,0 0 1,-1 0-1,1 0 1,0 0-88,3 0 0,0 0 0,0 0 0,1 0 0,1 0 0,0 0 1,0 0-1,1 0 82,3 0 1,1 0-1,-1 0 1,0 0 0,-1 0-1,-1 0 1,0 0-1,1 0-52,0 0 1,0 0 0,0 0 0,0 0 0,0 0 0,-1 0 0,1 0-1,0 0 22,1 0 1,0 0 0,1 0-1,-1 0 1,0 1 0,0 0-1,1 1 1,-1-1 1,3 0 0,0 0 1,0 0-1,-1 1 0,-4-1 1,-1 0-1,0 1 1,0-1-28,0-1 0,0 0 1,-1 0-1,0 0 0,-2 0 1,0 0-1,-1 0 0,0 0 29,0 0 1,-1 0 0,-1 0-1,1 0 1,-3 0 0,0 0-1,0 0 1,0 0 35,0 0 1,0 0 0,-1 0 0,-1 0-1,-5 0 1,-1 0 0,-1 0 0,-1 0 47,24 0 0,-2 0 1,0 0-1,-5 0 1,-1 0-1,-1 0 20,-4 0 1,-1 0 0,-2 0 0,-4 0 0,0 0 0,-2 0 92,-4 0 1,-1 0 0,-2 0 0,22 0-1,-3 0-111,-7-1 1,-3 2-1,-9 1 1,-3 0 44,-7 0 1,-2 1-1,-5 2 1,-1 0-233,41 0 0,-17 4 95,-7-4 0,-6 3 0,-8 2 0,-8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9:35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9330 321 8179,'-14'-21'0,"-1"-2"0,0-6 0,-1 0 35,-3 0 1,-4 6-1,-6 3 1,-2-1-87,-3 2 1,-5-1-109,-9 6 0,-6-1 183,-9 1 0,-3-1-53,-7 1 0,-3 6-271,-7 3 1,0 3 267,-9 2 1,1 0 165,-1 0 0,1 8-59,-6 7 0,8-1 51,2 6 0,6 2 57,8 3 1,5 9 243,0 5 1,14-2 94,6 2 1,10 4-159,14 6 0,3 8-92,6 1 1,7-5-15,3 6 1,15-6-289,5 1 1,16 1 15,3-7 0,8 1 117,6-5 1,6-5 68,9-1 1,10-5-266,9 1 1,4-5 192,2-5 0,6 2-15,3-6 1,-47-12 0,2-2-125,1 0 1,1-2 0,-2-2 0,-1-1 69,3 2 1,-1-1-1,-1-4 1,-2-2 17,48-11 1,-3-1 97,-3-9 1,-11 1-13,-3-5 0,-11 0 89,-14 0 0,-9-5-208,-10 0 0,-10-5-11,-4 5 1,-11-8 7,-4-2 0,-5-1-92,-5-9 0,-4 2 67,-11-1 1,-4-2 300,-10 6 0,0 1-110,-10 4 0,2 3 49,-12 7 0,1 0-467,-5 10 1,-2 1-565,-3-1 0,3 6 60,-3-1 0,-2 9-1634,2 5 2377,-1 4 0,6-4 0,3 3 0,3 5 0,4 6 0,-1 0 0</inkml:trace>
  <inkml:trace contextRef="#ctx0" brushRef="#br0" timeOffset="967">7741 1020 8185,'0'-14'888,"0"6"-643,0-5 0,-1 11-145,-4-3 0,-3 9-236,-7 0 1,-6 8 104,-3-3 0,-6 3-170,-4-2 1,-8 3 166,-6-4 0,-14 4 164,-1 2 0,-8-6-68,-7 1 0,-11-2-214,39-3 1,-2 0 0,-7 2 0,-2-1 153,-8-1 0,-3 0 0,-2 1 0,-1 1-354,-9 0 1,-2 0 0,-2 1 0,-2-1 406,-4 0 1,-2 0-1,29-2 1,-1 0-1,-1 0-248,-3 0 1,-2 0 0,2 0 0,2-1-1,1 1 1,0 0 276,0 0 0,-1 0 0,0 0 0,2-2 0,0 0 1,0 0-57,-1 1 0,-1-1 0,0 0 0,-1 0 0,0-1 0,-1 1-11,-2 0 1,-1 1 0,1-1-1,2 1 1,0 0 0,1-1-32,-2-1 0,0 0 1,0-1-1,1 1 1,0 0-1,0-1-50,0-1 1,-1 0 0,0 0-1,-1 0 1,1 0 0,0 0 8,-2 0 0,0 0 0,1 0 0,2 0 0,1-1 0,0 0 42,0 0 0,-1-1 0,1 1 0,3 0 0,1 0 0,0-1 130,-33-2 1,1-1-1,-1 0 1,0 0-67,32 0 0,0 0 0,0 0 0,-26-2 1,2 0-183,2 0 0,0-1 0,5 0 0,0 0 206,2-2 1,1 0-1,3 2 1,1 0 119,6-1 1,3-1 0,7 0 0,3-1 5,6 2 1,3-2-1,-37-13 628,19 5 0,5-2-731,9 1 1,11 4 851,9-4 0,3 4-991,2 2 0,6-1 682,4 1 0,9 4-613,5 0 368,3 7 1,2-5-600,0 3 1,2 3-128,3-3 1,3-1 99,7 1 1,6-5-89,3 6 1,8-6 69,2 5 1,0-6-136,-5 1 0,1 2 38,-1-2 1,-7 5 118,-2-4 0,-9 0-81,-1 0 165,-7 2 1,-3 7 69,-10 0 1,-9 0 302,-5 0-34,-10 7 0,-8 2 0,-9 9 73,0 2 1,-1 6 401,-2-2 1,6-1-279,9 1 0,5-1 523,9 1-365,11 3-850,7-4 1,22 6-1573,9 0 1870,23 0 0,20-20 0,22-8 0,3-1 0,-15 1 0,0 1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9:46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482 408 8024,'-15'0'0,"0"0"0,-1 5 100,-3 0 0,3 0 260,-4-5 1,4 0-264,1 0 0,1 0 141,-1 0 1,1-2-116,-1-2 1,0-5 76,1-5 0,-1-2-152,1-4 1,-1-2 28,1-8 0,-3 0-96,-2-4 0,4 1 88,1-6 0,-1 7 173,6-2 0,-3 10 473,2 4-98,-3 4-650,5 8 0,-6 14 147,-1 14 1,6 12-5,-1 7 1,7 3 10,-2 2 1,-2 5-162,2-1 0,1 6-121,4-6 0,0-1 25,0-8 1,4 1-424,1-6 194,7 1 168,-4-13 0,1-7 115,1-10 1,-5-12 34,5-7 1,-2-12-31,1-8 0,4-7 8,-3 2 1,-2-3-86,2-2 0,-5 1 101,5-1 0,-1-5-530,6 1 0,-1-1 198,1 5 0,8 2 385,6 3 0,27 22 0,14 5 0,9 2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9:47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1 767 8062,'0'-20'0,"0"1"0,0-2 333,0 1 1,1 2-41,4-6 0,-2 2-271,7-3 0,-2-2-85,2 2 0,3-4-151,-3-5 1,3-1 185,1-4 0,1-5-74,-1 0 0,-1 1-70,-3-6 0,3 4 156,-3 1 0,-4 7 175,-1 3 1,-3 9 66,-2 6 419,0 3-492,0 8 1,-7 8-38,-3 9 0,2 6 90,-1 4 0,-1 6 4,-5 9 1,2 3-37,4 7 1,1-1-34,3 1 0,3 0-210,-3-1 0,4 1 39,1 0 1,4-2-54,1-3 0,7-3 37,-3-7 1,9 0-206,2 0 0,1-8-200,-2-6 1,2-7 184,3-8 1,4-2-236,-4-3 0,4-8 124,1-6 1,-6-12 40,-4 2 1,2-5 195,-1 0 0,-1-3 126,-4-7 0,-6 5-89,1 0 0,-7 7 118,2-2 1,2 8 484,-3 2 0,1 11 0,-5-2 32,-6 10 0,-2 0-201,-7 10 1,2 5-50,3 9 1,-2-1-225,2 6 1,3 1-178,2 4 0,4 0-4,1 0 1,0 2-273,0 3 1,6-8-27,4 3 0,8-5 29,1 1 392,14 2 0,43-11 0,-26-5 0,0-1 0</inkml:trace>
  <inkml:trace contextRef="#ctx0" brushRef="#br0" timeOffset="558">1050 446 8062,'0'-23'0,"0"-4"-239,0 2 1,2 4 312,3 2 0,-4 3 1082,4 1-896,-3 7 0,-4 2-139,-3 6 0,-3 0 119,-6 0 1,-6 6-50,1 4 1,-1 3-227,6 1 0,-1 6 135,1-1 0,1 6-164,3-6 0,-1 7-76,6-2 1,-5-3-213,5-1 1,0-4 127,5-2 0,0-4-135,0 0 1,2-7 151,3 2 0,3-3 72,7-2 0,-1-7 93,1-3 1,4-7-66,1-3 0,-1-4 242,-4 4 1,-1 1 12,1 4 1,-6 1-107,1-1 1,-5 2-16,5 4-16,-7 2 55,3 7 1,-4 7-51,3 2 1,-3 6-47,2 4 0,0-1 32,0 6 1,0-1-174,5 1 0,1 2 55,5-6 1,4-1 42,1-4 1,4-7 100,-5-3 1,7-4-7,-1-1 0,-3 0 234,3 0 1,-6-8-79,5-6 1,-4-3 174,4-7 0,-6 5-51,1-6 0,-7 3 73,-3-3 0,-5-2-119,0 3 0,-2 3-247,-2 1 0,0 4 249,0 1-265,-6 1 0,2 1-125,-5 3 0,4 4-54,-5 6-412,7 0 429,-4 0 0,9 4 108,3 1 1,3 2 120,6-2 1,6-2 184,-1 7 0,2-6-61,-1 6 0,-4-2 158,3 2 1,-2 3-62,-3-3 1,-1 3-72,-3 1 0,1 1-204,-6-1 0,0 6 112,-5-1 1,0 1-826,0-6 0,0 6-81,0-1 0,-5 1 788,0-6 0,-6 7 0,3 2 0</inkml:trace>
  <inkml:trace contextRef="#ctx0" brushRef="#br0" timeOffset="834">1910 358 8018,'13'-22'18,"-3"2"0,1 9 18,-6 1 803,7 7 1,-9-3 297,7 6-706,-7 0 1,3 6-144,-6 4 1,0 8 0,0 1 0,0 0-158,0-4 0,0 0-188,0-1-385,7 1 0,1-2 296,6-4 0,-4-2-203,0-7 0,4 0 129,6 0 0,-1-2 718,-4-3 1,1-1-78,3-4 1,-7-1 152,2 6 1,-2-5-87,2 6 0,-4-1 1135,0 5-2087,-1 0 0,4 6 204,-3 4 260,3 3 0,-11 66 0,4 17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9:41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276 555 7982,'0'-15'0,"4"1"147,1-1 1,0 0 735,-5 1-471,7-1 1,-6 1-133,4-1 1,-3 1 46,-2-1 1,0 0-44,0 1 1,0 4 99,0 0 1,-2 7-201,-3-2 1,-4 4 0,-11 1 0,-3 3-301,-6 7 0,0 1 142,0 13 0,0 5-284,0 5 0,1 2 175,4-2 1,3 2-381,6 3 0,7-4 98,3-6 1,5-4-47,5-1 0,5-8 5,9-1 0,4-7-55,6-8 0,0-3 5,0-7 0,1-1 72,-1-14 1,0 6 217,0-6 1,0-4-12,0-5 0,-6-6 177,-4 1 0,-2-5 0,-3-4 0,-1-1 0,-3-9 0,1 4 0,-6-4 0,0 6 0,-5 8 0,0 7 1358,0 3-634,0 10 354,-7 9 0,4 9-391,-6 6 1,5 3-246,-1 7 1,-1 1-146,1 13 1,-5 6 123,6 4 1,-6 6-144,5-1 0,0 3 0,5 2 0,-2-1-121,-2 1 1,2 0-118,-3 0 1,3-5-492,2-1 1,0-4-100,0 5 0,2-6-430,3 1 1,-2-3 126,7-2 0,-5-5 853,5 0 0,25-25 0,12-3 0</inkml:trace>
  <inkml:trace contextRef="#ctx0" brushRef="#br0" timeOffset="350">728 409 7994,'0'-15'1764,"0"1"-635,0-1-728,0 7 1,-2 8-110,-3 10 0,3 8-112,-2 1 0,0 7-112,-1-2 1,4 4-737,-4 1 0,2-1 465,-2-4 1,3 2 202,-3-7 0,-3 1 0,0-6 0</inkml:trace>
  <inkml:trace contextRef="#ctx0" brushRef="#br0" timeOffset="507">786 219 7994,'0'-21'247,"-2"4"61,-3-8 0,4 12-184,-4-1-121,3 9 0,2 5-531,0 10 0,0 3-22,0 1 550,0 1 0,26 51 0,7 13 0</inkml:trace>
  <inkml:trace contextRef="#ctx0" brushRef="#br0" timeOffset="817">1150 380 8020,'-6'-15'0,"4"6"138,-3-1 0,-1 5-92,1-5 0,-6 7 711,1-2 0,2 3-246,-2 2 0,2 7-139,-2 3 1,-1 3-135,6 1 0,0 1 0,5-1 0,0 6-109,0-1 0,0 1-177,0-6 0,5 1 201,0-1 0,5 1 10,-5 0 0,4-1-13,-4 1 0,0-6 85,-5 1-120,0 0 1,-2 3-153,-3-3 0,2 1 65,-6-6 1,-1 0-330,-5-5 1,1 0 132,-1 0 1,0 0-729,1 0 1,-1 0 51,1 0 1,4 0-1391,0 0 2234,7 0 0,10-13 0,9-4 0</inkml:trace>
  <inkml:trace contextRef="#ctx0" brushRef="#br0" timeOffset="1316">1500 380 8020,'8'-7'0,"4"-1"0,-8-6 739,8 6-411,-11 1 0,4 7-164,-10 0 1,-3 11-13,-6 4 0,-1 4 90,1 1 0,-1 3-235,0 6 0,1 0 73,-1 0 1,2-5-220,4 1 1,0-3-20,5 3 1,2 0-55,-3-5 1,5-1 70,5-4 1,3-5-47,7-1 0,6-5 83,3 0 1,0-8 66,5-6 1,-3-5 201,8-4 0,-3 1-68,-2-6 0,0-1 29,1-4 0,-1 5 36,0 0 0,-6 1 319,-4-1-83,-9 3-88,-4 6-233,-6 7 0,-1 2-137,-4 6 1,2 6-66,-7 4 0,7 3 106,-2 1 0,1 1-122,0-1 1,2 6 74,-3-1 1,5 1-51,5-6 0,3 1 39,7-1 1,1-1 22,3-3 1,-1-3 104,6-7 1,-4 0 154,4 0 0,0-8 460,6-7 1,-8-1-302,-2-9 1,-6 6 445,-4-5 0,-4-1-279,-6-4 1,0 5-451,0 0 1,-8 6-114,-6-2 1,-1 4-58,-4 2 1,-2 6-283,1 3 1,1 3-646,4 2 1,6 2-1874,-1 3 2057,0 3 1,2 6-259,3 1 1089,4 6 0,26 14 0,8 11 0</inkml:trace>
  <inkml:trace contextRef="#ctx0" brushRef="#br0" timeOffset="1541">2171 380 8020,'14'-7'0,"-2"-1"199,2-6 1,-7 6 876,7 3-713,-2 3 0,-3 9-5,1 2 0,-7 4-81,2 2 1,-3 4 78,-2 1 1,0 4-254,0-5 0,0 1 135,0-6 0,0 1-248,0 0 0,0-1 160,0 1 343,0-7-408,0-2 0,0-7-71,0-4 0,1-5-38,4-9 1,-2 1-203,7-6 0,0 1-189,4-1 0,1-2 230,0 6 1,1-1-1069,3 2 1,-3 7 1252,4-2 0,9 15 0,2 1 0</inkml:trace>
  <inkml:trace contextRef="#ctx0" brushRef="#br0" timeOffset="2042">2666 409 8020,'0'-8'940,"0"-5"0,0 10 30,0-7-628,0 7-146,0-10 1,-5 10-341,1-7 0,-3 7 85,2-2 110,4 3 40,-12 2 0,9 0-65,-5 0 0,4 0-11,-5 0 1,5 0 67,-4 0 0,5 7-213,-1 2 0,-1 4 80,1 2 0,-1 1-169,1 3 1,3-1 54,-3 7 1,4-6-5,1 5 1,0-4-70,0 4 1,1-5-163,4 6 1,3-7 60,7 1 0,-1-4-59,1-6 0,0 3 407,-1-8 1,6 1-125,-1-5 1,5 0 464,-4 0 0,-1-8 79,-4-6 1,-1-1 299,1-4 0,-2-4-193,-3-1 1,3 1 294,-4-1 0,-1 1-350,2-1 0,-5 1-38,5 4 1,-1 2-348,6-2 0,-2 3 141,-3 1 1,3 6-289,-4-1 1,4 7-35,2-2 1,-1 5-59,1 5 1,-7 3 121,-3 6 0,-3 2 75,-2 4 0,0 1-40,0 3 0,-2 2 18,-3-6 1,2-1-89,-7-4 1,7-1 204,-2 1-681,3-1 372,2 1 1,2-7-707,3-3 1,5-4-20,9-1 0,-1-1-171,6-4 1,1 2 1054,4-7 0,52-32 0,-34 14 0,0 1 0</inkml:trace>
  <inkml:trace contextRef="#ctx0" brushRef="#br0" timeOffset="2783">3512 132 8020,'6'-28'0,"2"11"391,7-8 1,-5 9 593,-1 6 0,1 4-529,5 6 0,-6 6-63,1 4 0,-7 11-423,2 8 0,-3 2 108,-2 8 1,0 1-55,0 9 1,0 3 128,0 6 0,0 2-338,0 3 1,0-1-162,0 6 0,-2-5-399,-3 5 0,4-6 246,-4 1 0,3-16-217,2-8 0,5-13 333,0-7 1,11-11 28,-1-8 1,3-8 385,-4-11 0,-4 1-108,0-7 0,-2 1 30,1-5 0,-2 0-10,-7 0 0,-2-2-54,-3-3 1,-3 3 80,-6-3 1,-6 8 28,1 2 0,-2 0-19,1-6 1,9 6 18,-4 0 0,6 6 113,-1-1 1,4 6 118,6-2 1,1 9 265,4-9 1,5 9-114,9-4 0,4 5 164,6-5 1,7 5-244,3-4 1,1 4-157,-1-5 0,3 0-225,-3-4 0,-3-1 70,-2 1 0,-10-1 29,-5 0 0,-3 1 66,-1-1 128,-7 1 1,-1 4-101,-7 0 1,-7 7 206,-3-2 1,-7 5-251,-3 5 1,-6 0-172,2 10 1,-2-3 11,2 13 0,3-3 65,6 3 1,2 2-295,3-2 0,-1 7 112,6 2 0,0 0-183,5-5 1,8-1-103,7-4 1,6 4-217,8-4 0,2-8 268,3-1 1,2-11 433,3 1 0,29-29 0,1-8 0</inkml:trace>
  <inkml:trace contextRef="#ctx0" brushRef="#br0" timeOffset="3250">4430 438 8024,'7'-14'0,"-6"-6"199,4 1 1,-3 4 387,-2 5 1,0 6 395,0-6-684,0 7 1,-7-4-190,-2 7 1,-4 2 127,-2 3 1,-4 3-73,-1 6 1,1 2-69,4 4 1,1 3-212,-1 6 0,7-5 104,3 0 0,-1-1-215,1 1 1,0 2-516,5-6 0,0-1-51,0-4 346,6-7 0,2-2 103,7-6 1,4-1-28,1-4 0,1-8 149,-2-7 1,-2-4 152,2 5 0,-4-6-2,-6 6 0,3-5 248,-7 4 1,4 1-56,-4 4 0,5 5-55,-5 1 0,1 5 446,-1 0-243,-3 2 0,6 4 83,-3 2 1,-4 5-132,4 5 1,-3 1-123,-2-1 0,5 1-80,-1-1 0,3 1-210,-2 0 0,3-6-205,6 1 0,1-7 194,0 2 0,1-3-178,3-2 0,4-7-8,6-2 0,-1-9 42,-4-2 1,3-6 341,-2 2 0,-3-10 0,3-5 0,-8-3 0,3-2 0,-5 1 0,-6-1 0,3 7 2041,-8 3-233,1 9-747,-5 4 0,0 20-557,0 5 1,0 9-83,0 7 0,-5 4-158,1 10 0,-3-1-37,2 5 1,4 1-321,-4 5 1,2-5-415,-2 0 0,3-5-1888,-3 5 2395,4-7 0,14 4 0,3-7 0</inkml:trace>
  <inkml:trace contextRef="#ctx0" brushRef="#br0" timeOffset="4021">4780 409 8024,'0'-15'334,"0"1"1,7-1-529,2 1 0,3 4-454,-3 0 0,6 5 1352,-1-4 0,1 4-293,5-5 0,1 7-10,-2-2 1,7-2-124,-2 3 1,2-3-357,-2 2 0,2 4 18,-6-4 1,4 2-47,-4-2 175,-1 3-159,-4-4 1,-6 7 3,1 4 0,-7 3 74,2 7 0,-3-1 68,-2 1 0,0 1-50,0 4 0,0-3 66,0 8 0,0-8-67,0 3 0,0 1-6,0-2 0,0 1-8,0-6 0,0 1-179,0 0 69,0-1 0,1-1 30,4-3 1,-2-4-152,7-6 1,0-1 73,4-4 0,1-3-145,0-7 0,4-1 130,0-3 0,1 1 44,-6-7 1,1 6 72,0-5 1,-6 6 182,1-2 0,-5 3 274,5-3 1,-7 9-25,2-4 80,-4 10-274,-1-8 0,-1 12-108,-4-4 0,2 10 25,-7 5 0,7 2-35,-2 3 1,2 1-23,-2 4 1,3-4-142,-3 3 0,4-2-50,1-3 0,1 1 28,4-1 0,3 1-42,7-1 0,-1-4 85,1 0 0,1-7-19,4 2 0,1-3 79,3-2 0,3 0 135,-2 0 0,-3-7-12,3-3 0,-6-3 250,5-1 0,-6-6 142,2 1 1,-6 0-189,-4 4 1,1-4-71,-6-1 1,0-1-26,-5 2 0,0 2-284,0-2 1,-6 3 18,-4 1 0,-3 2 8,-2 3 0,6-1 82,-1 6 0,5 0-212,-5 5-215,7 0 256,-10 0 1,11 2 242,-2 3 0,2-2-3,2 7 1,2-5 97,2 4 0,0 0-230,5 0 1,6 4 2,4-3 0,6-2 8,-6 2 0,7-5-95,-2 4 0,4-4-67,1 5 1,-1-2-117,-4 2 87,3 3 1,-10-5-7,2 6 0,-9 1 300,-5 0 0,-5-4-20,-5 3 0,-2-5 94,-2 10 0,-4-6-443,3 6 0,2-7 84,-2-3 0,7 1-158,-2 5 1,3-6-120,2 1 479,0-7 0,26-9 0,7-10 0</inkml:trace>
  <inkml:trace contextRef="#ctx0" brushRef="#br0" timeOffset="4448">6267 321 7461,'0'-14'-858,"0"4"2941,0 0-1729,-6 7 0,2-8-179,-5 6 0,4 0 59,-5 5 1,0 0 1,-3 2-148,4 3 1,-4-2 74,3 7 1,2-1 121,-2 6 1,2 1-200,-2 4 1,-1-3 226,6 8 0,0-6-592,5 5 0,0 1 209,0 4 0,0-5-619,0 0 0,0-6 355,0 2 0,7-6-251,2-4 0,6 1 174,4-6 0,-2 0-281,2-5 0,-3-8 692,-1-7 0,1-1 0,3-8 0,3 0 0,2-6 0,3 1 0,-2 0 0,2 0 535,2 0 0,-1 6-216,-4 4 1,4 2 1577,-4 3 0,4 6-834,1 3 1,-7 3 210,-2 2 0,-4 7-734,-1 3 0,-6 2-492,1 3 0,-8 1-116,-2 4 1,-8-2-298,-12 6 0,-4-2 365,-10 3 0,-18-7 0,-11-2 0,-8-1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9:37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321 860 8027,'-6'-22'0,"2"-6"0,-5 4 0,4 1 622,-5-1 0,5 6-82,-4-1 1,-3-2 10,-7 1 0,3-4-202,-4 4 0,-1 6 36,2 4 1,-6 7-198,6-2 1,-2 3 57,1 2 1,4 2-92,-3 3 1,7 9 25,3 11 0,1 2-127,-2 2 1,3 7 16,7 3 1,0 3-196,0 2 0,0-2-8,0-3 0,2-4-197,3-5 0,3-1-115,7 0 1,-1-11 181,1-4 0,4-9-42,1 0 1,6-11 29,-2-9 1,3-6-64,3-8 1,-3-7 77,-3-3 1,4-3-140,-4-2 0,-3 5 212,-1 1 1,-6 7 159,-4 2 0,-4 4 437,-6 6-305,0 9 66,0-3 1,-1 15-43,-4 3 0,2 8 187,-7 6 1,7 5-41,-2-4 1,3 4-56,2-4 0,0 4-132,0-5 0,2 1-3,3-6 0,3 1-218,6 0 0,-4-7 72,0-4 0,1-2-168,9-2 1,-4-2-45,3-2 0,-3 0-22,-1-5 1,0-6 52,-1-4 1,1-6 67,-1 6 0,1-7 84,0 2 0,-6 1 2,1-1 1,-7 6 254,2-2 1,2 4 26,-3 2 739,1-1-374,-5 7-321,0 2 1,0 7-92,0 4 0,0 5 105,0 9 1,0-1-151,0 6 0,0 1-128,0 4 0,5-5-5,0 0 1,6-1 25,-1 1 1,-2-3-344,2-6 1,1-2 118,9-3 0,-4-4-1,3-6 1,2-3 26,-1-7 0,6-1-41,-2-13 1,-3-1 86,-2-4 0,3 0 17,-3 0 0,-1 0 228,-8-1 0,1 6-16,-6 0 241,0 6-115,-5-3 127,0 6 0,-2 9-56,-3 6 1,3 6 18,-2 9 0,-3 1-81,2 4 1,0-3-70,5 8 0,0-1-261,0 5 0,0-5 73,0 1 1,5-7-563,0 1 1,8 2 155,2-1 0,-1-8-21,6-7 1,1-3-74,-2-2 0,7-7-856,-2-2 1404,4-11 0,21-48 0,-23 25 0,1 0 0</inkml:trace>
  <inkml:trace contextRef="#ctx0" brushRef="#br0" timeOffset="141">1269 481 8101,'0'-14'0,"0"-1"777,-7 1 205,6 6 1,-6 3-444,7 10 0,-5 7 29,0 8 0,1 7-232,4 3 0,0-1-90,0 5 1,0 1-693,0-1 1,0 5-199,0-5 0,4 5-613,1-5 1,5 0 1256,-5-5 0,19 1 0,0-1 0</inkml:trace>
  <inkml:trace contextRef="#ctx0" brushRef="#br0" timeOffset="466">1240 758 8101,'-5'-16'0,"0"-3"0,0 2 0,5-2 0,2 3 875,2 1 0,6-1-376,10-3 1,1 2-464,3-2 0,3 4-17,-2 6 0,2-3 30,2 8 1,-1-1-100,-4 5 0,-3 1-246,-6 4 0,-2 5 50,-3 9 0,-4 4 128,-6 6 1,0 2-177,0 3 0,0-3 38,0 3 0,0-4-9,0 0 0,0-3 49,0-3 0,5-2-155,0-8 391,6 1 0,-3-9 251,7-6 1,-2-8 369,-4-11 0,4-4-291,-3-6 1,-2-2-25,2-3 0,-7 3-72,2-3 1,-3 3-47,-2 2 0,0 7-119,0 2 1,-5 4-339,0 1 0,-6 7-76,1 3 1,2 4-860,-2 1 1184,7 6 0,3 35 0,8 14 0</inkml:trace>
  <inkml:trace contextRef="#ctx0" brushRef="#br0" timeOffset="933">2041 569 8101,'7'-15'641,"1"1"-415,6 6 1,-1 3 147,-3 10 0,1-1-56,-6 11 1,0-2 277,-5 11 1,0-4-324,0 4 1,-1-5-94,-4 6 1,3-6-415,-3 5 0,-1-6 52,1 2 0,-5-4-339,5-2 294,0 1 61,5-7 1,0-3 60,0-10 1,7-8-118,3-6 1,7-12-114,3 2 0,6-4 95,-2 4 0,2 0 73,-2 0 1,4 1 28,-4 4 0,4 3 445,1 7 0,-6 5-22,-4 5 1,2 2 135,-2 2 1,1 6-127,-6 4 0,-4 3 129,0 2 1,-2 4-235,2 1 1,1 4 42,-6-5 1,1 1-475,-1-6 0,-3 1 148,3-1 1,-2-5-649,2-5 502,-4-2 1,8-2 23,-5 0 1,3-6-14,3-4 1,3-8 62,-4-1 0,4-7 129,2 1 0,1 4-46,3 2 1,-2-2 137,2 1 0,-3 1 112,-1 4 1,-1 2 194,1 4 0,0 2 41,-1 7 1,1 0 249,-1 0 0,-1 7-302,-3 2 1,1 6-70,-6 4 1,0-1-840,-5 7 1,5-3 360,0 2 0,0 4 195,-5-4 0,6 17 0,2 4 0</inkml:trace>
  <inkml:trace contextRef="#ctx0" brushRef="#br0" timeOffset="1508">3295 554 8101,'-15'-14'0,"1"1"448,-1 3 0,6 4 667,-1 6 1,5 0-429,-5 0 0,5 1-234,-4 4 1,4 3-405,-5 7 0,2 1 79,-2 3 0,2-1-706,3 6 0,4-4 12,-4 4 0,3-6-283,2 1 0,0-2 63,0-3 193,0 1 1,7-7-76,2-3 400,4-4 1,2-7 352,0-4 0,-1-3 125,1-1 0,-6-1 637,1 0-400,0 1-66,4-1 1,-4 2-115,0 4 1,-5 2 110,4 7 56,-5 0-97,9 0-345,-5 7 1,5 1 101,-4 6 0,4-4-363,-3 0 1,-2-2-6,2 2 0,0-4-146,4-6 0,1 0 95,-1 0 0,1 0-189,-1 0 0,6-8 82,-1-7 0,1-1 53,-6-8 1,-4-2 262,0-8 1,-7-3 115,2-7 0,-3 7 55,-2 3 0,0 3 405,0 2 0,-7 6 1776,-3 4-722,4 9-415,-7 3 0,11 16-417,-3 5 0,4 7-236,1 8 0,0 2-697,0 3 1,0-2 248,0 7 0,5-5-396,0 5 0,6-6-293,-1 1 1,-4-2 690,-1 2 0,3 16 0,0 10 0</inkml:trace>
  <inkml:trace contextRef="#ctx0" brushRef="#br0" timeOffset="1741">3572 627 8101,'6'-14'0,"3"-1"-202,5 0 0,1 6 323,-1-1 0,2 0 499,4-4 0,-2 4-119,6 0 1,-1 7 105,1-2 1,2-1 47,-7 1 0,1 2-207,-6 7 1,1 0-351,0 5 0,-6 6-24,1 4 0,-7 2-135,2-1 1,-3-2-80,-2 6 1,0-5-410,0 6 0,-5-6 206,0 5 0,0-6-264,5 2 1,-5-4 606,0-2 0,1-12 0,4-4 0</inkml:trace>
  <inkml:trace contextRef="#ctx0" brushRef="#br0" timeOffset="1874">3980 452 8101,'0'-21'320,"0"5"0,0-5-328,0 6-153,7 7 1,1 2 160,6 6 0,7 19 0,2 5 0</inkml:trace>
  <inkml:trace contextRef="#ctx0" brushRef="#br0" timeOffset="3033">4388 423 8101,'0'-15'0,"-5"1"0,1-1 0,-6 6 550,5-1 1,-6 7 795,1-2 0,2 3-788,-2 2 0,5 2-112,-4 3 1,0 4-226,0 11 0,-3-2 25,8 6 1,-1 0-441,5 5 0,0 1 220,0-1 0,0 0-589,0 0 1,6-1 149,4-4 0,3 3-74,1-2 0,7-6 64,4-4 1,2-2-202,2-9 1,2 1 177,3-5 1,-3-1 174,3-4 0,2-8 341,-2-7 0,1-5-81,-1 0 1,-3-2 195,3-2 1,-8-5 80,-2 0 0,-6 4 217,2 6 1,-6 1 221,-4-1-298,3 3 0,-12 11 308,4 1 0,-10 5-232,-4 0 0,-4 7-139,-2 2 0,-4 6-103,-1-1 0,-4 3-10,5 1 1,-1 2-149,6 4 1,4-4-225,0 3 0,5-2-76,-4-3 1,5 1-267,-1-1 0,4 1 20,1 0 0,6-2 249,4-4 1,5-2-495,4-7 1,4 0 199,6 0 1,0-8-25,0-7 1,-1 0 188,-4-4 1,2-2 266,-7 2 0,1-1-81,-6 6 1,-6 4 159,-3 0 135,-3 7-174,-2-4 1,-2 7 556,-3 0-348,4 7 1,-10 1 277,6 7-387,0-1 0,5 1-168,0-1 1,5-4-38,0 0 1,6-7-257,-1 2 1,3-4 183,1-1 0,6 0 54,-1 0 0,7-1-330,-2-4 1,4-3 175,1-7 1,-2-6 288,-2-3 0,2 0 63,-2-6 1,-3 3 46,3-12 1,-9 2 181,-2-2 1,-1 3 318,-8 7 1,2 2 1077,-3 2-1137,-2 4 1,3 13-299,-10 3 0,2 10 38,-7 5 0,5 8-47,-4 1 1,-1 12-50,-5-2 0,2 5-183,4 0 0,-3-2 48,7 7 1,1-6-221,4 1 1,0 1-362,0-1 0,0 0 298,0-4 1,6-3-380,4-3 1,8-7 248,1-8 0,5-5-111,-4 0 0,6-8 83,-2-6 0,3-10 142,3-4 1,-1-5 145,0-5 0,-2 2 229,-2-7 0,2-2 74,-2-7 0,-4 1-78,-2-7 1,-3 7 493,-1-1 1,-1 1 116,1-2 1,-7 12 422,-3 3 1,-3 9-145,-2 11-630,0 6 1,-7 1-184,-3 7 1,-3 8-121,-1 7 1,-6 6-75,1 8 1,0 2 101,4 3 1,5 2-259,1 2 0,5 5 41,-1-5 1,4 0-246,1 1 0,0-7 77,0 2 1,1-3-86,4-2 0,8-6 99,7-4 1,4-4 122,-5-6 0,7-2 63,-1-7 0,-3-2-50,3-3 0,-6-4 316,5-11 0,-6 2 67,2-6 1,-4 5 79,-2-6 1,1 8-13,0-3 0,-6-1 79,1 2 1,-7-1-92,2 6 1,-3 4 158,-2 0 245,0 7-181,0-10-172,0 11-154,0 2 1,0 8 283,0 7 0,0 0-222,0-1 0,1 1-396,4-1 1,3 1-182,7-1 1,1-1-645,3-3 0,-1 1-372,7-6 1,2 0 577,2-5 1,7 0-126,-12 0 0,5-5 437,-9 0 0,-2-6 18,-9 1 805,-2 4 355,-7-1 1,-7 11-215,-2 5 1,-11 8 719,-4 12 0,-5 10-591,-5 9 0,-2 6 85,-3 14-845,4 0 0,16 5 0,2 11 0,-2 5 1,1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0:16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44 307 7749,'-8'-7'0,"-5"6"956,5-6-640,0 7 1,2 7-7,6 3 0,1 7-130,4 3 1,3 6 51,7-2 1,-1 2-168,1-2 0,0 4-116,-1-4 0,6-3 54,-1-1 0,0 1 60,-4-2 1,0-4-105,-1-6 0,-4-5 90,0 0 1,-6-2 143,6-2 1,-7-6-163,2-4 1,-3-10-36,-2-4 1,-7-3 46,-2-3 0,-4 1-84,-2 0 0,-4 0-73,-1 0 1,-4-4 83,5 4 0,-6-3 91,6 8 0,1 1-92,8-1 1,-1 1 206,6-1 1,2-2-144,8 6 1,11-6-56,13 2 1,7-2 89,7 2 1,6 9-1,0 10 1,4 4 106,-4 1 0,2 14-129,-7 11 0,-5 9-5,-15 9 1,-4 8-19,-10 2 1,-4 2 35,-6-1 0,-2 1 49,-2-7 1,-3 1 64,-3-5 1,-1 3-179,6-4 0,-5 3-124,6-12 0,-1 0-500,5-5 1,0-7 306,0-2 0,6-10 69,4-6 0,3-15 142,1-8 0,1-14 19,0-6 0,-1-3-121,1-1 0,-1 0-85,1 5 1,-1 2-417,1 7 1,-5 8 713,-1 6 0,8 20 0,5 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0:07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3397 503 7751,'-7'-8'66,"4"-5"1,-7 3 237,-1-3 0,5-1-75,1-1 0,3 5 215,2 1 1,0-1-187,0-5 1,7 2-1,2 4 1,4 2-28,2 7 1,-1 0-22,1 0 0,0 0-79,-1 0 0,1 12 4,-1 2 0,1 6-127,-1-1 1,-1-1 70,-3 6 1,2 0-128,-8 6 1,3-3-78,-2-3 1,-4 2 36,4-6 0,-3-1-131,-2-4 1,0-1-115,0 1-333,0-7 143,0-1 222,0-20 1,5-5 132,0-16 1,4 1 21,-4-5 1,6 5 102,-1-1 1,1 3-67,-1 2 0,2 2 351,-8 2 1,8 4-26,-3 7 1,4 6 78,2 3 1,-5 3-69,-1 2 0,1 2 81,5 3 1,-6 4-72,1 11 1,-5-2-67,5 6 0,-5-5-150,4 6 0,-5-8 64,0 3 1,-2-4-95,-2-1 1,0-1 100,0 1 0,0-5-357,0-1-101,0-6-37,0 4 245,0-7 1,5-7-63,0-2 0,6-4 59,-1-2 1,-2-4 69,2-1 0,-1 1 159,6 4 1,0 2-99,-1 4 1,1-3 82,-1 7 0,-4 1 67,0 4 25,-1 0 0,4 1-59,-3 4 1,1 3 15,-6 7 0,0 4-46,-5 1 1,5 1 7,0-2 1,1-1-110,-1 6 0,-2-6 69,7 1 0,-5-4-542,5-5 0,-1 1 185,6-6 0,0 0 49,-1-5 0,6-11 33,-1-4 1,7-11-36,-2-3 0,-1-2 219,1-8 1,-4 7-125,4-2 1,-6 3 432,1 2 1,-7 1-69,-3 4 871,-5 3-453,2 13-258,-12 1 0,-4 11-65,-10 5 0,4 3 43,-3 12 0,3 0-51,1 5 1,0 1-13,1-1 0,1 0-448,3 0 1,4-1 128,6-4 1,0-1-527,0-4 1,6-4 103,4-1 0,9-1-143,6-8 1,2 0 196,2-5 1,0-8-126,1-7 1,2-1 278,-3-8 1,4 4 282,-9-4 0,2 0-106,-2-6 1,2 6 105,-7 0 0,1 1 162,-6-1 0,-4-2 131,0 7 0,-7-1 945,2 6-318,-3-1 524,-2 7-1023,-7 1 1,-1 9-49,-7 3 1,-4 5-14,0 9-1,-1 4-149,6 6 1,-4-5 43,3 0 0,-3 1-227,9 4 0,-3-2-229,3-2 1,2 1-114,7-7 0,0 1-433,0-6 1,2-1 345,3-3 0,3-4-215,6-6 0,7-8 188,4-6 1,-3-3 97,3-7 0,-3 0 102,2-5 0,2-1 83,-6 1 1,1 0 96,-2 0 1,-7 6 131,2 4 604,-2 3-153,-4 1-18,-2 7 1,-6 8 162,0 10 0,0 8-260,0 1 1,0 2-41,0-1 1,0-3-96,0 8 0,-1-8-251,-4 3 1,3-4 386,-3-1 0,4-1-846,1 1-434,6-7 0,2-2 229,7-6 0,-1-1 286,1-4 1,-1-3 28,1-7 0,0 1 108,-1-1 0,1 0 147,-1 1 1,1-1-5,0 1 1,-1-1 240,1 1 0,-2-1-47,-4 0 0,4-1 112,-3-3 1,-2 3 154,2-4 1,-7 4 111,2 1 429,3 7-239,-6-5 23,4 12-520,-6-6 0,0 9 16,0 3-187,-6 3 1,4 6-281,-3 1 1,4-5-754,1-1 757,0 1 0,0 0-951,0 0 347,0-7 72,-7 10 420,5-12 0,-4 7-393,6-3 188,0-3-37,0 4 600,0-6 0,26-25 0,6-8 0</inkml:trace>
  <inkml:trace contextRef="#ctx0" brushRef="#br0" timeOffset="1242">5073 372 8617,'0'-8'1855,"0"1"-1621,0 7 0,0 12-24,0 2 0,0 9-1,0-4 1,2 10-75,3-4 1,-4 6-110,4-7 1,-3 2-136,-2-2 0,5-1 50,0-4 1,-1-7-95,-4 2 1,0-7 58,0 2 1,2-5 2,3 0 1,-3-4 50,2-4 1,5-11-126,0-9 0,-1-6-130,2-4 0,0 2 74,4-7 0,1 7 23,-1-2 0,1 5 41,0 4 0,-1 4 200,1 7 1,-1 6 17,1 3 1,-5 3 117,-1 2 1,-1 2-18,2 3 1,2 4 103,-8 11 0,6 2-64,-5 8 1,1-6-94,-1 0 0,-3 0-99,3 6 0,1-6 50,-1 0 1,5-6-163,-5 1 1,4-2-94,-4-3 0,7-6-34,-3-3 0,-1-3-51,2-2 0,5-7-80,4-2 0,5-11 167,-4-4 1,1-4 21,-2-1 0,-2-2-143,2-3 1,2 4-16,-1-4 1,-6 8 520,-4 1 0,-5 8 606,4-3 828,-5 4-1139,2 8 0,-6 3 191,0 10 0,-1 3-229,-4 7 0,3 4-128,-3 0 1,2 7-507,-2-1 0,3-3 51,-2 3 0,2-8-125,2 3 0,0 1-799,0-2-139,0 1 1,2-7 1196,2-4 0,11-34 0,8-16 0</inkml:trace>
  <inkml:trace contextRef="#ctx0" brushRef="#br0" timeOffset="1373">5744 168 7733,'-15'-7'161,"1"-1"18,6 0-1387,1 2 1208,7 6 0,33 19 0,7 5 0</inkml:trace>
  <inkml:trace contextRef="#ctx0" brushRef="#br0" timeOffset="1658">6006 328 7733,'-8'15'-139,"-3"-1"126,6 1 0,-2-5-222,3-1 614,2 1 1,-6 0 47,3-1-82,3-5-592,-4 2-89,6-6 0,0-6 301,0-4 0,2-5 191,2-4 0,0 3-34,5-4 1,1 4-127,5 2 1,1 4 263,3 0 0,-2 7-57,2-2 1,-3 3 323,-1 2 1,-1 0-120,1 0 0,-2 2-86,-3 3 1,1 3-57,-6 7 0,1 1-32,-1 3 1,-3-1-2025,3 6 1,-4-4 877,-1 4 1,-1-5 911,-4 6 0,-3 6 0,-7 6 0</inkml:trace>
  <inkml:trace contextRef="#ctx0" brushRef="#br0" timeOffset="2198">6706 314 7733,'0'-10'-883,"0"0"2433,0 7-937,0-10 1,0 10-51,0-7 0,0 5-178,0-5 1,0 6 0,0-6 0,0 5 23,0-5 1,-2 5-82,-2-4 1,0 5 50,-5 0 0,4-3-69,-5 2 1,0 0-211,-4 5 0,-1 0-26,1 0 1,-6 7-169,1 3 1,-2 3-212,1 1 0,4 6-498,-3-1 0,4 5-58,5-4 1,-1-1-172,6-4-124,0-1 0,12-1 554,2-3 1,9-4 244,2-6 0,6 0 415,-2 0 1,2 0 35,-2 0 1,2 4 49,-7 5 0,1 3 200,-6 12 0,-1 8 488,-3 12 0,-3 8-340,-7 11 0,0 4 107,0 5 0,0 6-315,0 0 1,0-2-205,0-8 1,-7-10 69,-3-9 1,-1-7 57,1-8 1,-3-8-220,4-16 0,-3-5-338,3-10 0,2-10-64,7-9 1,0-10-434,0-5 0,3-5 204,7-4 0,0 2 347,9-2 1,4 2 294,1 3 0,30-40 0,-24 37 0,1 0 0</inkml:trace>
  <inkml:trace contextRef="#ctx0" brushRef="#br0" timeOffset="2975">6983 66 7733,'0'-21'702,"0"4"-527,6-4 1,3 15 614,5 6 1,-4 13-237,0 11 1,-2 10-78,1 5 1,-2 10-5,-7 4 1,0 4 205,0 1 1,0 10-255,0 0 1,0 8-153,0-3 0,-5-2-466,0 2 0,-5 2 200,6-12 1,-1-5-657,5-19 0,0-10 204,0-9 0,1-10-94,4-6 0,3-13 151,7-6 1,-1-14-91,1 0 0,0-10 56,-1 0 1,-1-3 129,-3-2 0,-2-4-115,-3-1 1,-4 0 102,4 6 1,-5 1 206,-5 3 1,2 8 165,-7 7 0,6 6 619,-6-2-271,7 11 75,-4 2 1,7 6-250,0-4 0,2 3 61,3-3 1,4 2-82,11-2 0,-2-1-6,6-4 0,-1-3-286,1 3 0,3 2-24,-2-2 0,-3 1 97,3-6 1,-8 2 110,3 3 0,-9-1 365,-1 6-178,-7 0-64,4 5 0,-7 7 50,0 3 1,-5 4 6,0 6 0,-5 2-203,5 7 1,-4 1-43,4-1 1,0 0-232,5 0 0,-5-5-67,0 1 1,0-8-235,5 3 0,2-4 154,3-1 0,-2-7-161,7-3 1,0-5 95,4-5 0,6-5 69,-1-9 0,5-4 187,-4-6 1,1 0 40,-2-1 1,-3 3 229,4 3 0,-4-2-52,-1 6 1,-6 2 312,1 9 2,-7-4 350,4 11-288,-7-4 0,-2 12-156,-3 4 1,-1 3-127,-4 1 1,4 6-127,6-1 0,-5 1-242,0-6 1,0 1-51,5-1 1,5-4-415,0 0 0,6-7 45,-1 2 0,8-5-478,1-5 1,7-3 387,-2-7 1,9-6 699,1-3 0,0-10 0,-5-5 0,0-4 0,0-6 0,-6-1 0,-4-4 0,-4 9 0,-5 6 0,-4 13 0,-6 2 938,0 12 0,-6 8 1407,-4 8 1,2 13-803,-2 12 0,0 6-847,-4 9 1,1 2-194,3 2 0,-1 2-150,6 4 0,0 3-2394,5-4 0,15-1 2041,9 1 0,28-24 0,14-4 0,9 4 0,-1 0 0</inkml:trace>
  <inkml:trace contextRef="#ctx0" brushRef="#br0" timeOffset="4141">8980 561 7701,'10'0'733,"0"0"-459,-7-6 1,8 3 135,-6-7 350,0 7-141,-5-10-122,0 5-343,0-7 1,0 0 0,0 1 0,0-1-41,0 1 1,-5-1-137,0 1 1,-5-1-123,6 0 0,-8 1 81,2-1 116,-2 1 1,-3 1 12,0 3-6,1-3 226,-1 11 0,5-4 252,1 6-141,6 0-158,-4 6 1,9 1-141,3 3 1,4 1-222,11-6 1,2 5 19,8-6 1,-1 1 69,0-5 1,5 0-66,0 0 1,0 5-14,-5 0 1,0 0-135,0-5 0,-6 5 150,-4 0 0,-2 6-65,-3-1 1,-6 3-52,-3 1 1,-3 2 49,-2 4 0,0-2 114,0 6 1,0-5-5,0 6 0,0-6 147,0 5 1,0-6-69,0 2 1,0-9 72,0-1 1,6-7-84,4 2 0,5-5 16,4-5 1,-1-5-221,6-9 0,0-4 70,6-6 1,-1 0-8,0 0 1,-6-1 118,-4 1 1,-3 2 148,-1 3 1,-7 2-8,-3 8 1,-5 6 290,-5 3 1,-3 3-187,-7 2 1,1 0 99,-1 0 0,5 12-247,1 2 0,1 6 79,-2-1 1,-2 4-211,8 6 0,-1-5-196,5 1 1,0-1-414,0 5 0,1-2 8,4-2 0,3 1-485,7-7 0,4-1 397,1-8 1,11-4 96,-2-6 0,10-11 626,-1-4 0,3-14 0,-2 0 0,-2-13 0,-3 3 0,-2-6 0,7 6 0,-8 5 0,-2 5 126,-6 6 72,-15 15 1,-1 14 327,-7 14 0,-7 7 407,-3 7 1,-3 5-218,-1 10 1,-1-4-315,1 4 1,-1-4 8,0-1 1,1-1-107,-1 1 0,2-2-675,4-3 1,-3-5-147,7-10-215,1 4 144,4-12 0,0-3-717,0-13 1,0-13 601,0-11 0,0-4 702,0-1 0,4-6 0,1-4 0,5-5 0,-5-5 0,5-2 0,-6-8 0,6 3 374,-5 2 1,6 4 601,-1 6 0,5 2-292,4 3 0,4 10 206,6 10 1,2 4-376,3 5 0,-3 4 45,3 6 1,-10 1 29,-5 4 0,-4 10-242,-5 9 0,-4 4-138,-6 1 0,-6 0-255,-4 0 0,-3-1-313,-2-4 1,-4 4 112,-1-4 0,-5 2-374,0-2 0,3 2-1577,-3-7 1,7 6 2195,-1-6 0,29-25 0,8-12 0</inkml:trace>
  <inkml:trace contextRef="#ctx0" brushRef="#br0" timeOffset="4500">10365 576 7701,'6'-13'-149,"4"3"0,3-3-302,2 4 1,-1-4 576,1-2 1,-1 0 637,1 1 1,-2-1-307,-3 1 0,1-1 206,-6 1 1,5-1-405,-6 0 0,6-4-54,-5 0 1,0-1-42,-5 6 1,0-1 170,0 0-231,-7-6 1,-1 7 12,-6-1 1,-1 2-253,1 8 35,-1 1 0,0 4 54,1 0 1,6 6-3,3 4 0,-2 3 58,3 1 1,-1 1 120,5-1 0,1 1-95,4 0 0,0-1 12,10 1 0,-4-1 58,8 1 0,4-7 28,1-3 1,2 1-182,-1-1 1,0 5-208,-5-5 1,4 1 522,-4-1 1,-1-2-69,-4 7 1,-1-2 108,1 2 0,-7 3-215,-3-3 0,1-2-597,-1 1 111,0 1-566,-5 5-555,0-1 1511,0 1 0,26-20 0,6-5 0</inkml:trace>
  <inkml:trace contextRef="#ctx0" brushRef="#br0" timeOffset="4867">10948 459 7716,'8'-14'0,"4"4"0,-8 0 0,8 1 807,-3-6 1,6 0-308,4 1 0,-6 4-93,7 0 1,-12 1-115,7-6 1,-4 1-57,3-1 0,-5 5-116,-5 1 0,-2-1-129,-2-5 0,0 6 121,0-1 0,-6 7-84,-4-2 0,2 3 78,-2 2 0,0 0-27,-4 0 0,-1 7 160,1 2 1,1 4-101,3 2 0,-1 1 105,6 3 0,-5-2-186,5 2 0,0 2-236,5-1 0,0-1-67,0-4 1,0-1-379,0 1 1,7-2 84,2-4 0,4-2 182,2-7 1,6 0-362,3 0 0,4-8 309,1-7 0,2-1 199,3-8 1,-3 6 235,3-2 1,-5 4 292,-5 2 1,4 1 6,-4 3 0,-3 4 511,-2 6 0,-2 0 291,-3 0 1,-6 6-459,-3 4 1,-3 4-123,-2 6 1,-2-4-243,-3 3 0,-4-2-276,-11-3 1,4-1-384,-4-3 1,-1 1-1460,2-6 1810,0 0 0,-3-31 0,0-6 0</inkml:trace>
  <inkml:trace contextRef="#ctx0" brushRef="#br0" timeOffset="5925">11808 299 7716,'-23'0'0,"-2"2"567,5 2 1,1 0-152,4 5 0,5-5 26,1 1 1,5 3-117,0 1 1,2-1-115,2 2 0,0-5-37,0 5 1,6-7-73,4 2 1,3-4 5,2-1 0,4 0-152,1 0 0,1 0-194,-2 0 0,-3-4 160,4-1 1,-4-7-87,-2 3 1,1-4 18,0-2 1,-2 1 91,-4-1 1,-1 5-8,-3 1 1,-3-1 30,3-5 0,-5 1 45,-5-1 1,-3 7 81,-7 3 0,1-1 75,-1 1 1,-4 0-42,-1 5 1,-1 6 147,2 4 0,2 5-49,-2 4 0,4-1-182,6 6 1,-3-4-122,8 4 0,-1-1-275,5 1 0,0 2-496,0-7 0,6 2 381,4-1 1,0-9-472,4 4 1,-2-10 399,7-1 0,-3-2 261,-1-2 1,-1-2 270,1-2 0,1-6 0,4-10 0,-4 4 0,3-3 0,-3-2 0,-1 1 0,-1-4-4,1 5 1,0-1 1,-1 6 0,-4 4 979,0 0 0,-1 7-366,6-2 1,-5 3 1020,-1 2-1140,-5 0 1,2 7-104,-6 3 1,0 4-189,0 6 0,0-4-125,0 3 1,0-3 70,0-1 0,0 0-97,0-1-797,0 1 380,0-1-164,0-6 1,7-6 63,2-7 0,4-11 28,2 1 1,1-2 204,3 2 0,-2-4 158,2-1 1,2 1 282,-1 4-167,-1 1 0,-4 5 60,-1 5 0,-4 2-10,0 2 1,-7 2 385,2 2 0,-4 5-182,-1 5 0,0 1-155,0-1 1,0 1-254,0-1 0,0 1-419,0 0 1,0-6-328,0 1 62,7-7 1,1 4 144,7-7 1,-1-2 652,1-3 0,-1-4 0,1-11 0,4-3 0,1-6 0,4-6 0,-5-4 0,6 2 0,-6-2 0,1 1 0,-6 0 0,-4 4 379,0 9 0,-7 9 1849,2 6-952,-4 7 0,-1 3-633,0 10 0,-5 11-24,1 8 0,-8 2-314,3 8 1,0-5-241,0 5 1,6-7-280,-2 2 1,-2 2-527,2-2 0,0 0-93,5-5 1,-4-2 832,-1-2 0,-7-24 0,4-11 0</inkml:trace>
  <inkml:trace contextRef="#ctx0" brushRef="#br0" timeOffset="6483">12450 314 7736,'1'-13'320,"4"3"0,-2-3-160,7 3 0,1-1-736,9 1 0,2-3 499,8 3 0,-1 2 674,0-1 0,5 4-225,0-5 0,0 7 189,-5-2 1,-1-2-230,-4 3 0,2-1 120,-7 5-429,1-7 256,-6 6-300,-6-6 1,-3 7-8,-10 0 1,1 0-20,-11 0 0,4 7-79,-9 2 1,-1 3-79,2-3 1,-1 4 129,6-3 0,-1 3-64,1 2 0,1-1-8,3 1 0,-1-1 64,6 1 1,-2 0-272,2-1 258,4 1 1,-4-2 14,10-4 1,3-2-30,6-7 0,1 0-113,0 0 0,4-2-53,0-3 1,1-3-289,-6-6 0,6-1 233,-1 1 0,1-3 62,-6-2 1,-1 3 233,-3-4 1,1 4 33,-6 2 0,0 5 742,-5 3 173,0 6 0,0 6-402,0 4 0,0 3 103,0 2 1,-5 4-474,0 1 1,0-1 73,5-4 1,2-2-220,3-4 0,-2 3-186,7-8 1,-5 1-309,4-5 1,1 0 88,5 0 1,1-3-280,3-7 1,-1 1 176,7-11 1,-8-3 81,3-1 0,1-3 427,-2-2 0,1-6 0,-6 1 0,-4 0 38,0 5 0,-7 7-171,2 2 1844,-4 10-752,-1 4 0,-4 17 451,-1 4 1,-5 14-795,5 0 1,-5 5-124,6 0 1,-6-1-801,5 6 0,-1-5 242,1 4 0,3-5-1197,-3 1 0,4-8 1262,1-2 0,13-19 0,3 0 0</inkml:trace>
  <inkml:trace contextRef="#ctx0" brushRef="#br0" timeOffset="6699">13106 255 7736,'6'-14'0,"2"4"-336,7 0 1,4 1 167,1-6 1,-1 5 966,-4 0 0,1 7-47,3-2 0,-3 4 70,4 1 0,-4 0-369,-1 0 0,-2 1 26,-4 4 1,3 3-276,-7 7 0,-1 0-54,-4-1 0,0 1-379,0-1 1,0 1 218,0-1 0,-4 1 236,-1 0-226,0-1 0,-8 1 0,-3-1 0</inkml:trace>
  <inkml:trace contextRef="#ctx0" brushRef="#br0" timeOffset="7192">13528 270 11420,'0'10'356,"0"-1"0,0-4-241,0 5 0,0 0-165,0 4-416,0 1 1,5-1 274,0 1 0,1-5-867,-1-1 434,-3-5 388,11 9 0,-5-13 219,7 0 1,-7-7 205,-3-8 0,1-1-120,-1-3 1,0 3 125,-5-4 1,0 2 1028,0-1-841,0 3 1,-2-4-43,-3 11 0,-3-3 317,-6 7-921,-1 1 1,0 5-205,1 4 1,-1 3-491,1 7 1,4-4 956,0 4 0,14 15 0,-3 16 0</inkml:trace>
  <inkml:trace contextRef="#ctx0" brushRef="#br0" timeOffset="7433">13805 197 11537,'0'15'-406,"0"-1"-369,0 1 0,7-7 401,2-3 0,1-4 193,5-1 1,-4 0-23,9 0 0,-4 0-101,-2 0 1,6 0 1148,-1 0 1,5 0 1893,-4 0 1,-1 5-1303,-4 0 1,0 6-804,-1-1 1,1 9-3340,-1 6 2705,1-4 0,-14 26 0,-2 0 0</inkml:trace>
  <inkml:trace contextRef="#ctx0" brushRef="#br0" timeOffset="9817">277 1771 7768,'-19'-19'0,"-1"-1"0,-4 3 0,5 7 0,-7-3 0,10 13 0,-4 0 0,4 6 668,1 9 1,-1 1-158,-3 4 1,3 2 7,-4 7 0,5 5-314,6 1 0,2 3-41,7-4 1,0 0-528,0-4 0,7-3 218,2-3 0,11-4-100,4-10 1,4-6 18,1-8 1,5-6-160,0-10 0,0-7 59,-5-7 0,0-7-70,0 2 0,-1-3 164,-4-1 0,-3-6 181,-6 0 0,-2-10 170,-3 0 0,-4-6-83,-6 7 1,0 5 900,0 14 1,-6 6-454,-4 14 0,-3 1 196,-2 13 0,1 9-177,-1 10 1,1 7-95,-1 8 1,-3 7-169,4 3 1,-4 3-40,8 2 0,4-1-461,1 1 0,3 0 235,2 0 1,7-2-952,2-3 0,11-4 424,4-6 0,8-1-614,2-4 0,5-4 428,-5-11 0,5-2 325,-5-7 0,5-2 412,-5-3 0,-5-3 0,-4-6 0,-8-3 0,3-2 0,-1 1 0,-4-6 0,1 6-29,-11-1 1,1-2 46,-1 1 1,-3 1 2083,3 4-1357,-4 1 0,-2 1-150,-4 3 0,2-1-294,-7 6 1,0 0-206,-4 5 1,-1 6 58,0 4 1,-4 3 55,0 2 1,4 4-140,5 0 1,2 7-100,-2-1 0,-1-3-245,6 3 0,0-6-70,5 5 1,2-6-242,3 2 1,3-6 271,7-4 0,-1-4-69,1-6 0,4-1-165,1-4 0,1-8 128,-2-6 0,-4-7 270,-1 1 1,1 3-66,-5-3 0,-4 3 53,-1-3 0,-2-1 444,2 7 0,-3 4 976,2 6-933,-2 5 1,-4-2 130,-2 6 0,2 11-1,-3 4 1,2 8-89,-2-4 0,3 5-173,-2-4 1,2 4-160,2-4 1,2-1-351,2-4 0,3-6 65,3 1 0,7-7-290,-2 2 1,9-10 109,1-5 0,2-4-263,2-6 0,0-7 303,1-7 1,-1-7 386,0 3 0,-5-5-182,0 0-1,-6-3 183,2-2 0,-6 2 282,-4-2 1,-4 14 171,-6 5 0,-6 11 475,-4 3 1,-3 2-331,-1 8 1,4 7 98,0 8 1,2 4-295,-1 6 0,-4 2-148,3 8 1,2 0-295,-2 4 1,7-1 5,-2 6 1,3 0 19,2 4 1,0-4-159,0 0 1,2-7-338,3 2 1,3 2 196,6-2 0,1-5-95,0-4 1,-1-8 303,1 3 0,4-10-48,1-6 0,6-2 255,-2-2 1,-1-8 47,1-7 0,0-1 47,5-8 0,-4 0-108,-1-6 0,0 3 79,5 3 1,-1-7 9,-4 6 0,2-4 159,-6 10 1,-1-2 740,-4 1-385,-7 4-221,-2-5 0,-8 13-230,-2 3 1,0 4-349,-5 1 0,-6 1 52,-4 4 0,-7 3-222,1 7 0,3-1 63,-3 1 0,8 4 107,-3 1 0,4 4-383,1-5 1,1 7-88,-1-1 0,6-4-263,-1-2 1,7-3 6,-2-1 473,3 0 1,10-7 218,7-4 1,1-2 114,8-2 0,-4-6 111,4-4 0,-5-1 335,6 1 1,-6 3 36,5 7 0,-6 0-163,2 0 1,-6 2 447,-4 3 1,1 3-428,-6 7 0,5-1-493,-5 1 1,0-1-259,-5 1 1,0-1-1940,0 1 2370,0-7 0,0-21 0,0-11 0</inkml:trace>
  <inkml:trace contextRef="#ctx0" brushRef="#br0" timeOffset="9998">1021 1640 7768,'-20'-2'0,"1"-2"0,-1-3 182,6-3 0,7 4 217,7 6 0,7-2-622,7-3 0,12 2-1,3-6 0,15 4-479,0-5 1,9 0 702,1-4 0,-3 0 0,6 0 0,5-1 0,-1-1 0</inkml:trace>
  <inkml:trace contextRef="#ctx0" brushRef="#br0" timeOffset="10883">2420 1378 7768,'0'-23'1644,"0"-4"-1275,0 10 1,0 9-689,0 13 0,0 19 30,0 10 0,0 8 1022,0 7 0,-1 3-57,-4 6 0,1 2 183,-5 3 1,5 4-671,0 6 1,-3 4-482,2 1 1,0-2-636,5-8 0,2-1 563,3-14 0,3-14-58,7-24 1,1-11 97,3-13 1,-3-9 30,4-16 0,1-5 88,-2-10 1,-4-2 161,-5-8 0,-7 1-19,2 0 0,-5 4 370,-5 1 0,-3 6-342,-7-2 0,-4 5 32,-1 6 0,-4 8 49,5 11 0,-1 9-197,6 5 133,-1 4 1,2 2-99,3 4 0,4 3-117,6 7 0,1-5 185,4-1 0,-1-5 21,5 0 1,6 3 551,4-2 0,7 0-277,-1-5 1,2 0 794,2 0 1,7-5-316,3 0 0,8-5-108,1 5 0,1 1-262,-5 4 1,-6 1-136,1 4 0,-8-2-403,-2 7 1,-8 5 194,-11 4 1,-3 5-132,-7-4 0,-7 6 74,-3-2 0,-4-3-482,-6-2 1,3-2 190,-8-3 0,7-1-124,-1-3 0,3-4-144,1-6 335,1 0 0,1-8 82,3-6 1,3-3-22,7-7 0,7 2 136,3-3 1,7-2-48,3 2 0,6 4 125,-2 2 0,-1-2-7,1 1 0,0 3 81,6 7 0,-6 3-168,0 7 1,-6 0-97,1 0 0,-2 8-39,-3 7 1,1 1 85,-1 9 0,-4-6-240,0 5 1,-7-1 68,2 1 1,1 2-36,-1-6 159,0-1 489,2-4-28,-6-7 1,10-13 357,-6-10 1,0-9 149,-5 0 0,0-5-317,0-5 1,-5 3-88,0-3 0,-6 5-117,1 4 0,-7 4-401,-3 7 1,1 1 171,4 3 1,1 3-654,-1 7 0,5 2-13,1 3 1,4 3-261,-5 7 0,7-1 265,-2 1 1,3-1 621,2 1 0,72 6 0,17 2 0</inkml:trace>
  <inkml:trace contextRef="#ctx0" brushRef="#br0" timeOffset="11259">3324 1582 7768,'23'-16'0,"-1"-4"443,-2 10 1,-2 4 646,6 1 0,-6 5-633,1 5 0,2 3-196,-1 7 0,-3 1 113,-7 3 0,-2-1-65,-3 6 0,-3-1-145,3 1 1,-4-3-40,-1-6 1,0 4-133,0 1 72,0-1-328,0-4-288,0-7 436,0-2 0,2-17-542,3-3 0,4-12 159,11-4 0,-2 1-6,6-5 0,-5 4 243,6 0 1,-3 1 90,3 0 0,1 6 196,-7 4 1,0 4 403,-4 6 0,0 2 178,-1 7 0,-4 0-285,0 0 1,-7 8 193,2 7 0,-4-1-249,-1 6 1,0-4-230,0-1 1,2-1 2,3 1 0,-4-1-247,4 1 1,-1-7-838,0-3 0,5-3 460,5-2 0,1-2-143,-1-3 0,6-3 245,-1-7 1,5 1 1064,-4-1 1,4 6 241,-4-1 0,4 7 660,-5-2 0,1 3-851,-6 2 1,1 2-33,-1 3 1,-1 8-1060,-3 6 1,3 5 454,-3-4 0,48 32 0,13 3 0</inkml:trace>
  <inkml:trace contextRef="#ctx0" brushRef="#br0" timeOffset="11758">5175 1873 7767,'-6'-14'350,"4"-1"35,-3 1 1,4 4-92,1 0 0,1 0 143,4-4 0,-2-1-31,7 1 1,-2-6-114,2 1 1,3-5-12,-3 4 0,-2-1-60,2 2 0,-7-2-136,2-4 1,-4 4 17,-1 7 1,0-1 177,0 0-369,-6 1 0,-2 6 7,-7 3 18,0 3 0,6 2-44,-1 0-118,7 0 0,1 7 36,7 3 0,11-2 127,-1 1 0,9-1-27,0 2 1,9 3-129,1-3 1,6 3 48,-1 1 1,-3 1 83,-2 0 0,-10 6-133,-4 3 0,-6 2 123,-4-2 0,-4 4 138,-6-4 0,-1 2-163,-4-2 1,2 2-423,-7-6 39,7-1 1,-2-6-470,10-3 0,4-4 970,11-6 0,28-32 0,14-9 0</inkml:trace>
  <inkml:trace contextRef="#ctx0" brushRef="#br0" timeOffset="12392">5963 1669 7767,'-5'-14'294,"0"-1"1,-5 5 57,5 1 763,-6-1-725,3-5 1,-7 7 300,1 3 0,-1 4-178,0 1 1,1 6 8,-1 4 0,1 5-313,-1 4 0,1 4-159,-1 6 0,2-2-315,3-2 0,2 2 255,3-2 0,4 0-666,-4 0 0,5 1 324,5-7 0,3-6-198,6-8 0,3-3-86,2-2 0,-1-4-100,6-5 1,0-3 223,6-12 0,-6 0-1,0-6 0,-6 1 434,1 0 0,-2 0 79,-3 0 0,-1 6 177,-3 4 1,-4 3-279,-6 1 1478,0 7-350,0 1-460,-6 20 1,3 2-72,-7 9 0,7 4 64,-2-4 1,3 4-431,2 1 1,0-2 40,0-2 1,0-3-352,0-2 0,2-4 166,3 3 32,3-9-505,6-3 1,1-7 99,0 0 1,4-4-85,0-5 1,6-3 188,-6-12 0,2 1-21,-1-1 0,-4-4 213,3 4 1,-2-2-89,-3 2 0,-1 3 483,-3 6-93,3 1 288,-12 6 0,6 3-122,-7 10 0,0 8 76,0 6 1,-2 5-237,-3-4 1,4 4-241,-4-5 0,3 6-139,2-6 152,0 1-850,0-6 612,0-6 1,7-3-193,2-10 0,4-3 131,2-6 0,4-6 32,1 1 0,4-2 147,-4 1 1,-1 9 243,-4-4 46,6 4 1,-5 3-11,3 3 32,-9 3 0,1 9-56,-6 3 0,2-2 32,-2 1 0,-2 0-197,6 0 0,-4 3-617,5-8 450,-7 1 1,9-6-69,-7-4 0,4-3 343,-4-7 1,5-4-80,-5-1 1,4-7 50,-4-2 0,5-1-42,-5-4 0,13-9 0,-2-3 0</inkml:trace>
  <inkml:trace contextRef="#ctx0" brushRef="#br0" timeOffset="12982">7770 1538 7753,'-14'-15'627,"-1"1"0,0 6-1111,1 3 0,-2 3 86,-4 2 1,4 2 1089,-3 3 0,2 3-320,3 6 0,-1 8 509,1 2 0,-1 8-446,0 2 1,7 5-351,4-5 0,2 5-70,2-5 1,2-2-260,2-7 0,9-1 104,7-9 0,1-4-287,-2-11 0,2-3 58,4-7 0,7-3-55,-3-16 1,5 1-144,0-11 1,-3 1 205,3-6 1,0-6 57,-5-4 1,2-3 229,-12-1 0,1 0 182,-6 0 0,-6 7 388,-3 8 0,-3 12 724,-2 11 0,-7 11-223,-2 4 0,-6 11-416,-4 9 0,3 8-196,-4 11 1,4 1-191,1 4 1,2 8-44,4-3 1,2 3-348,7-4 1,0 0-505,0-5 0,8 3-187,7-7 1,6-2-2343,8-7 3227,7-11 0,14-25 0,8-10 0,9-3 0,-1-1 0</inkml:trace>
  <inkml:trace contextRef="#ctx0" brushRef="#br0" timeOffset="13391">8412 1567 7753,'0'-14'0,"0"-1"847,-7-6 1,1 5-386,-4-4 1,-1 9 530,6 1 0,-7 7-374,3-2 0,-4 5-154,-2 5 0,-1 3-144,-4 7 1,6 1-52,-1 3 1,1-1-535,4 7 0,4-8 237,1 3 1,-2-4-627,2-1 1,0-1 319,5 1 0,7-2-1455,3-4 1196,3-2 1,6-7 178,1 0 0,-1-2 204,-4-3 0,-1-3 106,1-6 1,-6 4 6,1 0 0,-2 5 234,2-4 369,3 5 1,-10-4 11,7 3 598,-7 4-783,10-6 0,-10 9-289,7 3 0,-5-4-192,5 4 0,-6-3-305,6-2 1,0 0-345,4 0 574,1 0 0,1-2 0,2-3-772,1-4 1,6-9 408,-6-1 1,6-7 371,-6 1 1,0-7 461,-4-2 0,0 0 190,-1 5 1,-6 1 1083,-3 4 2145,-3 3-2435,-2 13 1,0 3-659,0 10 1,0 9-252,0 11 0,0 2-114,0 2 1,0 5-816,0 0 1,5 0-287,-1-5 0,6 6-2246,-5-1 3137,6-7 0,-3 1 0,7-6 0</inkml:trace>
  <inkml:trace contextRef="#ctx0" brushRef="#br0" timeOffset="13498">8703 1567 7753,'0'-14'-122,"0"-1"1,7 5-263,2 1 1,11 1 383,4-2 0,42-10 0,12 4 0</inkml:trace>
  <inkml:trace contextRef="#ctx0" brushRef="#br0" timeOffset="13782">9403 1480 7753,'6'-15'205,"-2"1"-205,5-1 0,-4 5 887,5 1 1,-7 4 423,2-5-755,-3 7 0,-4-4-159,-3 7 1,-5 2-8,-9 3 1,1 4 125,-6 11 1,1 1-145,-1 3 1,-2 2-307,7-6 0,-1 4 96,5-5 0,3 6-831,2-6 0,3 1 190,7-6 0,4-6-180,5-3 1,4-3 48,16-2 1,-1-7-359,11-3 0,-7-1 1191,2 1 1,2-3-169,-2 4 1,0 2 1380,-5 2 0,-5 4-563,1 1 0,-1 1-129,5 4 1,0 3-1335,0 7 0,9-5 590,5-1 0,22-11 0,11-5 0,10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57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1 394 8061,'29'-21'0,"2"5"579,3-3 1,5 2-150,9 3 1,7-1-424,13 1 0,4-2-371,15-4 1,-9 9 119,4-4 0,-7 5-24,-7 1 1,-8-3-277,-7 8 1,-7-8 96,-3 3 0,-5-1 171,-9-5 0,0 4 276,0-9 0,-8-1 0,-6 2 0,-7 0 0,-8 4 185,0 0 1,-8 7-186,-7 3 0,-1 4 152,-8 1 0,6 0 380,-1 0 1,2 0 315,3 0 1,4 6-311,0 4 1,5 8-134,-4 1 0,4 7-398,-5-2 1,0 4-295,-4 1 1,-1 2 286,1 3 0,-40 42 0,23-30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0T13:42:30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2974 203 8075,'-14'-28'1,"-2"2"1,-2 4 65,-2 0 0,-5-2 33,0 5 1,-2 1-217,-2 8 0,-2-1 134,-3 6 1,0 0-75,-10 5 0,8 0-58,-7 0 1,2 0 107,-3 0 1,-1 0-79,-4 0 1,4 0 87,-4 0 0,-2 5 18,-3 0 1,-4 1 47,-5-1 0,3-2 21,-3 7 1,1-7-8,-1 2 0,0 3 17,-10 2 0,3 3-180,-8 2 1,4-1 151,1 1 1,-1 6-109,-4 3 1,8-1 35,-3 1 0,5-6-22,0 1 0,-3 4 7,3 1 0,3-1-25,2 1 0,8 1-29,1 4 1,-1 1-5,-8 5 0,10-5 22,-1 4 0,7 2 29,4-2 1,-6 2 11,0-2 0,7-4 4,8 4 1,8 2 6,2-2 1,6 2-25,-1-2 1,9-4 6,5 4 0,4-3 139,1-2 1,6 5-149,4 0 0,3 2 4,1-2 1,7-2 1,4 7 1,-1 0-63,5 5 0,-1 0 35,11-1 0,-4 1-3,9 0 0,-2-4 54,11 4 1,6-10 6,4 5 0,8-7-258,2-2 1,13-1 315,-38-14 0,1-1 0,4-2 0,1-1-199,2-2 1,0 1 0,1 1 0,1-1 140,0 0 0,0-1 0,5 2 0,1-2-243,4-1 0,0-2 1,-4 2-1,1-1 252,6 0 1,-1 1-1,-3-2 1,-1 1-2,4-2 1,1-1 0,3 2 0,1 0-268,5-4 0,0 1 0,-4 1 0,-1 1 253,3-2 1,0-1-1,-5 3 1,1 0-26,3-2 1,1-1 0,1 0 0,1 1-3,5-3 0,0 0 0,-3 0 0,0 0-57,3 0 0,0 0 1,0-1-1,0 0-156,0-1 1,0-1-1,3 0 1,1-2 148,3-1 0,0-3 1,-6-1-1,0-1 61,1 0 1,1-2 0,-2 0 0,0-2 9,-1 1 1,0-1 0,0 0-1,0 0 7,3-2 1,-1 0 0,-8 1-1,0 1-83,2-3 1,-1 2-1,-5 2 1,0 2 93,-1 0 0,-2 0 1,-1-1-1,1 0 73,1-4 1,-1 0 0,-6 1 0,0 1-28,2-2 0,0 0 0,-6 1 0,-1 1-38,0 1 1,-1-1-1,0-2 1,-1 0-57,-1 0 0,0 0 0,-5 0 1,-2 0 228,-2 2 1,-1 1 0,41-15-211,-6-1 0,-4 0 16,-6-4 0,-13 3-13,-7-3 1,-7 3 662,-7 2 1,-5 0-616,-10 0 0,-5-1 534,-9 1 1,-3 0-551,-7 0 0,-2-2 428,-3-3 0,-11 3-430,-13-3 1,-2 2 212,-8-2 0,-6 3-146,-9-3 1,-2 3 162,-3 2 1,-6 0-171,-3 0 0,-4 0-111,-6 0 0,-3 1 291,-7 4 0,1 3-76,-1 6 0,-7-4-422,44 9 0,0 0 0,-3 0 1,-1 1 207,-3 1 0,0 1 0,-1 0 0,-1 0-66,0-1 0,-1 1 0,-2-1 0,-2 0 66,-5-2 1,-1 0 0,5 2 0,1 0-304,-5-1 0,-1-1 1,3 1-1,0 2 334,-2 0 1,-1-1 0,-4-2-1,-1-1-8,1-1 1,0 0 0,2-1 0,2 0 32,0 1 0,1-1 0,-1 0 0,-1 1-39,-1 1 1,0 2 0,-1-1 0,-1 1-164,-5 1 1,0 1 0,4 2 0,0 2 224,-4 0 0,-1 1 0,2 4 0,0 1-4,-4 1 1,0 2 0,-1 3-1,-2 3-276,-4 1 0,1 3 0,2 1 0,2 2 127,-3 2 0,1 1 0,4 1 1,1 0 71,-1 1 0,0 0 43,2 2 0,0 0 0,2 3 0,0 0 0,1 0 0,0 1 0,3-1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0:30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144 904 8212,'-29'15'0,"0"0"-66,0-1 0,6-1-190,4-3 316,9-4 0,5-6 52,10 0 1,5-6-87,9-4 1,9-4 55,6-6 1,6-3 161,-1-6 0,10-6-94,4-4 1,6 1 181,4 0 1,5-8-425,10-7 1,-35 22 0,1 0 190,4 0 1,1-1 0,1-2 0,-1 0-112,0 2 1,-1 1 0,-1-1 0,0 1-196,-3 1 1,0 1 0,33-21-629,-9 6 1,-17 7 434,-22 8 1,-7 6-595,-7 4 695,-7 9 0,-5 4 299,-12 6 0,-4 6 0,-17 4 0,-2 9 375,-12 6 0,-1 2-375,-4 2 0,4 1 0,-7 4 0,4 0 0,-4 0 0</inkml:trace>
  <inkml:trace contextRef="#ctx0" brushRef="#br0" timeOffset="240">232 919 8212,'6'-8'0,"3"-5"0,5 3 0,6 2 329,-1-2 0,13-1 525,2-8 1,15-1-417,9-9 0,15-5-309,-30 11 0,2-3 0,7-2 0,3-2-424,4-3 0,3-2 0,6-3 0,2 0 359,0-1 1,1 0 0,1-2 0,0 0-101,-6 1 1,-1 2-1,-2 2 1,-1 2-118,-8 4 0,-1 2 0,-5 2 1,-1 2-466,26-15 0,-16 11-10,-23 14-299,-10 6 927,-9 8 0,-9 6 0,-6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0:32.71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0 496 12878,'0'-10'-623,"0"0"0,0 5 557,0-4 0,5 4 341,0-5 0,13 2 232,1-2 1,9-4-250,6-1 1,4-1 120,11-8 1,9-1-403,10-4 1,4 5-335,1 0 1,-5 1 76,0-1 1,-8 3 393,-2 6 0,-6 0 1,-9 1-1</inkml:trace>
  <inkml:trace contextRef="#ctx0" brushRef="#br0" timeOffset="158">175 612 13417,'-42'0'-236,"3"0"1,5 0 156,10 0 0,4-1 1152,11-4 1,5 0-639,14-10 0,9 2-298,20-11 0,15-7-8,19-7 1,16-6-502,-37 20 1,3-1 0,4 0-1,1-2 244,6-2 0,0 0 1,1 2-1,0 1-563,-4-2 0,0 2 718,2 6 0,0 0 1,10-13-1,1-2 1,1 4-1,1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0:31.86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0 875 11078,'36'-13'378,"3"-3"-281,10-13 1,7-1 526,7 1 1,1-2-152,-6-3 1,5 8-618,0-3 0,0 5 82,-4 0 1,-7 3-588,-4 6 1,-4 1 170,-5-1 0,-4 2-121,-5 3 0,-8-3 79,-2 4 496,-4 2 0,-21 1 0,-5 6 0</inkml:trace>
  <inkml:trace contextRef="#ctx0" brushRef="#br0" timeOffset="284">103 1021 10623,'-10'-15'-434,"0"0"0,7 6 991,-2-1 1,7 0-13,7-4 1,14-1-122,16 1 1,16-12-204,8-4 1,21-13-301,-36 21 1,2 0 0,7-7 0,2 0-178,4 0 0,0-1 0,4-3 0,-1-2 225,-2 2 0,-1-2 0,1 0 0,0-1 200,-1 0 1,0-1-1,0 1 1,-1 1-30,-6 0 1,-1 2 0,-2 3-1,-2 2 89,32-21 0,-6 10-72,-9 5 0,-11 10 48,-13 4-176,-13 11-612,-17 2-271,-7 7 612,-7 0 0,-7 0-148,-2 0 0,-4 2-160,-2 3 0,2 3 638,3 6 0,-42-6 0,-4-1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58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0 450 8025,'0'-22'0,"0"2"45,0 4-45,7 8 1,1 1-30,6 7 1,-4 7-1,0 3 1,-1 8 1055,6 1 0,-5 7-439,-1-2 1,-5 4-490,1 1 1,1 0 37,-1 0 1,0-5 90,-5 1 1,1-7-330,4 1 0,-3-3 13,3-1 0,-4-5-89,-1-1-60,0-6-670,0 4 630,0-27 0,7 8 124,3-18 1,1 4 165,-1-3 0,3 0 157,-4 0 0,4 0-86,2 0 1,-1 6 184,1 4 1,-2 2-38,-3 3 1,3 1-39,-4 3 0,-1 4-55,2 6 0,-5 0 8,5 0 1,-2 8-139,2 6 1,2 1 16,-2 4 1,-2-1-169,2 2 1,0-4-14,4 3-58,1-3 1,-2-1-118,-3 0 228,3-7 53,-5-2-32,6-6 0,-1-3 136,-3-7 0,-2 0-42,-3-9 1,-2 1 19,7-1 1,-7 1 35,2-6 0,1 4 335,-1-4-185,7 6 1,-9-3-47,7 6 1,-6 6-138,6-1 0,-5 7 65,5-2 1,-5 3-200,4 2 1,-4 7 76,5 3 1,-5 2-65,4 3 1,-4 0 42,5-1 0,-5 1-131,5-1 1,-2 1 82,1 0 1,4-3 53,-3-2 1,-2 2 61,2-8 1,0 6-37,4-5 1,1 0 1,-1-5 0,3-2 18,2-3 0,-3-3 11,4-6 1,1-3-33,-2-2 0,1 1 15,-6-6 0,1 5-65,-1-6 1,-1 7 49,-3-1 0,-2 3 321,-3 1-90,-3 1-78,4 6-110,-6 1-6,0 7 0,0 7-174,0 2 1,0 4 123,0 2 0,0-1-421,0 1 1,-5-1 181,0 1 1,0 0-990,5-1 266,0 1 468,7-1 0,1-1 182,7-3 0,4-3 128,0-7 1,7-9 207,-1-5 0,2-4 0,2-11 0,0 1 0,1-11 0,-6 1 0,0-6 0,-4-1 0,4-4 0,-11 10 0,2 0 0,-11 8 1686,1 7-855,-3 3 0,-4 13 234,-3 3 0,4 7-600,-4 7 0,-2 3-231,3 12 0,-3 0-193,2 6 0,4 4 132,-4 0 0,3 4-681,2-4 1,0 5-107,0-5 1,0 0-552,0-5 1,0 1 406,0-1 758,7-7 0,-12-20 0,3-12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59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0 161 8021,'0'-14'-123,"0"-6"0,0 1 390,0-1 1,12 6-107,2-1 0,11 7-35,-1 3 0,4-1-28,1 1 1,1 0 146,4 5 0,-3-2-130,3-2 0,-3 2-132,-2-3 0,0 3 38,1 2 0,-8 0-51,-2 0 1,-4 0 106,-2 0-16,-5-6 353,3 4-310,-10-4 1,3 6 76,-10 0 1,2 0-81,-7 0 0,0 0-53,-4 0 1,-1 6 35,1 4 1,-1 3-20,1 2 1,-1-1-43,0 1 1,2 1-157,4 3 0,-3-7-88,7 2 1,-4-2 70,4 2 1,0-4-64,5 0 1,0-6-139,0 6 179,0-7 1,7 4 21,2-7 0,4-7 4,2-2 1,-1-4 79,1-2 0,0 1 6,-1-1 1,1 0 87,-1 1 0,-4-1 399,0 1 608,-7-1-761,3 1 0,-6 4 231,0 0-481,0 7 0,-4-2-150,-1 10 0,-2-2 49,2 7-326,4 0-477,-6 4 611,14 1 0,6-2-114,6-4 0,1-2 40,-6-7 0,7-2 289,3-3 1,-1 2-83,1-7 0,-1 1-26,1-6 0,-3 7 576,-6 3 1,0 4-214,-1 1 1,-1 1 466,-3 4 1,-4 5-251,-6 9 0,0 5 299,0 11 1,-4-3-237,-1 7 1,-5-5-667,5 5 0,-6 0-168,1 4 0,2-5-380,-2-4 1,7-9 176,-2 0 0,-1-7-1366,1 1 1922,0-9 0,11-36 0,2-15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59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0 103 8021,'7'-29'155,"1"6"38,7 3 0,-1 9-3,1 1 1,4 7-149,1-2 1,-1 4 550,-4 1 1,-2 6-295,-4 4 1,3 3-318,-8 1 1,0 1-77,-9 0 0,-3 4-356,-7 0 1,-1 6-402,-3-6 1,2 1 155,-2-6 695,3 1 0,8-27 0,1-5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2:59.6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82 8019,'4'-20'0,"1"1"0,5-1 697,-5 6 161,0 6 0,0 9-470,-1 14 1,1 1-151,-5 8 1,0 1-292,0 4 0,0 5 70,0 0 1,0 2-406,0-2 0,-5-2 212,1 7 0,-1-7-462,5 2 1,0-3 134,0-2 0,0 0-139,0 0 1,0-6 293,0-3 1,-2-4 347,-3-2 0,4-6 0,-6-27 0,7-13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03:00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0 292 7996,'5'-20'-690,"0"1"0,5-7 775,-5 2 1,4-2 831,-4 1 0,5 4-450,-5 7 1,6-2-33,-1-4 1,-2 9-143,2-4 0,-1 9-58,6-4 1,-1 7-133,1-2 1,0 3 132,-1 2 0,1 7-252,-1 3 1,-1 2-76,-3 3 0,1 4-150,-6 1 0,0 4 67,-5-4 1,0 4-173,0-5 0,0 1-37,0-6 1,0 1 138,0 0 1,0-1-20,0 1 1,2-7-132,3-3 138,-4 3 1,12-7 126,-3 4 1,3-10 22,1-4 0,1-6 49,0-4 1,-1 2 168,1-2 1,-1-4 197,1-1 0,-1 1-170,1-1 0,0 5 118,-1-6 1,1 8-78,-1-3 0,-1 4 222,-3 1 1,1 6-2,-6-1-311,7 7 0,-11 3-200,4 9 0,-3 4 75,-2 2 0,-2 6-185,-3 3 1,-1-1 82,-4 1 0,-1-1-73,6 1 1,0-3 78,5-6 0,-5-1 11,0 1 95,0-7 177,12-1 1,1-9-119,6-3 0,1-5 147,0-9 1,-6 1 13,1-6 1,-7 4-21,2-4 0,2 5 12,-2-6 0,-1 8-80,-4-3 1,0 4-223,0 1 1,-4 6-44,-1-1 0,-2 7-167,2-2 1,2 3-154,-7 2 0,6 2-1020,-6 3 1497,7 3 0,-4 19 0,7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31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9.png"/><Relationship Id="rId14" Type="http://schemas.openxmlformats.org/officeDocument/2006/relationships/customXml" Target="../ink/ink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36.xml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43.png"/><Relationship Id="rId4" Type="http://schemas.openxmlformats.org/officeDocument/2006/relationships/customXml" Target="../ink/ink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3" Type="http://schemas.openxmlformats.org/officeDocument/2006/relationships/image" Target="../media/image140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5" Type="http://schemas.openxmlformats.org/officeDocument/2006/relationships/image" Target="../media/image150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Review and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FF95-8AFE-BDAF-7CEA-17CD1F1D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days, why might the Turing test be misleading in AI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F51E-D7FC-9ADD-FEC6-F30B137B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emphasizes on mimicking human output, rather than complementing human and AI.</a:t>
            </a:r>
          </a:p>
          <a:p>
            <a:r>
              <a:rPr lang="en-US" dirty="0"/>
              <a:t>We need to develop AI to collaborate with humans rather than replacing humans.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88960A-8FC1-E986-56BD-B91F74952C0E}"/>
                  </a:ext>
                </a:extLst>
              </p14:cNvPr>
              <p14:cNvContentPartPr/>
              <p14:nvPr/>
            </p14:nvContentPartPr>
            <p14:xfrm>
              <a:off x="9326729" y="911387"/>
              <a:ext cx="690840" cy="500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88960A-8FC1-E986-56BD-B91F74952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1257" y="896267"/>
                <a:ext cx="721424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1A8115-EBF3-E4A1-CD87-286503DF1DE7}"/>
                  </a:ext>
                </a:extLst>
              </p14:cNvPr>
              <p14:cNvContentPartPr/>
              <p14:nvPr/>
            </p14:nvContentPartPr>
            <p14:xfrm>
              <a:off x="8401889" y="950267"/>
              <a:ext cx="646560" cy="394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1A8115-EBF3-E4A1-CD87-286503DF1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6409" y="935147"/>
                <a:ext cx="6771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762A13-6433-3C30-6D03-1B46B9D7F857}"/>
                  </a:ext>
                </a:extLst>
              </p14:cNvPr>
              <p14:cNvContentPartPr/>
              <p14:nvPr/>
            </p14:nvContentPartPr>
            <p14:xfrm>
              <a:off x="4331369" y="1484507"/>
              <a:ext cx="2413440" cy="63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762A13-6433-3C30-6D03-1B46B9D7F8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5889" y="1469387"/>
                <a:ext cx="2444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D8462F-B8DE-A830-91D9-ABD83A5D6A6B}"/>
                  </a:ext>
                </a:extLst>
              </p14:cNvPr>
              <p14:cNvContentPartPr/>
              <p14:nvPr/>
            </p14:nvContentPartPr>
            <p14:xfrm>
              <a:off x="1162289" y="3235907"/>
              <a:ext cx="10304280" cy="9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D8462F-B8DE-A830-91D9-ABD83A5D6A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7169" y="3220787"/>
                <a:ext cx="103348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FDD95D-8094-2D14-7C4C-E8CF41927D5C}"/>
                  </a:ext>
                </a:extLst>
              </p14:cNvPr>
              <p14:cNvContentPartPr/>
              <p14:nvPr/>
            </p14:nvContentPartPr>
            <p14:xfrm>
              <a:off x="1245809" y="3751787"/>
              <a:ext cx="3372480" cy="63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FDD95D-8094-2D14-7C4C-E8CF41927D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0689" y="3736667"/>
                <a:ext cx="3403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F8D699-7FFF-B18E-CEEF-5489E310CC4B}"/>
                  </a:ext>
                </a:extLst>
              </p14:cNvPr>
              <p14:cNvContentPartPr/>
              <p14:nvPr/>
            </p14:nvContentPartPr>
            <p14:xfrm>
              <a:off x="1236449" y="2167427"/>
              <a:ext cx="9198360" cy="88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F8D699-7FFF-B18E-CEEF-5489E310CC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1329" y="2152307"/>
                <a:ext cx="9228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211AC2-63F9-1692-F7B6-74CB9078EA02}"/>
                  </a:ext>
                </a:extLst>
              </p14:cNvPr>
              <p14:cNvContentPartPr/>
              <p14:nvPr/>
            </p14:nvContentPartPr>
            <p14:xfrm>
              <a:off x="1329329" y="2667827"/>
              <a:ext cx="4977720" cy="12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211AC2-63F9-1692-F7B6-74CB9078EA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3849" y="2652707"/>
                <a:ext cx="50083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2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F8E9-6C4B-B679-404E-DC17D73C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an academic perspective, what is the relationship between </a:t>
            </a:r>
            <a:br>
              <a:rPr lang="en-US" dirty="0"/>
            </a:br>
            <a:r>
              <a:rPr lang="en-US" dirty="0"/>
              <a:t>machine learning and Deep learning?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D3600-4E13-661A-04E6-71D8BC51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90306"/>
            <a:ext cx="6858000" cy="4428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47CFD-BABA-3264-891E-902B5AA42D5D}"/>
              </a:ext>
            </a:extLst>
          </p:cNvPr>
          <p:cNvSpPr txBox="1"/>
          <p:nvPr/>
        </p:nvSpPr>
        <p:spPr>
          <a:xfrm>
            <a:off x="9718302" y="3135794"/>
            <a:ext cx="2125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Shaded boxes indicate learning from data (rather than hand-designed)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AF02-4F58-8C42-F9E4-B6AADEABC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5488"/>
            <a:ext cx="5621867" cy="4428936"/>
          </a:xfrm>
        </p:spPr>
        <p:txBody>
          <a:bodyPr/>
          <a:lstStyle/>
          <a:p>
            <a:r>
              <a:rPr lang="en-US" dirty="0"/>
              <a:t>Deep learning is part of the broader machine learning</a:t>
            </a:r>
          </a:p>
          <a:p>
            <a:endParaRPr lang="en-US" dirty="0"/>
          </a:p>
          <a:p>
            <a:r>
              <a:rPr lang="en-US" dirty="0"/>
              <a:t>Deep learning is different than the classic machine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A6F973-81F2-AB98-314B-EF64651613C5}"/>
                  </a:ext>
                </a:extLst>
              </p14:cNvPr>
              <p14:cNvContentPartPr/>
              <p14:nvPr/>
            </p14:nvContentPartPr>
            <p14:xfrm>
              <a:off x="5487083" y="6100926"/>
              <a:ext cx="3400560" cy="472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A6F973-81F2-AB98-314B-EF6465161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1963" y="6085446"/>
                <a:ext cx="34308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09CD4-2625-4436-9A1C-E4E2797A016E}"/>
                  </a:ext>
                </a:extLst>
              </p14:cNvPr>
              <p14:cNvContentPartPr/>
              <p14:nvPr/>
            </p14:nvContentPartPr>
            <p14:xfrm>
              <a:off x="926603" y="6048366"/>
              <a:ext cx="189360" cy="235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09CD4-2625-4436-9A1C-E4E2797A01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1483" y="6032886"/>
                <a:ext cx="219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773FB4E-52BA-31D5-C6F5-F8A9741413AD}"/>
                  </a:ext>
                </a:extLst>
              </p14:cNvPr>
              <p14:cNvContentPartPr/>
              <p14:nvPr/>
            </p14:nvContentPartPr>
            <p14:xfrm>
              <a:off x="1446083" y="6003366"/>
              <a:ext cx="813960" cy="276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773FB4E-52BA-31D5-C6F5-F8A9741413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0963" y="5988246"/>
                <a:ext cx="8442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10D003-C7C0-4B79-746F-43389971B19F}"/>
                  </a:ext>
                </a:extLst>
              </p14:cNvPr>
              <p14:cNvContentPartPr/>
              <p14:nvPr/>
            </p14:nvContentPartPr>
            <p14:xfrm>
              <a:off x="3708683" y="5407926"/>
              <a:ext cx="2405520" cy="36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10D003-C7C0-4B79-746F-43389971B1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3203" y="5392806"/>
                <a:ext cx="2436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25DC43-6FD5-90FA-97F4-29DFDA539343}"/>
                  </a:ext>
                </a:extLst>
              </p14:cNvPr>
              <p14:cNvContentPartPr/>
              <p14:nvPr/>
            </p14:nvContentPartPr>
            <p14:xfrm>
              <a:off x="989603" y="5476326"/>
              <a:ext cx="2256840" cy="393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25DC43-6FD5-90FA-97F4-29DFDA5393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4483" y="5460860"/>
                <a:ext cx="2287440" cy="42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3281C7-9A45-5FE2-D6B1-1F85C3ACC446}"/>
                  </a:ext>
                </a:extLst>
              </p14:cNvPr>
              <p14:cNvContentPartPr/>
              <p14:nvPr/>
            </p14:nvContentPartPr>
            <p14:xfrm>
              <a:off x="664163" y="6489006"/>
              <a:ext cx="252360" cy="29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3281C7-9A45-5FE2-D6B1-1F85C3ACC4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9043" y="6473886"/>
                <a:ext cx="2826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AD6F45-A96E-B466-DADF-CC2A079D8350}"/>
                  </a:ext>
                </a:extLst>
              </p14:cNvPr>
              <p14:cNvContentPartPr/>
              <p14:nvPr/>
            </p14:nvContentPartPr>
            <p14:xfrm>
              <a:off x="1351763" y="5956566"/>
              <a:ext cx="5075640" cy="830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AD6F45-A96E-B466-DADF-CC2A079D83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6283" y="5941446"/>
                <a:ext cx="5106240" cy="8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3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4C64-EB5C-4FC1-4EA8-29A586C9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hear people saying “we are using both machine learning and AI in our business”,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9A74-830B-9147-3EB9-0A520364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mean by “machine learning” in this context?</a:t>
            </a:r>
          </a:p>
          <a:p>
            <a:pPr lvl="1"/>
            <a:r>
              <a:rPr lang="en-US" dirty="0"/>
              <a:t>The classic machine learning such as clustering, decision tree, and logistic regression. But not rule-based or deep learning</a:t>
            </a:r>
          </a:p>
          <a:p>
            <a:r>
              <a:rPr lang="en-US" dirty="0"/>
              <a:t>What do they mean by AI in this context?</a:t>
            </a:r>
          </a:p>
          <a:p>
            <a:pPr lvl="1"/>
            <a:r>
              <a:rPr lang="en-US" dirty="0"/>
              <a:t>Deep Learning/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8189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4278-D6D6-B926-F749-B07ABA81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has predicted and planned the rise of deep learning in the 2010s?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2395-DCEF-3E00-D1C9-D979B759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2"/>
            <a:ext cx="10972799" cy="4525962"/>
          </a:xfrm>
        </p:spPr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None of them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410417-2FB7-8ED4-6CBB-17618881B379}"/>
                  </a:ext>
                </a:extLst>
              </p14:cNvPr>
              <p14:cNvContentPartPr/>
              <p14:nvPr/>
            </p14:nvContentPartPr>
            <p14:xfrm>
              <a:off x="900323" y="3907086"/>
              <a:ext cx="2834280" cy="70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410417-2FB7-8ED4-6CBB-17618881B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203" y="3891606"/>
                <a:ext cx="2864880" cy="7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92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62AB-42FC-16F6-25E0-3D9B88C7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 now?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03E-494B-A3FE-D40C-6F78292E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Driven by three forces</a:t>
            </a:r>
          </a:p>
          <a:p>
            <a:pPr lvl="1"/>
            <a:r>
              <a:rPr lang="en-US" dirty="0"/>
              <a:t>Advances in algorithm</a:t>
            </a:r>
          </a:p>
          <a:p>
            <a:pPr lvl="2"/>
            <a:r>
              <a:rPr lang="en-US" dirty="0"/>
              <a:t>Esp. Geoffrey Hinton</a:t>
            </a:r>
          </a:p>
          <a:p>
            <a:pPr lvl="1"/>
            <a:r>
              <a:rPr lang="en-US" dirty="0"/>
              <a:t>Advances in computing</a:t>
            </a:r>
          </a:p>
          <a:p>
            <a:pPr lvl="2"/>
            <a:r>
              <a:rPr lang="en-US" dirty="0"/>
              <a:t>Esp. GPU</a:t>
            </a:r>
          </a:p>
          <a:p>
            <a:pPr lvl="1"/>
            <a:r>
              <a:rPr lang="en-US" dirty="0"/>
              <a:t>Advances in Big Data</a:t>
            </a:r>
          </a:p>
          <a:p>
            <a:pPr lvl="2"/>
            <a:r>
              <a:rPr lang="en-US" dirty="0"/>
              <a:t>Esp. Hadoop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F123A6-FFF2-E7F4-343C-EFB4E7B29730}"/>
                  </a:ext>
                </a:extLst>
              </p14:cNvPr>
              <p14:cNvContentPartPr/>
              <p14:nvPr/>
            </p14:nvContentPartPr>
            <p14:xfrm>
              <a:off x="4490603" y="2725566"/>
              <a:ext cx="702720" cy="352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F123A6-FFF2-E7F4-343C-EFB4E7B29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5131" y="2710446"/>
                <a:ext cx="732945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28D934-26C2-76B2-071F-DD5BC21EAAA0}"/>
                  </a:ext>
                </a:extLst>
              </p14:cNvPr>
              <p14:cNvContentPartPr/>
              <p14:nvPr/>
            </p14:nvContentPartPr>
            <p14:xfrm>
              <a:off x="3566483" y="4856406"/>
              <a:ext cx="483120" cy="22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28D934-26C2-76B2-071F-DD5BC21EA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5963" y="4835886"/>
                <a:ext cx="523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B5C1EC-4E65-63A2-2215-1B93EEA04D6D}"/>
                  </a:ext>
                </a:extLst>
              </p14:cNvPr>
              <p14:cNvContentPartPr/>
              <p14:nvPr/>
            </p14:nvContentPartPr>
            <p14:xfrm>
              <a:off x="3088763" y="3575886"/>
              <a:ext cx="693000" cy="36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B5C1EC-4E65-63A2-2215-1B93EEA04D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8243" y="3555366"/>
                <a:ext cx="734040" cy="4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5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3D88-7D34-EF8E-1B8A-D37E37C0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E921-7021-1F04-06BC-9CDCA5F6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Elon Musk’s main points?</a:t>
            </a:r>
          </a:p>
          <a:p>
            <a:endParaRPr lang="en-US" dirty="0"/>
          </a:p>
          <a:p>
            <a:r>
              <a:rPr lang="en-US" dirty="0"/>
              <a:t>Do you agree?</a:t>
            </a:r>
          </a:p>
          <a:p>
            <a:endParaRPr lang="en-US" dirty="0"/>
          </a:p>
          <a:p>
            <a:r>
              <a:rPr lang="en-US" dirty="0"/>
              <a:t>What are Matt Garman (AWS CEO)’s main points?</a:t>
            </a:r>
          </a:p>
          <a:p>
            <a:endParaRPr lang="en-US" dirty="0"/>
          </a:p>
          <a:p>
            <a:r>
              <a:rPr lang="en-US" dirty="0"/>
              <a:t>Do you agree?  </a:t>
            </a:r>
          </a:p>
        </p:txBody>
      </p:sp>
    </p:spTree>
    <p:extLst>
      <p:ext uri="{BB962C8B-B14F-4D97-AF65-F5344CB8AC3E}">
        <p14:creationId xmlns:p14="http://schemas.microsoft.com/office/powerpoint/2010/main" val="94119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D30-BF3C-809D-4283-4BF63EB1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177DB4-96A1-F0C4-B792-C0A43429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05" y="1048305"/>
            <a:ext cx="5121094" cy="29552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E7DA6-2C72-2C42-4F35-E9C959A14745}"/>
              </a:ext>
            </a:extLst>
          </p:cNvPr>
          <p:cNvSpPr txBox="1"/>
          <p:nvPr/>
        </p:nvSpPr>
        <p:spPr>
          <a:xfrm>
            <a:off x="3793524" y="5937031"/>
            <a:ext cx="747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futureoflife.org</a:t>
            </a:r>
            <a:r>
              <a:rPr lang="en-US" dirty="0"/>
              <a:t>/open-letter/pause-giant-ai-experiments/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1AE61-5603-C118-2A42-7356E6B1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60" y="1048305"/>
            <a:ext cx="6241248" cy="41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835F-E159-78E6-D2FA-BE690044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F2AA3E5-77C5-BDAA-0A06-A04D8F3A0F36}"/>
              </a:ext>
            </a:extLst>
          </p:cNvPr>
          <p:cNvSpPr/>
          <p:nvPr/>
        </p:nvSpPr>
        <p:spPr>
          <a:xfrm>
            <a:off x="1947553" y="2201333"/>
            <a:ext cx="8039595" cy="1076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(AI/ </a:t>
            </a:r>
            <a:r>
              <a:rPr lang="en-US"/>
              <a:t>Deep Learning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A0278-8360-9B45-467D-9B99E4BE5E90}"/>
              </a:ext>
            </a:extLst>
          </p:cNvPr>
          <p:cNvCxnSpPr/>
          <p:nvPr/>
        </p:nvCxnSpPr>
        <p:spPr>
          <a:xfrm>
            <a:off x="1761286" y="5638800"/>
            <a:ext cx="902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4E80E-AE5E-E496-D4EF-A5F22697196A}"/>
              </a:ext>
            </a:extLst>
          </p:cNvPr>
          <p:cNvSpPr txBox="1"/>
          <p:nvPr/>
        </p:nvSpPr>
        <p:spPr>
          <a:xfrm>
            <a:off x="1625600" y="56388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1950s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A43E4-4B14-0068-73EE-AEB58F99C7F2}"/>
              </a:ext>
            </a:extLst>
          </p:cNvPr>
          <p:cNvSpPr txBox="1"/>
          <p:nvPr/>
        </p:nvSpPr>
        <p:spPr>
          <a:xfrm>
            <a:off x="4783667" y="56089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1970s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611794-718D-6F79-BD45-70AF3AC80CE0}"/>
              </a:ext>
            </a:extLst>
          </p:cNvPr>
          <p:cNvSpPr/>
          <p:nvPr/>
        </p:nvSpPr>
        <p:spPr>
          <a:xfrm>
            <a:off x="4944532" y="3352113"/>
            <a:ext cx="5042616" cy="1076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Rule-based (Expert Systems)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2229E6-A818-568F-C17A-ECC46CBCB4A4}"/>
              </a:ext>
            </a:extLst>
          </p:cNvPr>
          <p:cNvSpPr/>
          <p:nvPr/>
        </p:nvSpPr>
        <p:spPr>
          <a:xfrm>
            <a:off x="7670800" y="4539123"/>
            <a:ext cx="2316348" cy="1076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(Data mining)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78048-53D4-5A77-4AE9-E9CB762BBE10}"/>
              </a:ext>
            </a:extLst>
          </p:cNvPr>
          <p:cNvSpPr txBox="1"/>
          <p:nvPr/>
        </p:nvSpPr>
        <p:spPr>
          <a:xfrm>
            <a:off x="7501468" y="563560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1990s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90337-C2A6-0FFE-B608-2274F1658E6C}"/>
              </a:ext>
            </a:extLst>
          </p:cNvPr>
          <p:cNvSpPr txBox="1"/>
          <p:nvPr/>
        </p:nvSpPr>
        <p:spPr>
          <a:xfrm>
            <a:off x="9123548" y="566862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22755B7-BBDC-D070-9C06-06A2BFD1DC8B}"/>
              </a:ext>
            </a:extLst>
          </p:cNvPr>
          <p:cNvSpPr/>
          <p:nvPr/>
        </p:nvSpPr>
        <p:spPr>
          <a:xfrm>
            <a:off x="9939868" y="2201333"/>
            <a:ext cx="1117600" cy="314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0EB37-FA09-0C9D-4F34-62424D044940}"/>
              </a:ext>
            </a:extLst>
          </p:cNvPr>
          <p:cNvSpPr txBox="1"/>
          <p:nvPr/>
        </p:nvSpPr>
        <p:spPr>
          <a:xfrm>
            <a:off x="11057468" y="3268301"/>
            <a:ext cx="953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2347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0B8-43A4-3726-065D-0C9C80D9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409-E8D4-DA7D-BA99-EB1A2F90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Different people have different definitions. </a:t>
            </a:r>
          </a:p>
          <a:p>
            <a:pPr lvl="1"/>
            <a:r>
              <a:rPr lang="en-US" dirty="0"/>
              <a:t>Computer scientists</a:t>
            </a:r>
          </a:p>
          <a:p>
            <a:pPr lvl="2"/>
            <a:r>
              <a:rPr lang="en-US" dirty="0"/>
              <a:t>Strictly Neural Net</a:t>
            </a:r>
          </a:p>
          <a:p>
            <a:pPr lvl="1"/>
            <a:r>
              <a:rPr lang="en-US" dirty="0"/>
              <a:t>Business people</a:t>
            </a:r>
          </a:p>
          <a:p>
            <a:pPr lvl="2"/>
            <a:r>
              <a:rPr lang="en-US" dirty="0"/>
              <a:t>Machines that can make decisions.</a:t>
            </a:r>
          </a:p>
          <a:p>
            <a:r>
              <a:rPr lang="en-US" dirty="0"/>
              <a:t>Different periods of time</a:t>
            </a:r>
          </a:p>
          <a:p>
            <a:pPr lvl="1"/>
            <a:r>
              <a:rPr lang="en-US" dirty="0"/>
              <a:t>1990s:</a:t>
            </a:r>
          </a:p>
          <a:p>
            <a:pPr lvl="2"/>
            <a:r>
              <a:rPr lang="en-US" dirty="0"/>
              <a:t>AI means neural network</a:t>
            </a:r>
          </a:p>
          <a:p>
            <a:pPr lvl="2"/>
            <a:r>
              <a:rPr lang="en-US" dirty="0"/>
              <a:t>Classic machine learning guys do not want to associate them as “AI” guys</a:t>
            </a:r>
          </a:p>
          <a:p>
            <a:pPr lvl="1"/>
            <a:r>
              <a:rPr lang="en-US" dirty="0"/>
              <a:t>2020s</a:t>
            </a:r>
          </a:p>
          <a:p>
            <a:pPr lvl="2"/>
            <a:r>
              <a:rPr lang="en-US" dirty="0"/>
              <a:t>AI means everything (as long as machines can think)</a:t>
            </a:r>
          </a:p>
          <a:p>
            <a:pPr lvl="2"/>
            <a:r>
              <a:rPr lang="en-US" dirty="0"/>
              <a:t>Classic machine learning guys proudly tell people that they are doing “AI”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77161D-3160-2A9F-196F-3633698BA870}"/>
                  </a:ext>
                </a:extLst>
              </p14:cNvPr>
              <p14:cNvContentPartPr/>
              <p14:nvPr/>
            </p14:nvContentPartPr>
            <p14:xfrm>
              <a:off x="2154563" y="4761726"/>
              <a:ext cx="6723000" cy="11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77161D-3160-2A9F-196F-3633698BA8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9443" y="4746246"/>
                <a:ext cx="6753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D1D982-B8E1-30CE-08DB-7A8F0BBFE89E}"/>
                  </a:ext>
                </a:extLst>
              </p14:cNvPr>
              <p14:cNvContentPartPr/>
              <p14:nvPr/>
            </p14:nvContentPartPr>
            <p14:xfrm>
              <a:off x="9790523" y="4249806"/>
              <a:ext cx="845280" cy="37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D1D982-B8E1-30CE-08DB-7A8F0BBFE8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5043" y="4234686"/>
                <a:ext cx="875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7F2DB8-EBA9-AEDD-6818-EA6FD0F6B973}"/>
                  </a:ext>
                </a:extLst>
              </p14:cNvPr>
              <p14:cNvContentPartPr/>
              <p14:nvPr/>
            </p14:nvContentPartPr>
            <p14:xfrm>
              <a:off x="1910123" y="5711766"/>
              <a:ext cx="7639200" cy="78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7F2DB8-EBA9-AEDD-6818-EA6FD0F6B9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5002" y="5696356"/>
                <a:ext cx="7669801" cy="108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44BEE7-D4DB-05E0-0D4A-FF6C049D8132}"/>
                  </a:ext>
                </a:extLst>
              </p14:cNvPr>
              <p14:cNvContentPartPr/>
              <p14:nvPr/>
            </p14:nvContentPartPr>
            <p14:xfrm>
              <a:off x="9643283" y="5443926"/>
              <a:ext cx="409680" cy="14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44BEE7-D4DB-05E0-0D4A-FF6C049D81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8163" y="5428806"/>
                <a:ext cx="440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DE2634-0862-70EC-1361-818E578AB7E7}"/>
                  </a:ext>
                </a:extLst>
              </p14:cNvPr>
              <p14:cNvContentPartPr/>
              <p14:nvPr/>
            </p14:nvContentPartPr>
            <p14:xfrm>
              <a:off x="10336283" y="5187606"/>
              <a:ext cx="488520" cy="267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DE2634-0862-70EC-1361-818E578AB7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20803" y="5172126"/>
                <a:ext cx="5187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D5BB68-6C87-58C1-63AF-984F54F8C73F}"/>
                  </a:ext>
                </a:extLst>
              </p14:cNvPr>
              <p14:cNvContentPartPr/>
              <p14:nvPr/>
            </p14:nvContentPartPr>
            <p14:xfrm>
              <a:off x="10766483" y="5244486"/>
              <a:ext cx="262800" cy="192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D5BB68-6C87-58C1-63AF-984F54F8C7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51363" y="5229366"/>
                <a:ext cx="293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A06E55-31FC-7BAC-E878-7E15BF77C0CA}"/>
                  </a:ext>
                </a:extLst>
              </p14:cNvPr>
              <p14:cNvContentPartPr/>
              <p14:nvPr/>
            </p14:nvContentPartPr>
            <p14:xfrm>
              <a:off x="11028923" y="5234046"/>
              <a:ext cx="62640" cy="73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A06E55-31FC-7BAC-E878-7E15BF77C0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13803" y="5218926"/>
                <a:ext cx="932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C23411-2731-E517-5ED5-D19754225BB4}"/>
                  </a:ext>
                </a:extLst>
              </p14:cNvPr>
              <p14:cNvContentPartPr/>
              <p14:nvPr/>
            </p14:nvContentPartPr>
            <p14:xfrm>
              <a:off x="11175803" y="5105166"/>
              <a:ext cx="16200" cy="210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C23411-2731-E517-5ED5-D19754225B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60683" y="5090046"/>
                <a:ext cx="464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F7A2EE-1E3E-F6C7-ACB3-08FC6FB3659B}"/>
                  </a:ext>
                </a:extLst>
              </p14:cNvPr>
              <p14:cNvContentPartPr/>
              <p14:nvPr/>
            </p14:nvContentPartPr>
            <p14:xfrm>
              <a:off x="11191643" y="5166006"/>
              <a:ext cx="210240" cy="115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F7A2EE-1E3E-F6C7-ACB3-08FC6FB365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76163" y="5150526"/>
                <a:ext cx="240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077E13-8ED0-0071-FD37-3A432EAB7310}"/>
                  </a:ext>
                </a:extLst>
              </p14:cNvPr>
              <p14:cNvContentPartPr/>
              <p14:nvPr/>
            </p14:nvContentPartPr>
            <p14:xfrm>
              <a:off x="11432843" y="5150166"/>
              <a:ext cx="142200" cy="68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077E13-8ED0-0071-FD37-3A432EAB73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17723" y="5135046"/>
                <a:ext cx="172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51B913-65BF-B5B7-529A-9C11CF8981A5}"/>
                  </a:ext>
                </a:extLst>
              </p14:cNvPr>
              <p14:cNvContentPartPr/>
              <p14:nvPr/>
            </p14:nvContentPartPr>
            <p14:xfrm>
              <a:off x="11606003" y="5131446"/>
              <a:ext cx="5760" cy="24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51B913-65BF-B5B7-529A-9C11CF8981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90883" y="5116326"/>
                <a:ext cx="360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7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D785-7A70-68A2-86F0-949B71A8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three major types of AI in the business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3511-701C-EA7B-59D4-7A260BDF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based </a:t>
            </a:r>
          </a:p>
          <a:p>
            <a:r>
              <a:rPr lang="en-US" dirty="0"/>
              <a:t>Classic machine learning based</a:t>
            </a:r>
          </a:p>
          <a:p>
            <a:r>
              <a:rPr lang="en-US" dirty="0"/>
              <a:t>Deep learning based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211F5-0B0C-98D1-946A-AFE733F7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6" y="3429000"/>
            <a:ext cx="7772400" cy="30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63F3-D3C2-33A7-BA45-D25335B7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pros and cons of rule-based AI compared to machine learning based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6A15-3446-6A95-02DC-BD6CA4DB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Clearly defined, transparent</a:t>
            </a:r>
          </a:p>
          <a:p>
            <a:pPr lvl="1"/>
            <a:r>
              <a:rPr lang="en-US" dirty="0"/>
              <a:t>Easy and fast to develop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The rules are too limited for the complex world</a:t>
            </a:r>
          </a:p>
          <a:p>
            <a:pPr lvl="1"/>
            <a:r>
              <a:rPr lang="en-US" dirty="0"/>
              <a:t>Rule-based AI cannot learn by itself – it has to be fed by humans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FA12E6-58FB-1D25-45BF-CA1FCB357D0C}"/>
                  </a:ext>
                </a:extLst>
              </p14:cNvPr>
              <p14:cNvContentPartPr/>
              <p14:nvPr/>
            </p14:nvContentPartPr>
            <p14:xfrm>
              <a:off x="1776923" y="4725006"/>
              <a:ext cx="4907160" cy="27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FA12E6-58FB-1D25-45BF-CA1FCB357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443" y="4709886"/>
                <a:ext cx="49377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5DECB4-4EFF-8874-A750-F6840D52B4F0}"/>
                  </a:ext>
                </a:extLst>
              </p14:cNvPr>
              <p14:cNvContentPartPr/>
              <p14:nvPr/>
            </p14:nvContentPartPr>
            <p14:xfrm>
              <a:off x="7287083" y="4704126"/>
              <a:ext cx="3206880" cy="16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5DECB4-4EFF-8874-A750-F6840D52B4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1963" y="4688646"/>
                <a:ext cx="323748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8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B6CE-FF5E-0C0C-AE9F-27E66C8E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“Feature” in machine learning? What is feature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5189-DFFF-5A3A-06B9-0D74ACEC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Feature is simply the input to the machine learning model, such as the X variables in a logistic regression.</a:t>
            </a:r>
          </a:p>
          <a:p>
            <a:r>
              <a:rPr lang="en-US" dirty="0"/>
              <a:t>Feature engineering is the process to curate the raw data into input suitable for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3933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A31-B7F1-9992-881B-C64A150D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famous Turing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05B0-EA4F-E7B8-2F78-775DAF87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“thought experiment” proposed by Alan Turing in 1950. </a:t>
            </a:r>
          </a:p>
          <a:p>
            <a:r>
              <a:rPr lang="en-US" dirty="0"/>
              <a:t>It is used to assess the level of intelligence of the machine:</a:t>
            </a:r>
          </a:p>
          <a:p>
            <a:pPr lvl="1"/>
            <a:r>
              <a:rPr lang="en-US" dirty="0"/>
              <a:t>If an evaluator cannot tell whether the answer is from human or AI, then AI passes the Turing test.</a:t>
            </a:r>
          </a:p>
          <a:p>
            <a:r>
              <a:rPr lang="en-US" dirty="0"/>
              <a:t>The Turing test is “task” specific</a:t>
            </a:r>
          </a:p>
          <a:p>
            <a:endParaRPr lang="en-US" dirty="0"/>
          </a:p>
        </p:txBody>
      </p:sp>
      <p:pic>
        <p:nvPicPr>
          <p:cNvPr id="4" name="Picture 4" descr="https://skmukhiya.files.wordpress.com/2013/06/1fd65-img4.png?w=640&amp;h=231">
            <a:extLst>
              <a:ext uri="{FF2B5EF4-FFF2-40B4-BE49-F238E27FC236}">
                <a16:creationId xmlns:a16="http://schemas.microsoft.com/office/drawing/2014/main" id="{A18271CD-1254-99C1-04B4-378962D6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70" y="4562887"/>
            <a:ext cx="6096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674A-6797-78EF-B942-2D2CF430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give an example of a machine that passed the Turing Test in your life?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F-9EBA-7A5B-4AC8-1986586D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  <a:p>
            <a:r>
              <a:rPr lang="en-US" dirty="0"/>
              <a:t>Bank account Chatbot</a:t>
            </a:r>
          </a:p>
          <a:p>
            <a:r>
              <a:rPr lang="en-US" dirty="0"/>
              <a:t>Autopilot in airplanes</a:t>
            </a:r>
          </a:p>
          <a:p>
            <a:r>
              <a:rPr lang="en-US" dirty="0"/>
              <a:t>Writing summary</a:t>
            </a:r>
          </a:p>
          <a:p>
            <a:r>
              <a:rPr lang="en-US" dirty="0"/>
              <a:t>Create a template for a proposal</a:t>
            </a:r>
          </a:p>
          <a:p>
            <a:endParaRPr lang="en-US" dirty="0"/>
          </a:p>
          <a:p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7723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F436-4C60-48E3-57BC-8F9D61E1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the Turing Test often cited in the major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E15A-89DA-7167-0F27-680AA190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AI passes the Turing test for that task, it can replace human workers  to do that task.</a:t>
            </a:r>
          </a:p>
          <a:p>
            <a:r>
              <a:rPr lang="en-US" dirty="0"/>
              <a:t>It leads to the worries of what place humans can still hold in the AI-era.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24A6C7-4156-0B1C-3DED-C499127A7713}"/>
                  </a:ext>
                </a:extLst>
              </p14:cNvPr>
              <p14:cNvContentPartPr/>
              <p14:nvPr/>
            </p14:nvContentPartPr>
            <p14:xfrm>
              <a:off x="1325483" y="3061446"/>
              <a:ext cx="9000720" cy="18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24A6C7-4156-0B1C-3DED-C499127A7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0363" y="3045966"/>
                <a:ext cx="9030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C1FA92-B3C1-0AF8-1099-1C22114E74F7}"/>
                  </a:ext>
                </a:extLst>
              </p14:cNvPr>
              <p14:cNvContentPartPr/>
              <p14:nvPr/>
            </p14:nvContentPartPr>
            <p14:xfrm>
              <a:off x="1165643" y="3591366"/>
              <a:ext cx="1456200" cy="152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C1FA92-B3C1-0AF8-1099-1C22114E74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523" y="3576246"/>
                <a:ext cx="1486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AC4D79-FE2D-830A-044A-3DD4676D96BD}"/>
                  </a:ext>
                </a:extLst>
              </p14:cNvPr>
              <p14:cNvContentPartPr/>
              <p14:nvPr/>
            </p14:nvContentPartPr>
            <p14:xfrm>
              <a:off x="5523803" y="3425766"/>
              <a:ext cx="430560" cy="385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AC4D79-FE2D-830A-044A-3DD4676D96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8683" y="3410646"/>
                <a:ext cx="4611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861684-4956-491E-FD2B-4679FA8E9DA7}"/>
                  </a:ext>
                </a:extLst>
              </p14:cNvPr>
              <p14:cNvContentPartPr/>
              <p14:nvPr/>
            </p14:nvContentPartPr>
            <p14:xfrm>
              <a:off x="6206003" y="3326046"/>
              <a:ext cx="226080" cy="27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861684-4956-491E-FD2B-4679FA8E9D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0883" y="3310926"/>
                <a:ext cx="2566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9EB496-A7D5-BCD9-00CE-08E49C8194BC}"/>
                  </a:ext>
                </a:extLst>
              </p14:cNvPr>
              <p14:cNvContentPartPr/>
              <p14:nvPr/>
            </p14:nvContentPartPr>
            <p14:xfrm>
              <a:off x="6452603" y="3379686"/>
              <a:ext cx="231120" cy="122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9EB496-A7D5-BCD9-00CE-08E49C8194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7483" y="3364566"/>
                <a:ext cx="2617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25DC8B-4979-9E00-5612-724943E5D22F}"/>
                  </a:ext>
                </a:extLst>
              </p14:cNvPr>
              <p14:cNvContentPartPr/>
              <p14:nvPr/>
            </p14:nvContentPartPr>
            <p14:xfrm>
              <a:off x="7108523" y="3384366"/>
              <a:ext cx="23652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25DC8B-4979-9E00-5612-724943E5D2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3403" y="3369246"/>
                <a:ext cx="2671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55D85E-695E-2507-862C-6E575E27B4BA}"/>
                  </a:ext>
                </a:extLst>
              </p14:cNvPr>
              <p14:cNvContentPartPr/>
              <p14:nvPr/>
            </p14:nvContentPartPr>
            <p14:xfrm>
              <a:off x="7392203" y="3368886"/>
              <a:ext cx="514800" cy="401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55D85E-695E-2507-862C-6E575E27B4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723" y="3353406"/>
                <a:ext cx="5450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AA3CC6-9E89-7A81-8ABA-917D0BB2208D}"/>
                  </a:ext>
                </a:extLst>
              </p14:cNvPr>
              <p14:cNvContentPartPr/>
              <p14:nvPr/>
            </p14:nvContentPartPr>
            <p14:xfrm>
              <a:off x="8226323" y="3387246"/>
              <a:ext cx="199800" cy="146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AA3CC6-9E89-7A81-8ABA-917D0BB220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11203" y="3372126"/>
                <a:ext cx="230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E709B3-64B0-1F62-0741-DC7182950B52}"/>
                  </a:ext>
                </a:extLst>
              </p14:cNvPr>
              <p14:cNvContentPartPr/>
              <p14:nvPr/>
            </p14:nvContentPartPr>
            <p14:xfrm>
              <a:off x="8510003" y="3376806"/>
              <a:ext cx="89640" cy="125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E709B3-64B0-1F62-0741-DC7182950B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94523" y="3361686"/>
                <a:ext cx="120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5674FC-A021-18A4-B97D-9DC456919493}"/>
                  </a:ext>
                </a:extLst>
              </p14:cNvPr>
              <p14:cNvContentPartPr/>
              <p14:nvPr/>
            </p14:nvContentPartPr>
            <p14:xfrm>
              <a:off x="8630603" y="3329286"/>
              <a:ext cx="231120" cy="168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5674FC-A021-18A4-B97D-9DC4569194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15483" y="3313806"/>
                <a:ext cx="261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4F35E3-E3E4-9D82-8B17-6713E62B11A1}"/>
                  </a:ext>
                </a:extLst>
              </p14:cNvPr>
              <p14:cNvContentPartPr/>
              <p14:nvPr/>
            </p14:nvContentPartPr>
            <p14:xfrm>
              <a:off x="8846243" y="3350166"/>
              <a:ext cx="603360" cy="189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4F35E3-E3E4-9D82-8B17-6713E62B11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31123" y="3334686"/>
                <a:ext cx="633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B0D770-F9E9-DF73-29F1-3A57A44AB018}"/>
                  </a:ext>
                </a:extLst>
              </p14:cNvPr>
              <p14:cNvContentPartPr/>
              <p14:nvPr/>
            </p14:nvContentPartPr>
            <p14:xfrm>
              <a:off x="2905163" y="3405606"/>
              <a:ext cx="2340360" cy="332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B0D770-F9E9-DF73-29F1-3A57A44AB0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89683" y="3390126"/>
                <a:ext cx="237096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0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621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Week 1 Review and Discussion</vt:lpstr>
      <vt:lpstr>PowerPoint Presentation</vt:lpstr>
      <vt:lpstr>What is AI?</vt:lpstr>
      <vt:lpstr>What are the three major types of AI in the business world</vt:lpstr>
      <vt:lpstr>What are the pros and cons of rule-based AI compared to machine learning based AI?</vt:lpstr>
      <vt:lpstr>What is “Feature” in machine learning? What is feature engineering?</vt:lpstr>
      <vt:lpstr>What is the famous Turing Test?</vt:lpstr>
      <vt:lpstr>Can you give an example of a machine that passed the Turing Test in your life? </vt:lpstr>
      <vt:lpstr>Why is the Turing Test often cited in the major media?</vt:lpstr>
      <vt:lpstr>These days, why might the Turing test be misleading in AI development?</vt:lpstr>
      <vt:lpstr>From an academic perspective, what is the relationship between  machine learning and Deep learning?</vt:lpstr>
      <vt:lpstr>When you hear people saying “we are using both machine learning and AI in our business”, </vt:lpstr>
      <vt:lpstr>Who has predicted and planned the rise of deep learning in the 2010s?</vt:lpstr>
      <vt:lpstr>Why AI now? </vt:lpstr>
      <vt:lpstr>Assignment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Piyush Agrawal</cp:lastModifiedBy>
  <cp:revision>6</cp:revision>
  <dcterms:created xsi:type="dcterms:W3CDTF">2014-01-14T12:05:24Z</dcterms:created>
  <dcterms:modified xsi:type="dcterms:W3CDTF">2025-02-06T05:00:05Z</dcterms:modified>
</cp:coreProperties>
</file>