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5" r:id="rId5"/>
    <p:sldId id="274" r:id="rId6"/>
    <p:sldId id="276" r:id="rId7"/>
    <p:sldId id="257" r:id="rId8"/>
    <p:sldId id="267" r:id="rId9"/>
    <p:sldId id="268" r:id="rId10"/>
    <p:sldId id="269" r:id="rId11"/>
    <p:sldId id="270" r:id="rId12"/>
    <p:sldId id="271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585C5-0647-7744-8136-2E94E77958CC}" v="14" dt="2023-03-27T04:45:54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7347"/>
  </p:normalViewPr>
  <p:slideViewPr>
    <p:cSldViewPr snapToGrid="0" snapToObjects="1">
      <p:cViewPr varScale="1">
        <p:scale>
          <a:sx n="107" d="100"/>
          <a:sy n="107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dong Gao" userId="f35b5dbc-a565-444c-a393-77373414943f" providerId="ADAL" clId="{320585C5-0647-7744-8136-2E94E77958CC}"/>
    <pc:docChg chg="custSel addSld delSld modSld">
      <pc:chgData name="Guodong Gao" userId="f35b5dbc-a565-444c-a393-77373414943f" providerId="ADAL" clId="{320585C5-0647-7744-8136-2E94E77958CC}" dt="2023-03-27T23:01:55.707" v="103" actId="20577"/>
      <pc:docMkLst>
        <pc:docMk/>
      </pc:docMkLst>
      <pc:sldChg chg="modSp mod">
        <pc:chgData name="Guodong Gao" userId="f35b5dbc-a565-444c-a393-77373414943f" providerId="ADAL" clId="{320585C5-0647-7744-8136-2E94E77958CC}" dt="2023-03-27T23:01:55.707" v="103" actId="20577"/>
        <pc:sldMkLst>
          <pc:docMk/>
          <pc:sldMk cId="444533434" sldId="256"/>
        </pc:sldMkLst>
        <pc:spChg chg="mod">
          <ac:chgData name="Guodong Gao" userId="f35b5dbc-a565-444c-a393-77373414943f" providerId="ADAL" clId="{320585C5-0647-7744-8136-2E94E77958CC}" dt="2023-03-27T23:01:55.707" v="103" actId="20577"/>
          <ac:spMkLst>
            <pc:docMk/>
            <pc:sldMk cId="444533434" sldId="256"/>
            <ac:spMk id="3" creationId="{FD83A14F-CF62-B14D-A6F9-4DCFBC1B0DC5}"/>
          </ac:spMkLst>
        </pc:spChg>
      </pc:sldChg>
      <pc:sldChg chg="addSp new">
        <pc:chgData name="Guodong Gao" userId="f35b5dbc-a565-444c-a393-77373414943f" providerId="ADAL" clId="{320585C5-0647-7744-8136-2E94E77958CC}" dt="2023-03-27T04:42:33.455" v="1"/>
        <pc:sldMkLst>
          <pc:docMk/>
          <pc:sldMk cId="659524611" sldId="272"/>
        </pc:sldMkLst>
        <pc:picChg chg="add">
          <ac:chgData name="Guodong Gao" userId="f35b5dbc-a565-444c-a393-77373414943f" providerId="ADAL" clId="{320585C5-0647-7744-8136-2E94E77958CC}" dt="2023-03-27T04:42:33.455" v="1"/>
          <ac:picMkLst>
            <pc:docMk/>
            <pc:sldMk cId="659524611" sldId="272"/>
            <ac:picMk id="4" creationId="{C48848A6-1FFD-30F5-9992-EC86870AAB88}"/>
          </ac:picMkLst>
        </pc:picChg>
      </pc:sldChg>
      <pc:sldChg chg="addSp modSp new mod">
        <pc:chgData name="Guodong Gao" userId="f35b5dbc-a565-444c-a393-77373414943f" providerId="ADAL" clId="{320585C5-0647-7744-8136-2E94E77958CC}" dt="2023-03-27T04:44:24.419" v="13" actId="14100"/>
        <pc:sldMkLst>
          <pc:docMk/>
          <pc:sldMk cId="3028102347" sldId="273"/>
        </pc:sldMkLst>
        <pc:picChg chg="add mod">
          <ac:chgData name="Guodong Gao" userId="f35b5dbc-a565-444c-a393-77373414943f" providerId="ADAL" clId="{320585C5-0647-7744-8136-2E94E77958CC}" dt="2023-03-27T04:44:24.419" v="13" actId="14100"/>
          <ac:picMkLst>
            <pc:docMk/>
            <pc:sldMk cId="3028102347" sldId="273"/>
            <ac:picMk id="4" creationId="{48581E21-813C-CAEF-E396-7D2E81C70B7F}"/>
          </ac:picMkLst>
        </pc:picChg>
      </pc:sldChg>
      <pc:sldChg chg="addSp delSp modSp add mod">
        <pc:chgData name="Guodong Gao" userId="f35b5dbc-a565-444c-a393-77373414943f" providerId="ADAL" clId="{320585C5-0647-7744-8136-2E94E77958CC}" dt="2023-03-27T04:46:11.949" v="82" actId="1076"/>
        <pc:sldMkLst>
          <pc:docMk/>
          <pc:sldMk cId="1931124127" sldId="274"/>
        </pc:sldMkLst>
        <pc:spChg chg="mod">
          <ac:chgData name="Guodong Gao" userId="f35b5dbc-a565-444c-a393-77373414943f" providerId="ADAL" clId="{320585C5-0647-7744-8136-2E94E77958CC}" dt="2023-03-27T04:46:07.543" v="80" actId="20577"/>
          <ac:spMkLst>
            <pc:docMk/>
            <pc:sldMk cId="1931124127" sldId="274"/>
            <ac:spMk id="2" creationId="{51245270-43BD-E2C9-C1D3-F8F901DB611B}"/>
          </ac:spMkLst>
        </pc:spChg>
        <pc:picChg chg="add del mod">
          <ac:chgData name="Guodong Gao" userId="f35b5dbc-a565-444c-a393-77373414943f" providerId="ADAL" clId="{320585C5-0647-7744-8136-2E94E77958CC}" dt="2023-03-27T04:45:53.723" v="23" actId="478"/>
          <ac:picMkLst>
            <pc:docMk/>
            <pc:sldMk cId="1931124127" sldId="274"/>
            <ac:picMk id="4" creationId="{DC7E4DF9-9129-418E-E183-866621723562}"/>
          </ac:picMkLst>
        </pc:picChg>
        <pc:picChg chg="add mod">
          <ac:chgData name="Guodong Gao" userId="f35b5dbc-a565-444c-a393-77373414943f" providerId="ADAL" clId="{320585C5-0647-7744-8136-2E94E77958CC}" dt="2023-03-27T04:46:11.949" v="82" actId="1076"/>
          <ac:picMkLst>
            <pc:docMk/>
            <pc:sldMk cId="1931124127" sldId="274"/>
            <ac:picMk id="5" creationId="{DC3E9126-1155-8482-55DE-CF822A82E047}"/>
          </ac:picMkLst>
        </pc:picChg>
      </pc:sldChg>
      <pc:sldChg chg="addSp modSp add mod">
        <pc:chgData name="Guodong Gao" userId="f35b5dbc-a565-444c-a393-77373414943f" providerId="ADAL" clId="{320585C5-0647-7744-8136-2E94E77958CC}" dt="2023-03-27T04:44:45.781" v="16" actId="14100"/>
        <pc:sldMkLst>
          <pc:docMk/>
          <pc:sldMk cId="737230519" sldId="275"/>
        </pc:sldMkLst>
        <pc:picChg chg="add mod">
          <ac:chgData name="Guodong Gao" userId="f35b5dbc-a565-444c-a393-77373414943f" providerId="ADAL" clId="{320585C5-0647-7744-8136-2E94E77958CC}" dt="2023-03-27T04:44:45.781" v="16" actId="14100"/>
          <ac:picMkLst>
            <pc:docMk/>
            <pc:sldMk cId="737230519" sldId="275"/>
            <ac:picMk id="4" creationId="{29B7330F-2F49-545C-4770-858247052033}"/>
          </ac:picMkLst>
        </pc:picChg>
      </pc:sldChg>
      <pc:sldChg chg="add del">
        <pc:chgData name="Guodong Gao" userId="f35b5dbc-a565-444c-a393-77373414943f" providerId="ADAL" clId="{320585C5-0647-7744-8136-2E94E77958CC}" dt="2023-03-27T04:44:00.391" v="10"/>
        <pc:sldMkLst>
          <pc:docMk/>
          <pc:sldMk cId="235750046" sldId="276"/>
        </pc:sldMkLst>
      </pc:sldChg>
      <pc:sldChg chg="addSp modSp new">
        <pc:chgData name="Guodong Gao" userId="f35b5dbc-a565-444c-a393-77373414943f" providerId="ADAL" clId="{320585C5-0647-7744-8136-2E94E77958CC}" dt="2023-03-27T04:45:35.290" v="19"/>
        <pc:sldMkLst>
          <pc:docMk/>
          <pc:sldMk cId="3917737334" sldId="276"/>
        </pc:sldMkLst>
        <pc:picChg chg="add mod">
          <ac:chgData name="Guodong Gao" userId="f35b5dbc-a565-444c-a393-77373414943f" providerId="ADAL" clId="{320585C5-0647-7744-8136-2E94E77958CC}" dt="2023-03-27T04:45:35.290" v="19"/>
          <ac:picMkLst>
            <pc:docMk/>
            <pc:sldMk cId="3917737334" sldId="276"/>
            <ac:picMk id="4" creationId="{D4594CB0-969D-AAEF-459B-3E878D187E4B}"/>
          </ac:picMkLst>
        </pc:picChg>
      </pc:sldChg>
      <pc:sldChg chg="add del">
        <pc:chgData name="Guodong Gao" userId="f35b5dbc-a565-444c-a393-77373414943f" providerId="ADAL" clId="{320585C5-0647-7744-8136-2E94E77958CC}" dt="2023-03-27T04:43:59.754" v="9"/>
        <pc:sldMkLst>
          <pc:docMk/>
          <pc:sldMk cId="3237688284" sldId="277"/>
        </pc:sldMkLst>
      </pc:sldChg>
      <pc:sldChg chg="add del">
        <pc:chgData name="Guodong Gao" userId="f35b5dbc-a565-444c-a393-77373414943f" providerId="ADAL" clId="{320585C5-0647-7744-8136-2E94E77958CC}" dt="2023-03-27T04:43:58.953" v="8"/>
        <pc:sldMkLst>
          <pc:docMk/>
          <pc:sldMk cId="67550445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BF47-6948-E24E-B613-1018839F44B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B703-8FC3-A049-B9F3-19628A6B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CBB-3D7C-B04E-9498-119E3533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BFDB-1FD1-5A4E-A7CE-62527E27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42E3-0A28-DF48-8A17-B5F5EC99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74A-D6AA-C844-804A-7737829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8E51-3EE7-E245-961E-ACF136F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CF8-BBBB-8249-8EC1-5FBCEE82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2727-AE66-444C-B48B-EEFA628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E348-3581-6344-BFE4-F715E7E6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89DB-391E-B245-A506-A69E2E01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EF75-7FBD-234A-B0B2-312D018F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FF900-1F41-5B4B-B9A9-1AFE58EF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8689-4EE3-0947-998C-83AEA7D85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6B33-33CD-F541-8967-1180C1D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ED36-9548-4948-B877-B81665E5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476B-2B47-9A48-AC0F-74CED6F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4A0-5FB4-6D4F-8B6A-5482137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05F8-7DEB-684D-8548-A799446F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6DB-EB6F-E140-B5BC-69AC2A8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6A90-7425-8B41-A696-851EF6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4056-C0EB-9846-B1CC-355F5565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2421-C6F8-5843-9A09-EEA3525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A52F-C625-7843-965F-7EE6C7E5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9AD6-DC2D-014E-9F77-8882E81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2868-84F9-AD4E-B859-776BD85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02C4-0DDE-7047-BA14-C46C37DC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4CD-A09A-6849-83FE-B8F461C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78E0-7CCC-B445-ACD8-D07729D0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6344-9BB6-5D4D-857D-CC983707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9DA-827B-6842-A008-65A8CB51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8158-9CCE-194A-BB4F-D22E0D1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42EE-FE36-F744-AFBC-92BFBFE1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9B1-D0BF-5647-83CE-63C073DF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DFAB-3B05-9240-BC93-DFA465E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631C-CF5D-DE42-AE0E-DE7B9946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A623-9555-D14D-8D1F-DBAA283A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6B64-5D96-EE44-B4D6-C30B41023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AAC0-2BD1-7044-AEAE-A211B98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E829-2582-C84A-B9B4-48058FE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0FEF-7B16-164F-815B-C08F2BA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529-8810-FD49-B179-FC12BB9B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BF9E-4DB3-EE45-934F-E7D752B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BFB5-4F33-B048-ABA0-007D79C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8F2F-21BF-FD4F-9467-D20BAFB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00B2-8AF6-E24A-94E7-F63FE0F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D9A7-BE80-3645-B603-855AF50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7210-A35C-6449-95BA-1B7D9C1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C23-FCA7-1343-B152-EB6DEFAE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7723-B040-9447-A879-3B9A928A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3FBD-E78C-5E4C-9B5A-ADFB6678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E77-4EAB-6043-B786-881B474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882B-B71C-6548-86AC-0783BFE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FE47-9999-B34E-B2A6-3AB081B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02-F159-EF48-82E1-F7AC156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AD22F-37AD-5240-B359-B4CAA0C5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6219-E464-5C4E-A0AE-7A865567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BFD1-7F4F-D445-BB84-50855659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C5D4-EA46-F74E-A2C0-DB9B737E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EB33-A9DD-1B4B-A7AC-A773AB1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57AD-473E-464E-880E-6358F013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3A9C-E75F-654B-9101-408D4356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05B6-372C-AB45-8D0F-4E02189A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8B0E-66E9-3744-97DD-5689EE39972C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7830-D622-1940-88BB-B869DF1A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8A51-B98D-8646-A8A9-CA8E9CDF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83A14F-CF62-B14D-A6F9-4DCFBC1B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</a:t>
            </a:r>
            <a:r>
              <a:rPr lang="en-US" sz="4800"/>
              <a:t>setup Google Colab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453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BA-24BF-6A47-BF1A-6C80206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download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36E5-2F74-1640-AA71-05DA4018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BA-24BF-6A47-BF1A-6C80206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36E5-2F74-1640-AA71-05DA4018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BA-24BF-6A47-BF1A-6C80206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runtime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36E5-2F74-1640-AA71-05DA4018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C3CD-4904-3C4D-AAB8-0DA14E4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CC68-FC07-9B4F-9DE8-B5FDF1CF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52C94-D597-3648-9EA9-6C32D748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21"/>
            <a:ext cx="12192000" cy="59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49DF-9411-5B40-B0E7-54CA32B9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2A48-05F6-154E-B3DD-856DBEBB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6522-85C4-C541-BDC1-CA854D49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8CA0-733B-FB51-666B-88B5B5C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A9D2-763B-066A-B02A-84557CB8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848A6-1FFD-30F5-9992-EC86870A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8" y="0"/>
            <a:ext cx="766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5270-43BD-E2C9-C1D3-F8F901DB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F97-0311-081B-3399-8C484A9B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81E21-813C-CAEF-E396-7D2E81C7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1" y="223171"/>
            <a:ext cx="8194963" cy="60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5270-43BD-E2C9-C1D3-F8F901DB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F97-0311-081B-3399-8C484A9B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7330F-2F49-545C-4770-8582470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4" y="-1"/>
            <a:ext cx="9562721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5270-43BD-E2C9-C1D3-F8F901DB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consistently use the same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F97-0311-081B-3399-8C484A9B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E9126-1155-8482-55DE-CF822A82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4" y="1057275"/>
            <a:ext cx="71501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0628-A0AD-A2CD-1DA9-3E320892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6155-3198-29A9-993E-196DEF15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94CB0-969D-AAEF-459B-3E878D18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504"/>
            <a:ext cx="7772400" cy="45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3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0508-EE58-E542-A9E4-E379CC39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E98-975F-0A46-AC1F-C04247ED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Sections and Table of Contents </a:t>
            </a:r>
          </a:p>
          <a:p>
            <a:endParaRPr lang="en-US" dirty="0"/>
          </a:p>
          <a:p>
            <a:r>
              <a:rPr lang="en-US" dirty="0"/>
              <a:t>Collapse cells in a section</a:t>
            </a:r>
          </a:p>
          <a:p>
            <a:endParaRPr lang="en-US" dirty="0"/>
          </a:p>
          <a:p>
            <a:r>
              <a:rPr lang="en-US" dirty="0"/>
              <a:t>Data download</a:t>
            </a:r>
          </a:p>
          <a:p>
            <a:endParaRPr lang="en-US" dirty="0"/>
          </a:p>
          <a:p>
            <a:r>
              <a:rPr lang="en-US" dirty="0"/>
              <a:t>Clear output</a:t>
            </a:r>
          </a:p>
          <a:p>
            <a:endParaRPr lang="en-US" dirty="0"/>
          </a:p>
          <a:p>
            <a:r>
              <a:rPr lang="en-US" dirty="0"/>
              <a:t>Reset runtime </a:t>
            </a:r>
          </a:p>
        </p:txBody>
      </p:sp>
    </p:spTree>
    <p:extLst>
      <p:ext uri="{BB962C8B-B14F-4D97-AF65-F5344CB8AC3E}">
        <p14:creationId xmlns:p14="http://schemas.microsoft.com/office/powerpoint/2010/main" val="402629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BA-24BF-6A47-BF1A-6C80206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Table of Contents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36E5-2F74-1640-AA71-05DA4018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BA-24BF-6A47-BF1A-6C80206F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 cells in a section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36E5-2F74-1640-AA71-05DA4018A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51</Words>
  <Application>Microsoft Macintosh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Make sure you consistently use the same account</vt:lpstr>
      <vt:lpstr>PowerPoint Presentation</vt:lpstr>
      <vt:lpstr>topics</vt:lpstr>
      <vt:lpstr>Sections and Table of Contents  </vt:lpstr>
      <vt:lpstr>Collapse cells in a section </vt:lpstr>
      <vt:lpstr>Data download </vt:lpstr>
      <vt:lpstr>Clear output </vt:lpstr>
      <vt:lpstr>Reset runtime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Guodong Gao</dc:creator>
  <cp:lastModifiedBy>Guodong Gao</cp:lastModifiedBy>
  <cp:revision>31</cp:revision>
  <dcterms:created xsi:type="dcterms:W3CDTF">2020-10-05T12:51:37Z</dcterms:created>
  <dcterms:modified xsi:type="dcterms:W3CDTF">2023-03-27T23:01:56Z</dcterms:modified>
</cp:coreProperties>
</file>