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83" r:id="rId4"/>
    <p:sldId id="284" r:id="rId5"/>
    <p:sldId id="286" r:id="rId6"/>
    <p:sldId id="298" r:id="rId7"/>
    <p:sldId id="300" r:id="rId8"/>
    <p:sldId id="301" r:id="rId9"/>
    <p:sldId id="302" r:id="rId10"/>
    <p:sldId id="1002" r:id="rId11"/>
    <p:sldId id="304" r:id="rId12"/>
    <p:sldId id="1003" r:id="rId13"/>
    <p:sldId id="1004" r:id="rId14"/>
    <p:sldId id="100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87347"/>
  </p:normalViewPr>
  <p:slideViewPr>
    <p:cSldViewPr snapToGrid="0" snapToObjects="1">
      <p:cViewPr varScale="1">
        <p:scale>
          <a:sx n="111" d="100"/>
          <a:sy n="111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18.4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30 305 7790,'-2'-34'-126,"-3"0"0,2-5-189,-7 5 1,7-5 438,-2 5 0,3 2 857,2 8-136,0 3-323,0 13 0,0 3-79,0 10 0,5 11-108,0 13 0,2 8 9,-3 12 0,-2 4-181,3 10 0,-3-1-187,-2 6 1,4 0 69,1 5 0,2-7-117,-2-2 0,-2-5-265,7 0 1,-7-3-539,2-2 1,1-10-99,-1-10 0,6-12 37,-1-7 935,3-7 0,8-47 0,2-9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0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0 438 7756,'0'-36'0,"13"5"0,7-3 0,20 2-179,14-2 1,24 2 178,-33 14 0,7-3 0,6-6 0,8-4 0,1-2 0,7-3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1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59 175 7736,'-6'-27'95,"-4"2"0,-1 4-32,1 7 130,-3 5 1,11 5 187,-2 8 1,2 13 351,2 12 1,0 6-293,0 9 1,0 6-57,0 4 1,5-2-186,0 1 1,6 4-2,-1 1 0,1 2-255,-1-11 1,3-7 104,-4-8 0,3-5-265,-3-5 125,4-9 1,-9-10-14,5-10 0,0-10-99,0-9 1,4-12-121,-3-7 0,3-8-21,1-7 0,1 1 94,0 4 0,-1 3 322,1 6 0,-6 12-162,1 2 334,0 11-173,4 4 0,-1 17 143,-3 13 1,3 7-14,-3 12 0,3-1-101,1 6 1,6-5-135,-1 4 0,6-7-208,-6-2 1,5-6 39,-4-8 0,4-7 111,-5-3 1,7-12 430,-1-7 0,-4-9-87,-2-11 0,-3-3 49,-1-7 1,-2-5-168,-3 1 1,-6-6 1,-8 6 0,-6-1-21,-10 5 0,-1 7 8,-3 3 0,-3 10-374,2 4 0,-1 11 24,2 4-741,-3 3 0,12 4 415,0 3 1,7 3 551,8 6 0,52 66 0,-20-33 0,1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1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102 146 7746,'-8'-14'0,"-5"-1"172,4 0 0,-4 7-69,-2 3 0,5 4 213,1 1 0,4 6 63,-5 4 0,7 9 92,-2 6 0,3 4-297,2 5 0,2-2-170,3 7 0,0-6-160,9 1 1,-2-5 123,7-5 1,2 0-15,-2-9 1,7-4 129,-1-11 1,-3-1 160,3-4 1,-1-5-95,5-9 0,-6-6 272,-4-9 1,-7 2-41,-3-7 1,-5 0 67,0-5 1,-5 6-442,-9-1 0,-1 8 70,-14 2 1,0 1-316,-10 9 1,5 6-109,-4 8 0,5 3-311,4 2 0,4 0 272,7 0 0,6 8-148,3 7 0,3 4 8,2 6 522,13 2 0,42 22 0,23 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2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1 409 7746,'0'-14'0,"0"-6"197,0 1 1,0 4 874,0 5-669,0 1 1,1 1 18,4 3 0,3 3-11,7 2 0,-1 7-147,1 2 0,4 11-80,1 4 0,-1 4 20,-4 1 0,-1 5 0,1 0 0,-2 6-134,-3-1 1,-2-3-183,-3-2 0,-4-3-53,4-2 1,-3-2-261,-2-3 0,-5-7 188,0-8 0,-6-5 72,1 1 1,2-10-221,-2-5 0,7-8 104,-2-1 0,3-7 103,2 1 1,0-5 74,0 1 1,7-4 130,3 9 1,3-2-170,1 2 1,6-4-12,-1 4 0,7 3-151,-2 1 0,4-1 70,1 2 0,2-1-102,3 6 0,-5-1-42,0 1 0,0 4 101,-5 0 1,-2 5 275,-3-4 0,-3 5 0,-8-4 0,-3 3 0,-3 4 0,-2-12 0,-7 5 0,-2-7 0,0 1 161,0-1 1,1 0-32,-2 1 1,2-2 91,3-4 0,3 4 27,-3-3 0,2-2 24,-2 1 1,4 1 89,-4 4 1,3 5 592,2 1 228,0 5-798,0-2 0,5 8 80,0 2 1,6 11-151,-1 9 1,-2 10-133,2 5 0,-2 8-69,2 2 1,1 1-143,-6-1 1,6-4-272,-1 3 0,1 3-623,-1-3 1,3-6-1501,-3-8 2421,3-3 0,14-28 0,4-6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2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73 7748,'0'-14'-166,"6"-1"1,-4 1 454,3-1 539,-4 7-549,-1 2-200,0 18 1,-6-2-125,-4 10 0,-8 1 148,-1-2 0,-1 7 15,6-2 1,-1-1 22,1 1 1,-1-1 84,1 1 0,1-1-152,3-4 1,-1-2-14,6 2 1,0-3-146,5-1 0,1-1 125,4 1 0,3-2-136,7-3 0,6-4-152,3-6 1,4 0-156,1 0 0,5 0 51,0 0 1,0-6-194,-5-4 0,-1-3 180,-4-2 0,2-4 364,-7 0 0,1-7 0,-6 1 0,-6 3 0,-3-3 0,2 3-57,-2-3 0,0-1 257,-5 7 0,-2 4 289,-3 6 0,2 5 753,-7 0-61,7 2 0,-8 4-651,6 2 1,0 11-145,5 9 0,0-1-516,0 1 1,0 5 169,0 5 0,6 0-924,4-4 1,1-6-2,-1 0 0,3-4 885,-3 4 0,22-45 0,7-7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2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82 7748,'0'-15'-135,"0"1"-202,-7-7-572,12 4 909,-3 3 0,32 20 0,5 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3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7748,'9'19'-165,"1"1"0,-7-1 110,2-4 0,-1 6 613,0 3 1,-2-1-164,3 1 1,-3-6-804,-2 1 89,0 4-58,-7-7 314,-1-1 0,0-10-69,3-10 0,3-8 32,2-7 1,0-10-8,0 0 1,5-2 263,0 3 1,6 0-127,-1 0 1,1 1 403,-1 4 0,3-2 36,-3 6 0,3 6 199,1 4 0,-4 7-301,0-2 1,0 3-117,4 2 0,-1 12-661,-3 2 1,1 11 294,-6-1 1,6 3-410,-1 3 1,-2-6 521,2 0 0,26 7 0,10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3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74 117 7748,'0'-14'0,"0"-1"0,0 0 0,0 6 1269,0-1-372,0 0-138,0-4-340,0-1 318,0 7-220,0 2-312,0 6 1,-2 0-46,-3 0 0,4 1-101,-4 4 0,-2 5-331,3 9 1,-3-1 198,2 6 0,2-4-679,-7 4 1,7-4-535,-2 4 459,4-6 1,-1 3 170,-3-7 358,3-6 249,-4 5 260,12-11 0,3 6-240,5-3 1,2 5 10,4 9 1,2 5 466,8 10 1,5 12 402,4 12 0,8 15-244,-23-30 0,1 1 0,2 3 0,-1 0-601,-1 4 1,-1 0 0,-3-4 0,-2-1-213,10 36 1,-14-12 9,-15-21 0,-15-4 152,-14-16 0,-5-10 6,-5-14 0,-3-5-3,3-5 0,4-6-130,1-13 0,3-9-303,2-15 1,4-4-267,1-6 1,6-7 321,-1-3 417,3-3 0,4 1 0,1 0 0,0 1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4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4726 649 7730,'-47'-18'1,"0"0"1,-5 1 0,-1 0 300,-2-1 1,-2 2 0,-4 4 0,-1 3-668,4 6 1,-1 1 0,-1 1-1,-1 1 131,0-1 0,0 2 0,-1 1 0,0 2 146,-4 0 1,0 2-1,1 3 1,-1 1 96,1 2 1,-1 1-1,0 0 1,-1 1-321,0 0 0,-2 1 1,-2 2-1,0 0 242,-2 0 1,0 0 0,0 4-1,0 0 49,2 1 1,1 0 0,0 1 0,-1 1-48,-4 5 1,0 0 0,-3-1-1,0 1-100,3 5 1,0 0 0,-3-2 0,2 1 207,5 3 1,1 1 0,-2-2 0,0 1 63,-1 5 1,0 1 0,-1 1 0,0 1 26,4 2 0,-1 1 1,0-1-1,2 1 114,5-1 1,1 1 0,1 3 0,1 2 41,0 3 0,1 2 1,4 2-1,2 1-93,1 1 1,3 0-1,5 0 1,1 1-13,4-2 1,3 2 0,4 0 0,4 2-250,1 3 0,3 2 0,2 0 0,4 1 81,3 3 1,2 0 0,3-2-1,3 1 9,6 0 0,4 1 0,4-2 1,3 1-15,1 3 0,4 0 0,5 3 0,4 0-13,4-2 0,4-1 1,4 2-1,3-1-225,4-4 1,4-3 0,5 3 0,4-1 105,4 0 1,4-1-1,-16-22 1,2-1-1,1-1-5,0-1 0,2-2 0,1 0 1,3-1-1,1-2 0,0-1 71,1-1 1,0-3-1,1-1 1,5 0-1,1-2 1,1 0-32,2-1 0,2 0 1,1-1-1,4-1 1,3-1-1,0-1 148,1-1 0,0-2 0,1-1 0,5 0 1,0-2-1,1-2-148,0-3 1,-1-1-1,2-2 1,2 0-1,0-1 1,2 0 177,2 0 0,1 0 0,0-2 0,4-1 0,0-1 0,0-1-146,0 1 0,1-2 0,0 0 0,-23-3 0,1 0 0,0-1 0,-1 0 77,23 0 0,0 0 0,0-2 0,-24 0 0,1-2 0,1 0 0,-1 0-46,2-1 1,-1 0 0,1-1-1,0-1 1,0 0 0,-1-2-1,0 0 1,0-1-74,0-1 0,0 0 1,-1-1-1,1-1 1,0 0-1,0-1 1,0-1-1,-1 0-90,22-4 0,-1 0 0,0-2 1,-23 4-1,-1-1 0,1 0 1,0 0 79,23-6 0,0-1 0,0 0 0,-24 4 0,0 0 0,0 0 0,0 0 9,21-7 0,0 1 0,0-2 0,-2-1 0,-1-1 0,-1 0 34,-4 0 1,-2 0-1,-1 0 1,-2-2-1,-1 0 1,0-1 119,0-1 0,0-1 0,-2-1 1,-2-1-1,-1 0 0,-2-1 14,-4 0 0,-1 0 0,-1-1 0,-3 2 0,-1-1 0,-2-1 115,-4-1 0,-2 0 0,-2 0 0,22-18 0,-2-1 146,-4-4 1,-2-2-1,-5 0 1,-5-2-191,-6 1 0,-4-1 0,-2-4 0,-4-1 236,-13 3 0,-3 0 1,-1-3-1,-3-1-218,-6 0 1,-5-2 0,-3-3 0,-3-1-309,-4 0 1,-5 1 0,-4-5 0,-5 0 112,-5 2 1,-5 0-1,-7-4 1,-3 1-190,-5-5 1,-5 1-1,10 27 1,-4 0-1,-1 2 126,-3-1 1,-2 1 0,-2 0 0,-2-2 0,-3 0 0,0 2 16,-3 0 0,-1 1 1,-2 1-1,-3-1 0,-3-1 1,-1 2-59,-4-2 1,-2 2 0,-1 0 0,-7-3 0,-2 1 0,0 1 213,-2 3 0,0 0 0,-2 2 0,16 11 0,0 1 0,-2 0 0,0 2-85,1 2 0,-1 2 0,-1 1 0,0 0 0,-5 0 1,-2 1-1,0 1 0,-1 1 143,-4 0 0,0 2 0,-2 0 0,0 2 0,-3 0 0,-1 1 1,-1 2-1,-1 2 0,-1 1 1,-2 2-1,1 2 1,-2 2 0,-1-1-1,-2 3 1,1 1-1,-1 2-21,2 2 0,-1 3 0,0 1 0,-1 2 0,16 1 0,0 1 0,-1 2 1,0 0-1,0 1-56,-3 2 1,0 1 0,-1 0 0,0 2 0,0 1 0,-2 1 0,-1 2 0,-1 0 0,1 2-1,0 1-45,-1 3 0,-1 1 1,1 2-1,0 0 1,-1 2-1,-1 1 0,-1 2 1,1 0-1,-1 2 1,2 1-109,0 1 0,0 1 0,1 1 0,0 1 1,0 1-1,13-4 0,-1 1 0,1 1 1,0 1-1,-1 0 0,1 1 105,-1 1 0,-1 0 1,1 1-1,0 0 1,-1 2-1,1 0-7,-2 2 0,0 1 0,0 1 0,0 0 0,0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18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29 7820,'-6'-14'1072,"4"6"1,-6 1-619,3 7 1,3 8-80,-2 7 0,2 6-577,2 8 0,0 5 177,0 0 1,0 5-270,0-5 0,5 0-107,0-5 1,4-1-345,-4-4 1,7 0 283,-3-9 1,-1-4 460,2-11 0,0-91 0,-3 35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18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45 7820,'-15'-15'0,"5"5"-921,1 1 129,5 5 792,-2-2 0,6 12 0,0 4 0,6-4 0,28 33 0,13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19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7820,'6'8'852,"-4"5"-477,3-4 0,1 4 73,-1 2 0,5 4-143,-5 1 0,4 6-239,-4-2 1,5-1 106,-5 1 1,5-5-88,-6 6 0,3-8-229,-2 3 1,-2-5 159,7-6 0,-7-1-546,2-3 0,-2-3 229,2 3 1,-3-12-194,2-7 0,3-7 172,-2-9 0,5-5 138,-6-4 1,6-2 200,-5 3 1,5 2 242,-5 7 0,1 1 69,-1 4 0,1-2-170,4 7 1,3 6 344,-3 8 0,-2 3-96,2 2 0,-1 7-167,6 2 0,-1 11-190,1 4 1,-5 8-314,-1 2 1,0 5-64,0-5 0,3 5-295,-8-5 0,6 0-361,-5-5 1,6-1 394,-1-4 1,-2-4 584,2-11 0,6-35 0,7-14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19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7806,'0'-21'0,"0"0"0,0-4 0,0 9 822,0 7 176,0 5 1,1-2-516,4 6 1,1 8 26,4 6 1,2 4-347,-8 11 0,6-1 52,-5 11 0,0-5-461,-5 5 1,1 0 203,4 4 0,-3-1-606,3-3 1,-4 2 189,-1-7 0,5 0-66,0-5 1,2-1-9,-3-4 1,0-10-225,5-9 0,-4-5 314,5-5 1,0-11 440,4-13 0,1-7-67,-1-7 1,1-1 191,0 0 1,-1 2 286,1 3 1,-2 9 345,-4 5 868,-2 7-708,-7-3-382,0 13 0,-7 10-151,-2 12 1,-4 3-71,-2 7 0,5-6-218,1 1 0,6 2 119,-2-1 0,3-1-632,2-4 0,7-1-234,2 1 1,16-7-573,4-3 1,14-4 1221,1-1 0,28-13 0,13-6 0,6-1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0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15 154 7739,'-8'-14'471,"2"-1"1,6 10-220,0 10 0,6 12 295,4 17 0,3 4-316,2 11 1,-1 3-134,1 6 0,-6 0-380,1 1 1,-7-1 99,2 0 1,-3-3-4,-2-6 1,0-8 107,0-17 196,0-10 0,0-10-309,0-14 1,0-3-205,0-16 0,0-4 32,0-10 0,5-8 117,0-2 1,4-5-18,-4-5 0,2 1 245,-2-6 0,-4 6 270,4-1 0,1 11 183,-1 9 1,0 7 550,-5 12 1,2 4-441,3 11 0,-2 9 223,7 9 0,4 11-220,6 4 0,6 10-184,-2 5 1,2 8-333,-2 1 1,8 8-243,-2-3 1,2 2-285,-3-1 0,5-6-14,0-9 0,7-3-599,-2-7 1,-2-7 276,2-2 0,-9-10 828,0-6 0,-8-21 0,-7-8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0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84 7756,'-6'-19'0,"-4"-1"0,3 1 398,2 4-423,4 7 0,1 5 359,0 13 1,0 1-35,0 13 0,0 7 147,0 8 0,0 8-302,0 2 0,1 1-209,4-2 1,-3 3-155,3 2 0,3 4-378,2-4 1,3-3 595,1-1 0,40-17 0,9-4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0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58 171 7756,'-14'-13'-494,"-1"3"522,7 3 0,-3 15 422,6 7 1,0 1-186,5 9 0,0 4 30,0 5 0,0 0-13,0-5 0,2 0-117,3 0 1,3 0-196,6 0 1,6-7 186,-1-8 1,5-6 210,-4-8 1,6-8-129,-2-6 0,-3-8 45,-1-7 1,-6-6-134,-4-4 1,1-2 12,-6 2 1,-5-1-270,-5 6 0,-11 0 115,1 5 1,-4 0-443,0-1 0,2 8-448,-2 2-398,3 11 79,8-4 249,1 11 1,14 0 302,2 7 646,4 0 0,34 2 0,8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1:18:20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7756,'0'-21'518,"0"4"649,0-2-51,0 9-61,6 4 0,-3 14-637,7 6 1,-5 9-171,5 11 1,-7 8-294,2 7 0,1 1-448,-1-1 0,0-4-620,-5 4 1,5 1 1112,0-2 0,12 7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BF47-6948-E24E-B613-1018839F44BB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B703-8FC3-A049-B9F3-19628A6B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703-8FC3-A049-B9F3-19628A6BC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703-8FC3-A049-B9F3-19628A6BC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703-8FC3-A049-B9F3-19628A6BC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CBB-3D7C-B04E-9498-119E3533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BFDB-1FD1-5A4E-A7CE-62527E27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42E3-0A28-DF48-8A17-B5F5EC99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DF60-D9D1-0C4E-B699-2DB1FEDDE7E8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74A-D6AA-C844-804A-77378290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8E51-3EE7-E245-961E-ACF136F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CF8-BBBB-8249-8EC1-5FBCEE82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A2727-AE66-444C-B48B-EEFA6283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E348-3581-6344-BFE4-F715E7E6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28D1-F7D2-5B4D-977D-DCB4A119E062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89DB-391E-B245-A506-A69E2E01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EF75-7FBD-234A-B0B2-312D018F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FF900-1F41-5B4B-B9A9-1AFE58EF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8689-4EE3-0947-998C-83AEA7D85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6B33-33CD-F541-8967-1180C1DD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7250-217B-6449-BDDF-7B5AE709BCF6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ED36-9548-4948-B877-B81665E5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476B-2B47-9A48-AC0F-74CED6F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14A0-5FB4-6D4F-8B6A-5482137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05F8-7DEB-684D-8548-A799446F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C6DB-EB6F-E140-B5BC-69AC2A87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6ED-2EE4-214E-ACE3-4238B602FE2A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6A90-7425-8B41-A696-851EF6C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4056-C0EB-9846-B1CC-355F5565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2421-C6F8-5843-9A09-EEA3525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A52F-C625-7843-965F-7EE6C7E5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9AD6-DC2D-014E-9F77-8882E812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4C66-EA42-A249-A5BF-64A42124BFAC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2868-84F9-AD4E-B859-776BD85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02C4-0DDE-7047-BA14-C46C37DC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F4CD-A09A-6849-83FE-B8F461CB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78E0-7CCC-B445-ACD8-D07729D0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6344-9BB6-5D4D-857D-CC983707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9DA-827B-6842-A008-65A8CB51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EA8D-A236-CE4B-8E83-56C04FD3189F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08158-9CCE-194A-BB4F-D22E0D1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42EE-FE36-F744-AFBC-92BFBFE1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B9B1-D0BF-5647-83CE-63C073DF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DFAB-3B05-9240-BC93-DFA465E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631C-CF5D-DE42-AE0E-DE7B9946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A623-9555-D14D-8D1F-DBAA283AE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06B64-5D96-EE44-B4D6-C30B41023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8AAC0-2BD1-7044-AEAE-A211B984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7BAE-6D6B-B345-BEC7-E6DF824A0B29}" type="datetime1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0E829-2582-C84A-B9B4-48058FE1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B0FEF-7B16-164F-815B-C08F2BA8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8529-8810-FD49-B179-FC12BB9B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DBF9E-4DB3-EE45-934F-E7D752B4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8F62-BC22-FF4A-825F-E98ED77DFA98}" type="datetime1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BFB5-4F33-B048-ABA0-007D79C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D8F2F-21BF-FD4F-9467-D20BAFB1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00B2-8AF6-E24A-94E7-F63FE0F0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441-159F-CD49-88B2-7A46DAA491E9}" type="datetime1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D9A7-BE80-3645-B603-855AF50B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67210-A35C-6449-95BA-1B7D9C1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C23-FCA7-1343-B152-EB6DEFAE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7723-B040-9447-A879-3B9A928A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3FBD-E78C-5E4C-9B5A-ADFB6678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E77-4EAB-6043-B786-881B474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7420-F1BF-B447-9B4C-9009C6F6BA03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882B-B71C-6548-86AC-0783BFE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FE47-9999-B34E-B2A6-3AB081BB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0202-F159-EF48-82E1-F7AC1563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AD22F-37AD-5240-B359-B4CAA0C5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76219-E464-5C4E-A0AE-7A865567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BFD1-7F4F-D445-BB84-50855659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749B-2631-214A-85A4-F5967AB9CE0E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C5D4-EA46-F74E-A2C0-DB9B737E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2EB33-A9DD-1B4B-A7AC-A773AB1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57AD-473E-464E-880E-6358F013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93A9C-E75F-654B-9101-408D4356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05B6-372C-AB45-8D0F-4E02189A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5B918-602C-CB4C-8687-4FC5D92BE251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7830-D622-1940-88BB-B869DF1A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8A51-B98D-8646-A8A9-CA8E9CDF8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21" Type="http://schemas.openxmlformats.org/officeDocument/2006/relationships/customXml" Target="../ink/ink10.xml"/><Relationship Id="rId34" Type="http://schemas.openxmlformats.org/officeDocument/2006/relationships/image" Target="../media/image31.png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3.png"/><Relationship Id="rId2" Type="http://schemas.openxmlformats.org/officeDocument/2006/relationships/hyperlink" Target="https://www.youtube.com/playlist?list=PLZHQObOWTQDNU6R1_67000Dx_ZCJB-3pi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3.xml"/><Relationship Id="rId30" Type="http://schemas.openxmlformats.org/officeDocument/2006/relationships/image" Target="../media/image29.png"/><Relationship Id="rId35" Type="http://schemas.openxmlformats.org/officeDocument/2006/relationships/customXml" Target="../ink/ink17.xml"/><Relationship Id="rId8" Type="http://schemas.openxmlformats.org/officeDocument/2006/relationships/image" Target="../media/image18.png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92F7-D43C-FC47-9BCD-3A56C7CC5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3A14F-CF62-B14D-A6F9-4DCFBC1B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Train a Neural Network</a:t>
            </a:r>
          </a:p>
          <a:p>
            <a:r>
              <a:rPr lang="en-US" sz="4800" dirty="0"/>
              <a:t>Using 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CC2E1-F222-2E46-A497-8E581AB7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7"/>
            <a:ext cx="10515600" cy="4351338"/>
          </a:xfrm>
        </p:spPr>
        <p:txBody>
          <a:bodyPr/>
          <a:lstStyle/>
          <a:p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C2A18D-C6BC-42CD-AECB-0E4CAEC5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78" y="1999584"/>
            <a:ext cx="8651447" cy="4493291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F0785E95-2C24-2541-AC6F-DB986E31CB78}"/>
              </a:ext>
            </a:extLst>
          </p:cNvPr>
          <p:cNvSpPr/>
          <p:nvPr/>
        </p:nvSpPr>
        <p:spPr>
          <a:xfrm>
            <a:off x="4212771" y="1690688"/>
            <a:ext cx="4163786" cy="5789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DAC00-18D4-E946-8EDD-8A8D9B09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to find the best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DAF00-663F-4D72-AB1C-4BE8773D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3" y="2320147"/>
            <a:ext cx="5516277" cy="3389403"/>
          </a:xfrm>
          <a:prstGeom prst="rect">
            <a:avLst/>
          </a:prstGeom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110F047C-63D9-4DCD-878D-9F42F36A6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60" y="2277890"/>
            <a:ext cx="3611552" cy="297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EF8599-F7F6-44D0-B67C-A51360D526B5}"/>
              </a:ext>
            </a:extLst>
          </p:cNvPr>
          <p:cNvSpPr txBox="1">
            <a:spLocks/>
          </p:cNvSpPr>
          <p:nvPr/>
        </p:nvSpPr>
        <p:spPr>
          <a:xfrm>
            <a:off x="838200" y="16341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Gradient Descent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9A04E-5988-41DF-AB62-E55750D89F3A}"/>
              </a:ext>
            </a:extLst>
          </p:cNvPr>
          <p:cNvSpPr/>
          <p:nvPr/>
        </p:nvSpPr>
        <p:spPr>
          <a:xfrm>
            <a:off x="1129749" y="5678408"/>
            <a:ext cx="4012096" cy="728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Random start, hopefully we could reach the global minima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F11B5-4E4A-4148-913D-30F6ABA74693}"/>
              </a:ext>
            </a:extLst>
          </p:cNvPr>
          <p:cNvSpPr/>
          <p:nvPr/>
        </p:nvSpPr>
        <p:spPr>
          <a:xfrm>
            <a:off x="6849717" y="5490114"/>
            <a:ext cx="4012096" cy="1104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But no guarantee: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Potential local minima issues with different initial points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0D78DD9-718B-4B4B-886D-FEFEE319840E}"/>
              </a:ext>
            </a:extLst>
          </p:cNvPr>
          <p:cNvSpPr/>
          <p:nvPr/>
        </p:nvSpPr>
        <p:spPr>
          <a:xfrm>
            <a:off x="5599872" y="1403063"/>
            <a:ext cx="5963478" cy="778715"/>
          </a:xfrm>
          <a:prstGeom prst="wedgeRoundRectCallout">
            <a:avLst>
              <a:gd name="adj1" fmla="val -20833"/>
              <a:gd name="adj2" fmla="val 74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This</a:t>
            </a:r>
            <a:r>
              <a:rPr lang="en-US" b="1" spc="-355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is</a:t>
            </a:r>
            <a:r>
              <a:rPr lang="en-US" b="1" spc="-355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the</a:t>
            </a:r>
            <a:r>
              <a:rPr lang="en-US" b="1" spc="-355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“learning”</a:t>
            </a:r>
            <a:r>
              <a:rPr lang="en-US" b="1" spc="-35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of</a:t>
            </a:r>
            <a:r>
              <a:rPr lang="en-US" b="1" spc="-355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machines</a:t>
            </a:r>
            <a:r>
              <a:rPr lang="en-US" b="1" spc="-355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in</a:t>
            </a:r>
            <a:r>
              <a:rPr lang="en-US" b="1" spc="-355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deep</a:t>
            </a:r>
            <a:r>
              <a:rPr lang="en-US" b="1" spc="-35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learning</a:t>
            </a:r>
            <a:r>
              <a:rPr lang="en-US" b="1" spc="-355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……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3F9EE-8768-754C-8749-786958B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b="1" dirty="0"/>
              <a:t>Local vs Global 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B0D4-87D4-42A3-A67F-B8F524B7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/>
          <a:stretch/>
        </p:blipFill>
        <p:spPr>
          <a:xfrm>
            <a:off x="2266122" y="2119180"/>
            <a:ext cx="7720354" cy="44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28392-9B5B-46B2-A601-4A6F7C37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75" y="3193465"/>
            <a:ext cx="5006789" cy="12444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928B4E-A41E-004E-B659-3E28BBF8DD80}"/>
              </a:ext>
            </a:extLst>
          </p:cNvPr>
          <p:cNvSpPr/>
          <p:nvPr/>
        </p:nvSpPr>
        <p:spPr>
          <a:xfrm>
            <a:off x="2798064" y="2219778"/>
            <a:ext cx="821370" cy="6810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Loss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7C5F2-AF6F-424A-9A79-2C1EE88B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15"/>
            <a:ext cx="2743200" cy="365125"/>
          </a:xfrm>
        </p:spPr>
        <p:txBody>
          <a:bodyPr/>
          <a:lstStyle/>
          <a:p>
            <a:fld id="{605CF97B-1311-3D42-8EC8-BFD91CFA157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A26EC-0118-3B4E-B165-EAF3C54D30F7}"/>
              </a:ext>
            </a:extLst>
          </p:cNvPr>
          <p:cNvSpPr txBox="1"/>
          <p:nvPr/>
        </p:nvSpPr>
        <p:spPr>
          <a:xfrm>
            <a:off x="5763491" y="3193465"/>
            <a:ext cx="4807527" cy="12444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B7ED9-66AA-A54F-BAD7-B5647A7101D9}"/>
              </a:ext>
            </a:extLst>
          </p:cNvPr>
          <p:cNvSpPr txBox="1"/>
          <p:nvPr/>
        </p:nvSpPr>
        <p:spPr>
          <a:xfrm>
            <a:off x="4151376" y="2184538"/>
            <a:ext cx="4807527" cy="12444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CE8FE7-A1E9-9340-B1BC-CCD2FD2F67D4}"/>
              </a:ext>
            </a:extLst>
          </p:cNvPr>
          <p:cNvSpPr/>
          <p:nvPr/>
        </p:nvSpPr>
        <p:spPr>
          <a:xfrm rot="1335794">
            <a:off x="4433455" y="3815696"/>
            <a:ext cx="1330036" cy="62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253DE-5098-F14A-8D8D-74DC596D30EE}"/>
              </a:ext>
            </a:extLst>
          </p:cNvPr>
          <p:cNvSpPr txBox="1"/>
          <p:nvPr/>
        </p:nvSpPr>
        <p:spPr>
          <a:xfrm>
            <a:off x="7065366" y="5888008"/>
            <a:ext cx="55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9C17B-CA87-5345-99E5-DA0B2F598D88}"/>
              </a:ext>
            </a:extLst>
          </p:cNvPr>
          <p:cNvSpPr txBox="1"/>
          <p:nvPr/>
        </p:nvSpPr>
        <p:spPr>
          <a:xfrm>
            <a:off x="8556055" y="6138212"/>
            <a:ext cx="55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CE73F-C148-3F4C-B4CD-6F1A0D3C5FEA}"/>
              </a:ext>
            </a:extLst>
          </p:cNvPr>
          <p:cNvSpPr/>
          <p:nvPr/>
        </p:nvSpPr>
        <p:spPr>
          <a:xfrm>
            <a:off x="7106478" y="5490628"/>
            <a:ext cx="277091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37 -0.19167 C -0.31302 -0.18565 -0.31172 -0.17755 -0.30821 -0.17361 C -0.30612 -0.17107 -0.30378 -0.16922 -0.30209 -0.16621 C -0.29935 -0.16158 -0.29649 -0.15556 -0.29284 -0.15348 C -0.2918 -0.15278 -0.29076 -0.15255 -0.28972 -0.15162 C -0.28867 -0.1507 -0.28776 -0.14885 -0.28672 -0.14792 L -0.27748 -0.1426 L -0.27435 -0.14074 L -0.27123 -0.13889 C -0.27019 -0.1375 -0.26927 -0.13611 -0.2681 -0.13519 C -0.26615 -0.13357 -0.26407 -0.13264 -0.26198 -0.13149 L -0.25274 -0.12616 L -0.24037 -0.11875 L -0.23425 -0.11505 C -0.23216 -0.11459 -0.23021 -0.11366 -0.22813 -0.1132 C -0.22175 -0.11181 -0.21133 -0.11019 -0.20547 -0.10973 C -0.19584 -0.1088 -0.18633 -0.10857 -0.1767 -0.10787 C -0.17162 -0.10741 -0.16641 -0.10625 -0.16133 -0.10602 C -0.14688 -0.1051 -0.13255 -0.10463 -0.1181 -0.10417 C -0.11472 -0.10348 -0.1112 -0.10348 -0.10782 -0.10232 C -0.10573 -0.10162 -0.10378 -0.09977 -0.1017 -0.09861 L -0.09558 -0.09491 L -0.09245 -0.09329 C -0.09141 -0.0926 -0.09024 -0.09236 -0.08933 -0.09144 C -0.08737 -0.08889 -0.0849 -0.08704 -0.08321 -0.08403 C -0.08216 -0.08218 -0.08138 -0.0801 -0.08008 -0.07848 C -0.07917 -0.07755 -0.078 -0.07755 -0.07709 -0.07686 C -0.07591 -0.0757 -0.075 -0.07431 -0.07396 -0.07315 C -0.07331 -0.0713 -0.07292 -0.06899 -0.07188 -0.0676 C -0.0711 -0.06644 -0.06979 -0.06667 -0.06875 -0.06574 C -0.06771 -0.06482 -0.0668 -0.06343 -0.06576 -0.06204 C -0.06485 -0.05973 -0.06328 -0.05463 -0.06159 -0.05301 C -0.06068 -0.05209 -0.05951 -0.05209 -0.0586 -0.05116 C -0.04792 -0.04074 -0.05625 -0.04607 -0.04935 -0.04213 C -0.04545 -0.03519 -0.04805 -0.03936 -0.04102 -0.03102 L -0.03802 -0.02755 L -0.0349 -0.02385 C -0.02904 -0.00811 -0.03685 -0.02662 -0.02982 -0.01644 C -0.02878 -0.01505 -0.02865 -0.01227 -0.02774 -0.01111 C -0.02683 -0.00973 -0.02552 -0.01019 -0.02461 -0.00926 C -0.02253 -0.00695 -0.02084 -0.00324 -0.01849 -0.00186 L -0.01224 0.00185 L -0.00925 0.0037 C -0.00821 0.00486 -0.00729 0.00648 -0.00612 0.00717 C -0.0013 0.01088 0.00169 0.00833 0.00729 0.00717 C 0.00924 0.00601 0.01159 0.00578 0.01341 0.0037 L 0.01953 -0.00371 C 0.02422 -0.01621 0.02291 -0.01042 0.02474 -0.02014 C 0.025 -0.02431 0.02539 -0.02871 0.02578 -0.03287 C 0.02604 -0.03588 0.02682 -0.03889 0.02682 -0.04213 C 0.02682 -0.04399 0.02604 -0.03843 0.02578 -0.03658 C 0.02526 -0.0338 0.02448 -0.02662 0.0237 -0.02385 C 0.02317 -0.02176 0.02252 -0.01968 0.02161 -0.01829 C 0.01979 -0.01551 0.01745 -0.01343 0.01549 -0.01111 L 0.00924 -0.00371 C 0.0082 -0.00255 0.00742 -0.0007 0.00625 3.7037E-6 C -0.0013 0.00439 0.00208 0.00277 -0.00404 0.00532 L -0.01328 3.7037E-6 C -0.01433 -0.0007 -0.0155 -0.0007 -0.01641 -0.00186 L -0.02565 -0.01274 L -0.03177 -0.02014 L -0.0349 -0.02385 C -0.0349 -0.02361 -0.03386 -0.01945 -0.03282 -0.01829 L -0.0267 -0.01111 C -0.02565 -0.00973 -0.02474 -0.00811 -0.02357 -0.00741 C -0.02253 -0.00672 -0.02149 -0.00649 -0.02058 -0.00556 C -0.0194 -0.00463 -0.01862 -0.00278 -0.01745 -0.00186 C -0.0155 -0.00024 -0.0112 0.00185 -0.0112 0.00208 C -0.00209 -0.00024 -0.00586 3.7037E-6 2.91667E-6 3.7037E-6 " pathEditMode="relative" rAng="0" ptsTypes="AAAAAAAAAAAAAAAAAAAAAAAAAAAAAAAAAAAAAAAAAAAAAAAAAAAAAAAAAAAAAAAAAAAAA">
                                      <p:cBhvr>
                                        <p:cTn id="6" dur="5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b="1" dirty="0"/>
              <a:t>How to unstuck and keep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B0D4-87D4-42A3-A67F-B8F524B7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/>
          <a:stretch/>
        </p:blipFill>
        <p:spPr>
          <a:xfrm>
            <a:off x="2266122" y="2119180"/>
            <a:ext cx="7720354" cy="44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28392-9B5B-46B2-A601-4A6F7C37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75" y="3193465"/>
            <a:ext cx="5006789" cy="12444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928B4E-A41E-004E-B659-3E28BBF8DD80}"/>
              </a:ext>
            </a:extLst>
          </p:cNvPr>
          <p:cNvSpPr/>
          <p:nvPr/>
        </p:nvSpPr>
        <p:spPr>
          <a:xfrm>
            <a:off x="2798064" y="2219778"/>
            <a:ext cx="821370" cy="6810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Loss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7C5F2-AF6F-424A-9A79-2C1EE88B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15"/>
            <a:ext cx="2743200" cy="365125"/>
          </a:xfrm>
        </p:spPr>
        <p:txBody>
          <a:bodyPr/>
          <a:lstStyle/>
          <a:p>
            <a:fld id="{605CF97B-1311-3D42-8EC8-BFD91CFA157B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A26EC-0118-3B4E-B165-EAF3C54D30F7}"/>
              </a:ext>
            </a:extLst>
          </p:cNvPr>
          <p:cNvSpPr txBox="1"/>
          <p:nvPr/>
        </p:nvSpPr>
        <p:spPr>
          <a:xfrm>
            <a:off x="5763491" y="3193465"/>
            <a:ext cx="4807527" cy="12444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B7ED9-66AA-A54F-BAD7-B5647A7101D9}"/>
              </a:ext>
            </a:extLst>
          </p:cNvPr>
          <p:cNvSpPr txBox="1"/>
          <p:nvPr/>
        </p:nvSpPr>
        <p:spPr>
          <a:xfrm>
            <a:off x="4151376" y="2184538"/>
            <a:ext cx="4807527" cy="12444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CE8FE7-A1E9-9340-B1BC-CCD2FD2F67D4}"/>
              </a:ext>
            </a:extLst>
          </p:cNvPr>
          <p:cNvSpPr/>
          <p:nvPr/>
        </p:nvSpPr>
        <p:spPr>
          <a:xfrm rot="1335794">
            <a:off x="4433455" y="3815696"/>
            <a:ext cx="1330036" cy="62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253DE-5098-F14A-8D8D-74DC596D30EE}"/>
              </a:ext>
            </a:extLst>
          </p:cNvPr>
          <p:cNvSpPr txBox="1"/>
          <p:nvPr/>
        </p:nvSpPr>
        <p:spPr>
          <a:xfrm>
            <a:off x="6496508" y="5684567"/>
            <a:ext cx="55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9C17B-CA87-5345-99E5-DA0B2F598D88}"/>
              </a:ext>
            </a:extLst>
          </p:cNvPr>
          <p:cNvSpPr txBox="1"/>
          <p:nvPr/>
        </p:nvSpPr>
        <p:spPr>
          <a:xfrm>
            <a:off x="8556055" y="6138212"/>
            <a:ext cx="55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CE73F-C148-3F4C-B4CD-6F1A0D3C5FEA}"/>
              </a:ext>
            </a:extLst>
          </p:cNvPr>
          <p:cNvSpPr/>
          <p:nvPr/>
        </p:nvSpPr>
        <p:spPr>
          <a:xfrm>
            <a:off x="7106478" y="5490628"/>
            <a:ext cx="277091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2D909-32E4-F94C-9DB4-3A4F67D9317C}"/>
              </a:ext>
            </a:extLst>
          </p:cNvPr>
          <p:cNvSpPr txBox="1"/>
          <p:nvPr/>
        </p:nvSpPr>
        <p:spPr>
          <a:xfrm>
            <a:off x="5183991" y="1726847"/>
            <a:ext cx="566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 the momentum from previous steps</a:t>
            </a:r>
          </a:p>
          <a:p>
            <a:endParaRPr lang="en-US" sz="2400" dirty="0"/>
          </a:p>
          <a:p>
            <a:r>
              <a:rPr lang="en-US" sz="2400" dirty="0"/>
              <a:t>-&gt; Adam optimizer for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9922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239 -0.19097 C -0.32057 -0.18519 -0.31875 -0.17685 -0.3151 -0.17245 C -0.31419 -0.17153 -0.31302 -0.1713 -0.31198 -0.1706 C -0.30963 -0.16644 -0.30599 -0.15926 -0.3026 -0.15764 C -0.3013 -0.15718 -0.29987 -0.15671 -0.29844 -0.15579 C -0.29635 -0.15486 -0.29427 -0.15347 -0.29219 -0.15208 L -0.28906 -0.15023 C -0.28841 -0.14838 -0.28802 -0.14606 -0.28698 -0.14468 C -0.28581 -0.14329 -0.28424 -0.14375 -0.28281 -0.14282 C -0.28073 -0.1419 -0.27864 -0.14051 -0.27656 -0.13912 C -0.27552 -0.13866 -0.27448 -0.13843 -0.27344 -0.13727 C -0.27239 -0.13611 -0.27148 -0.13449 -0.27031 -0.13356 C -0.26836 -0.13218 -0.26614 -0.13125 -0.26406 -0.12986 L -0.25469 -0.12431 L -0.24219 -0.1169 C -0.24023 -0.11574 -0.23711 -0.11389 -0.23489 -0.11319 C -0.22539 -0.11111 -0.20742 -0.11019 -0.19948 -0.10949 C -0.19844 -0.10903 -0.19753 -0.1081 -0.19635 -0.10764 C -0.18268 -0.10324 -0.17253 -0.10671 -0.15677 -0.10764 C -0.15299 -0.10718 -0.14154 -0.10556 -0.13698 -0.10394 C -0.13594 -0.1037 -0.13503 -0.10278 -0.13385 -0.10208 C -0.13216 -0.10139 -0.13047 -0.10093 -0.12864 -0.10023 C -0.12669 -0.09977 -0.12448 -0.09931 -0.12239 -0.09838 C -0.12031 -0.09745 -0.11823 -0.09606 -0.11614 -0.09468 C -0.1151 -0.09421 -0.11419 -0.09352 -0.11302 -0.09282 C -0.10677 -0.09005 -0.11029 -0.0919 -0.1026 -0.08727 L -0.09948 -0.08542 C -0.09844 -0.08495 -0.09739 -0.08472 -0.09635 -0.08356 L -0.08698 -0.07245 C -0.08594 -0.0713 -0.08516 -0.06968 -0.08385 -0.06875 C -0.07812 -0.06551 -0.08333 -0.06898 -0.0776 -0.06319 C -0.0763 -0.06204 -0.07487 -0.06088 -0.07344 -0.05949 C -0.07239 -0.05856 -0.07148 -0.05694 -0.07031 -0.05579 C -0.06172 -0.04815 -0.07305 -0.06088 -0.06406 -0.05023 C -0.06341 -0.04838 -0.06302 -0.0463 -0.06198 -0.04468 C -0.0612 -0.04352 -0.05989 -0.04398 -0.05885 -0.04282 C -0.05677 -0.04074 -0.05469 -0.03796 -0.0526 -0.03542 L -0.04948 -0.03171 C -0.04883 -0.02986 -0.04844 -0.02778 -0.04739 -0.02616 C -0.04661 -0.025 -0.04531 -0.02523 -0.04427 -0.02431 C -0.04323 -0.02338 -0.04219 -0.02222 -0.04114 -0.0206 C -0.0401 -0.01898 -0.03919 -0.0169 -0.03802 -0.01505 C -0.03255 -0.00694 -0.0375 -0.01528 -0.03177 -0.00949 C -0.02969 -0.00741 -0.0276 -0.00463 -0.02552 -0.00208 C -0.02057 0.0037 -0.0237 0.00069 -0.01614 0.00532 L -0.01302 0.00718 C -0.00364 0.00463 -0.00807 0.00648 0.00052 0.00162 L 0.00365 -0.00023 C 0.00469 -0.00093 0.00573 -0.00116 0.00677 -0.00208 L 0.01302 -0.00949 C 0.01367 -0.01134 0.01419 -0.01343 0.01511 -0.01505 C 0.01602 -0.01713 0.01732 -0.01852 0.01823 -0.0206 C 0.01875 -0.02245 0.01875 -0.02454 0.01927 -0.02616 C 0.01979 -0.02824 0.02083 -0.02986 0.02136 -0.03171 C 0.02214 -0.03542 0.02214 -0.03958 0.02344 -0.04282 C 0.02409 -0.04468 0.025 -0.04653 0.02552 -0.04838 C 0.0263 -0.05208 0.02682 -0.05579 0.02761 -0.05949 C 0.02787 -0.06134 0.028 -0.06343 0.02865 -0.06505 C 0.0319 -0.07407 0.03021 -0.06852 0.03281 -0.08171 C 0.03307 -0.08356 0.0332 -0.08565 0.03386 -0.08727 C 0.03607 -0.09352 0.03581 -0.0919 0.03698 -0.09838 C 0.03737 -0.10093 0.0375 -0.10347 0.03802 -0.10579 C 0.03854 -0.10972 0.03945 -0.11319 0.04011 -0.1169 C 0.04037 -0.11944 0.04141 -0.12731 0.04219 -0.12986 C 0.04271 -0.13194 0.04362 -0.13356 0.04427 -0.13542 C 0.04466 -0.13727 0.04453 -0.13958 0.04531 -0.14097 C 0.04609 -0.14282 0.0474 -0.14352 0.04844 -0.14468 C 0.0487 -0.14653 0.0487 -0.14884 0.04948 -0.15023 C 0.0513 -0.15463 0.05417 -0.15463 0.05677 -0.15579 C 0.05781 -0.15648 0.05886 -0.15718 0.0599 -0.15764 L 0.06615 -0.15394 L 0.06927 -0.15208 C 0.06992 -0.15023 0.07031 -0.14815 0.07136 -0.14653 C 0.07318 -0.14375 0.07761 -0.13912 0.07761 -0.13889 C 0.07787 -0.13727 0.07813 -0.13542 0.07865 -0.13356 C 0.07917 -0.13171 0.08021 -0.13032 0.08073 -0.12801 C 0.08138 -0.12454 0.08125 -0.1206 0.08177 -0.1169 C 0.0819 -0.11505 0.08242 -0.11319 0.08281 -0.11134 C 0.08307 -0.10648 0.08333 -0.10162 0.08386 -0.09653 C 0.08399 -0.09468 0.08451 -0.09306 0.0849 -0.09097 C 0.08529 -0.08796 0.08529 -0.08472 0.08594 -0.08171 C 0.08633 -0.07917 0.08737 -0.07685 0.08802 -0.07431 C 0.08841 -0.07269 0.08867 -0.07083 0.08906 -0.06875 C 0.09219 -0.04931 0.08711 -0.07685 0.09219 -0.05023 L 0.09323 -0.04468 C 0.09349 -0.04282 0.09375 -0.04097 0.09427 -0.03912 C 0.09492 -0.03681 0.0957 -0.03426 0.09636 -0.03171 C 0.09675 -0.03009 0.09688 -0.02801 0.0974 -0.02616 C 0.09792 -0.02431 0.09883 -0.02269 0.09948 -0.0206 C 0.09987 -0.01898 0.1 -0.0169 0.10052 -0.01505 C 0.10104 -0.01319 0.10208 -0.01157 0.10261 -0.00949 C 0.10339 -0.00602 0.10391 -0.00208 0.10469 0.00162 C 0.10495 0.00347 0.10508 0.00532 0.10573 0.00718 L 0.10781 0.01273 C 0.10833 0.01782 0.10899 0.02407 0.1099 0.0294 C 0.11042 0.0331 0.11133 0.03657 0.11198 0.04051 C 0.11224 0.04282 0.11237 0.04537 0.11302 0.04792 C 0.11341 0.04977 0.11445 0.05139 0.11511 0.05347 C 0.1155 0.05509 0.1155 0.05718 0.11615 0.05903 C 0.11732 0.06273 0.11888 0.06644 0.12031 0.07014 C 0.12096 0.07199 0.12188 0.07338 0.1224 0.07569 C 0.12266 0.07755 0.12266 0.07963 0.12344 0.08125 C 0.12422 0.08287 0.12552 0.08356 0.12656 0.08495 C 0.12682 0.08727 0.12695 0.08981 0.12761 0.09236 C 0.12865 0.09699 0.13021 0.09931 0.13281 0.10162 C 0.13372 0.10231 0.1349 0.10278 0.13594 0.10347 C 0.13698 0.10208 0.13828 0.10162 0.13906 0.09977 C 0.14102 0.09421 0.13958 0.08843 0.13906 0.0831 C 0.13945 0.08009 0.14115 0.06875 0.14115 0.06644 C 0.14115 0.06435 0.14037 0.06273 0.14011 0.06088 C 0.1388 0.08681 0.14037 0.07593 0.13698 0.09421 C 0.13659 0.09606 0.13685 0.09861 0.13594 0.09977 L 0.13281 0.10347 C 0.13177 0.10208 0.13047 0.10139 0.12969 0.09977 C 0.12891 0.09815 0.12904 0.09583 0.12865 0.09421 C 0.128 0.09213 0.12721 0.09051 0.12656 0.08866 C 0.12578 0.08356 0.12526 0.07847 0.12448 0.07384 C 0.12409 0.07199 0.1237 0.07014 0.12344 0.06829 C 0.12292 0.06574 0.12292 0.06319 0.1224 0.06088 C 0.12188 0.0588 0.12096 0.05718 0.12031 0.05532 C 0.12057 0.05833 0.1207 0.06157 0.12136 0.06458 C 0.12175 0.06667 0.12292 0.06806 0.12344 0.07014 C 0.12422 0.07361 0.12474 0.07755 0.12552 0.08125 L 0.12761 0.09236 C 0.12787 0.09421 0.12761 0.09722 0.12865 0.09792 L 0.13177 0.09977 C 0.13425 0.10625 0.13268 0.10417 0.13594 0.10718 " pathEditMode="relative" rAng="0" ptsTypes="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E00-9CA4-CE4A-913F-BE4E8F03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determines a neural network’s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1B42-7231-9841-B8EA-A2406B6B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033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Structure of the neural network:</a:t>
            </a:r>
          </a:p>
          <a:p>
            <a:pPr lvl="1"/>
            <a:r>
              <a:rPr lang="en-US" dirty="0"/>
              <a:t>layers and connections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Activation function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ReLU</a:t>
            </a:r>
            <a:r>
              <a:rPr lang="en-US" dirty="0"/>
              <a:t> or Sigmoid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Parameters (w and b) </a:t>
            </a:r>
          </a:p>
          <a:p>
            <a:pPr lvl="1"/>
            <a:r>
              <a:rPr lang="en-US" dirty="0"/>
              <a:t>back propagation using gradient descent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3B2B2-4DD7-9C4D-BFE7-14D49440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94" y="1160600"/>
            <a:ext cx="3608509" cy="18741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0550B2-1019-F34F-9003-1743E601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86" y="3426884"/>
            <a:ext cx="1200583" cy="85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F5BAD-5BAC-9B45-A96A-6407678CE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426884"/>
            <a:ext cx="1363203" cy="1002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6C5BF-2C53-2E40-BFDC-D10C83D79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486" y="4639345"/>
            <a:ext cx="3982966" cy="185353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9F35-9809-584E-8B16-4FC4C6B2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videos on the concepts of Neural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https://www.youtube.com/playlist?list=PLZHQObOWTQDNU6R1_67000Dx_ZCJB-3pi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98D9-D9EF-D247-A67F-C68CD2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AF14B3-C022-F672-8ACD-32E672546193}"/>
                  </a:ext>
                </a:extLst>
              </p14:cNvPr>
              <p14:cNvContentPartPr/>
              <p14:nvPr/>
            </p14:nvContentPartPr>
            <p14:xfrm>
              <a:off x="6022403" y="3675966"/>
              <a:ext cx="57960" cy="36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AF14B3-C022-F672-8ACD-32E672546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6923" y="3660846"/>
                <a:ext cx="885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919BA2-74E7-9F03-3191-D22DF15F6C35}"/>
                  </a:ext>
                </a:extLst>
              </p14:cNvPr>
              <p14:cNvContentPartPr/>
              <p14:nvPr/>
            </p14:nvContentPartPr>
            <p14:xfrm>
              <a:off x="6163883" y="3838326"/>
              <a:ext cx="31680" cy="136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919BA2-74E7-9F03-3191-D22DF15F6C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8763" y="3822846"/>
                <a:ext cx="62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EFB2B4-1A02-7E09-30BD-EF13738785B9}"/>
                  </a:ext>
                </a:extLst>
              </p14:cNvPr>
              <p14:cNvContentPartPr/>
              <p14:nvPr/>
            </p14:nvContentPartPr>
            <p14:xfrm>
              <a:off x="6163883" y="3754086"/>
              <a:ext cx="31680" cy="3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EFB2B4-1A02-7E09-30BD-EF13738785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8763" y="3738966"/>
                <a:ext cx="62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5ECC39-B13A-AD97-389D-42E4A80D6BA1}"/>
                  </a:ext>
                </a:extLst>
              </p14:cNvPr>
              <p14:cNvContentPartPr/>
              <p14:nvPr/>
            </p14:nvContentPartPr>
            <p14:xfrm>
              <a:off x="6226883" y="3775326"/>
              <a:ext cx="163080" cy="150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5ECC39-B13A-AD97-389D-42E4A80D6B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1763" y="3759846"/>
                <a:ext cx="193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AE44DA-72ED-B8C1-BF37-19727CA62063}"/>
                  </a:ext>
                </a:extLst>
              </p14:cNvPr>
              <p14:cNvContentPartPr/>
              <p14:nvPr/>
            </p14:nvContentPartPr>
            <p14:xfrm>
              <a:off x="6405443" y="3654366"/>
              <a:ext cx="246960" cy="209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AE44DA-72ED-B8C1-BF37-19727CA620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90323" y="3639246"/>
                <a:ext cx="277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B9133B-2358-BE6A-D3A0-60412C8F8CD5}"/>
                  </a:ext>
                </a:extLst>
              </p14:cNvPr>
              <p14:cNvContentPartPr/>
              <p14:nvPr/>
            </p14:nvContentPartPr>
            <p14:xfrm>
              <a:off x="6935363" y="3541326"/>
              <a:ext cx="273240" cy="28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B9133B-2358-BE6A-D3A0-60412C8F8C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0243" y="3526206"/>
                <a:ext cx="3038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1CB8D8-9914-50FD-F7A4-7AF7856F7118}"/>
                  </a:ext>
                </a:extLst>
              </p14:cNvPr>
              <p14:cNvContentPartPr/>
              <p14:nvPr/>
            </p14:nvContentPartPr>
            <p14:xfrm>
              <a:off x="7171523" y="3519366"/>
              <a:ext cx="63360" cy="245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1CB8D8-9914-50FD-F7A4-7AF7856F71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56403" y="3503886"/>
                <a:ext cx="939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35093C-1EA0-23D3-A363-7AF1E9E46995}"/>
                  </a:ext>
                </a:extLst>
              </p14:cNvPr>
              <p14:cNvContentPartPr/>
              <p14:nvPr/>
            </p14:nvContentPartPr>
            <p14:xfrm>
              <a:off x="7255763" y="3572286"/>
              <a:ext cx="87840" cy="17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35093C-1EA0-23D3-A363-7AF1E9E469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40283" y="3557166"/>
                <a:ext cx="118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5C177A-657B-EF78-6706-FC451C086A16}"/>
                  </a:ext>
                </a:extLst>
              </p14:cNvPr>
              <p14:cNvContentPartPr/>
              <p14:nvPr/>
            </p14:nvContentPartPr>
            <p14:xfrm>
              <a:off x="7386803" y="3481206"/>
              <a:ext cx="37080" cy="205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5C177A-657B-EF78-6706-FC451C086A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71683" y="3466086"/>
                <a:ext cx="67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733DC5-2455-3ECB-CBE1-2DA6448396EC}"/>
                  </a:ext>
                </a:extLst>
              </p14:cNvPr>
              <p14:cNvContentPartPr/>
              <p14:nvPr/>
            </p14:nvContentPartPr>
            <p14:xfrm>
              <a:off x="7413083" y="3434046"/>
              <a:ext cx="257400" cy="157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733DC5-2455-3ECB-CBE1-2DA6448396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97963" y="3418926"/>
                <a:ext cx="288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3A7520-9B09-C474-C6A2-C80D805D6CE8}"/>
                  </a:ext>
                </a:extLst>
              </p14:cNvPr>
              <p14:cNvContentPartPr/>
              <p14:nvPr/>
            </p14:nvContentPartPr>
            <p14:xfrm>
              <a:off x="6872363" y="4147926"/>
              <a:ext cx="246600" cy="283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3A7520-9B09-C474-C6A2-C80D805D6CE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57243" y="4132446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46D208-452C-E80F-1BB2-64EAC9566A6F}"/>
                  </a:ext>
                </a:extLst>
              </p14:cNvPr>
              <p14:cNvContentPartPr/>
              <p14:nvPr/>
            </p14:nvContentPartPr>
            <p14:xfrm>
              <a:off x="7203203" y="4132086"/>
              <a:ext cx="115200" cy="163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46D208-452C-E80F-1BB2-64EAC9566A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87723" y="4116966"/>
                <a:ext cx="1458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395F25-CEF0-2DB9-4A38-20ABBD0EC65B}"/>
                  </a:ext>
                </a:extLst>
              </p14:cNvPr>
              <p14:cNvContentPartPr/>
              <p14:nvPr/>
            </p14:nvContentPartPr>
            <p14:xfrm>
              <a:off x="7360523" y="4000686"/>
              <a:ext cx="257400" cy="283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395F25-CEF0-2DB9-4A38-20ABBD0EC6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45403" y="3985566"/>
                <a:ext cx="2880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C7DB92-F81A-7E70-2971-3405A39B354E}"/>
                  </a:ext>
                </a:extLst>
              </p14:cNvPr>
              <p14:cNvContentPartPr/>
              <p14:nvPr/>
            </p14:nvContentPartPr>
            <p14:xfrm>
              <a:off x="7607123" y="4006086"/>
              <a:ext cx="183960" cy="143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C7DB92-F81A-7E70-2971-3405A39B35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92003" y="3990966"/>
                <a:ext cx="21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39779B-A071-9A3E-DA08-18314C9686C4}"/>
                  </a:ext>
                </a:extLst>
              </p14:cNvPr>
              <p14:cNvContentPartPr/>
              <p14:nvPr/>
            </p14:nvContentPartPr>
            <p14:xfrm>
              <a:off x="7751843" y="3961086"/>
              <a:ext cx="28800" cy="29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39779B-A071-9A3E-DA08-18314C9686C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36723" y="3945966"/>
                <a:ext cx="59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D394B42-1CEF-559C-710C-ACD12346357F}"/>
                  </a:ext>
                </a:extLst>
              </p14:cNvPr>
              <p14:cNvContentPartPr/>
              <p14:nvPr/>
            </p14:nvContentPartPr>
            <p14:xfrm>
              <a:off x="7843283" y="3995646"/>
              <a:ext cx="115920" cy="125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D394B42-1CEF-559C-710C-ACD12346357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28163" y="3980526"/>
                <a:ext cx="1461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C0F553-9EE0-5CC7-1290-B30B88FF33CE}"/>
                  </a:ext>
                </a:extLst>
              </p14:cNvPr>
              <p14:cNvContentPartPr/>
              <p14:nvPr/>
            </p14:nvContentPartPr>
            <p14:xfrm>
              <a:off x="8026883" y="3943086"/>
              <a:ext cx="170640" cy="430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C0F553-9EE0-5CC7-1290-B30B88FF33C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11763" y="3927966"/>
                <a:ext cx="2012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B215F1-E86F-3414-88DD-D0EFE9BDECB9}"/>
                  </a:ext>
                </a:extLst>
              </p14:cNvPr>
              <p14:cNvContentPartPr/>
              <p14:nvPr/>
            </p14:nvContentPartPr>
            <p14:xfrm>
              <a:off x="5790563" y="2985486"/>
              <a:ext cx="3529440" cy="1969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B215F1-E86F-3414-88DD-D0EFE9BDECB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75443" y="2970366"/>
                <a:ext cx="3560040" cy="20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7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 -Structure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7"/>
            <a:ext cx="10515600" cy="4351338"/>
          </a:xfrm>
        </p:spPr>
        <p:txBody>
          <a:bodyPr/>
          <a:lstStyle/>
          <a:p>
            <a:r>
              <a:rPr lang="en-US" b="1" dirty="0"/>
              <a:t>Deep Neural Network: Multiple hidden layers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C2A18D-C6BC-42CD-AECB-0E4CAEC5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78" y="1999584"/>
            <a:ext cx="8651447" cy="44932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532A-B32D-3C49-B7A4-866D2829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/>
              <a:t>Images and their labels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E97F4E-748F-41CE-A95A-8365B910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27" y="2580659"/>
            <a:ext cx="7215146" cy="26383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380F-3443-4747-95CC-D6F5177C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Learning Target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52C21-F31B-4D15-A043-6301876D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15" y="1537921"/>
            <a:ext cx="8134570" cy="48754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74650-84CF-A147-96F3-FD746865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Total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9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b="1" dirty="0"/>
              <a:t>For all training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79B0E-BDE1-4FA5-BB5F-5725DECC8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7"/>
          <a:stretch/>
        </p:blipFill>
        <p:spPr>
          <a:xfrm>
            <a:off x="856938" y="2364038"/>
            <a:ext cx="4021829" cy="3744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39056B-69A5-42C5-A4E0-1554CBEA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20" y="1314272"/>
            <a:ext cx="3016526" cy="5236689"/>
          </a:xfrm>
          <a:prstGeom prst="rect">
            <a:avLst/>
          </a:prstGeom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EFA61D48-15C5-334B-8357-F8A08BDC147C}"/>
              </a:ext>
            </a:extLst>
          </p:cNvPr>
          <p:cNvSpPr/>
          <p:nvPr/>
        </p:nvSpPr>
        <p:spPr>
          <a:xfrm>
            <a:off x="9842234" y="4236162"/>
            <a:ext cx="2191270" cy="21215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5E40D-8A79-9147-BA3B-C7E85435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9C9C-1ED4-409D-B188-A4BB1AE4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    -Neuron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783545-81CC-4696-90A2-FB5D2D9CB8E5}"/>
              </a:ext>
            </a:extLst>
          </p:cNvPr>
          <p:cNvSpPr/>
          <p:nvPr/>
        </p:nvSpPr>
        <p:spPr>
          <a:xfrm>
            <a:off x="1197003" y="3762790"/>
            <a:ext cx="684806" cy="684142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 err="1">
                <a:solidFill>
                  <a:schemeClr val="tx1"/>
                </a:solidFill>
              </a:rPr>
              <a:t>a</a:t>
            </a:r>
            <a:r>
              <a:rPr lang="en-US" sz="1400" i="1" dirty="0" err="1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86F852-0036-4489-A944-FECE958825F4}"/>
              </a:ext>
            </a:extLst>
          </p:cNvPr>
          <p:cNvSpPr/>
          <p:nvPr/>
        </p:nvSpPr>
        <p:spPr>
          <a:xfrm>
            <a:off x="1183751" y="2333943"/>
            <a:ext cx="684806" cy="684142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1400" i="1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66C3CD-9B93-43EE-9CC4-C5C2FE33F1FA}"/>
              </a:ext>
            </a:extLst>
          </p:cNvPr>
          <p:cNvSpPr/>
          <p:nvPr/>
        </p:nvSpPr>
        <p:spPr>
          <a:xfrm>
            <a:off x="1183751" y="5191637"/>
            <a:ext cx="684806" cy="684142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 err="1">
                <a:solidFill>
                  <a:schemeClr val="tx1"/>
                </a:solidFill>
              </a:rPr>
              <a:t>a</a:t>
            </a:r>
            <a:r>
              <a:rPr lang="en-US" sz="1400" i="1" dirty="0" err="1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625E7-8B27-47B1-9374-822E00622150}"/>
              </a:ext>
            </a:extLst>
          </p:cNvPr>
          <p:cNvSpPr/>
          <p:nvPr/>
        </p:nvSpPr>
        <p:spPr>
          <a:xfrm>
            <a:off x="4101547" y="3861236"/>
            <a:ext cx="516835" cy="524289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0716A3-D857-49FA-9AE6-3F607D60A654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>
            <a:off x="1868557" y="2676014"/>
            <a:ext cx="2232990" cy="14473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86934-E64A-475C-A543-85834412DFED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1881809" y="4104861"/>
            <a:ext cx="2219738" cy="185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21114-D0FA-4A60-A0EF-E5C111AA27A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40226" y="4123381"/>
            <a:ext cx="1961321" cy="123173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8F381-3AC1-4672-9F80-2C4CE2205665}"/>
              </a:ext>
            </a:extLst>
          </p:cNvPr>
          <p:cNvSpPr/>
          <p:nvPr/>
        </p:nvSpPr>
        <p:spPr>
          <a:xfrm>
            <a:off x="2500352" y="2901020"/>
            <a:ext cx="581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W</a:t>
            </a:r>
            <a:r>
              <a:rPr lang="en-US" sz="1400" i="1" dirty="0"/>
              <a:t>1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01487-BFD2-4E13-9EB9-C94C181533B2}"/>
              </a:ext>
            </a:extLst>
          </p:cNvPr>
          <p:cNvSpPr/>
          <p:nvPr/>
        </p:nvSpPr>
        <p:spPr>
          <a:xfrm>
            <a:off x="2500353" y="3747719"/>
            <a:ext cx="581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/>
              <a:t>W</a:t>
            </a:r>
            <a:r>
              <a:rPr lang="en-US" sz="1400" i="1" dirty="0" err="1"/>
              <a:t>k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BBDA8C-8F53-4B10-AC7D-51B99BDC47A3}"/>
              </a:ext>
            </a:extLst>
          </p:cNvPr>
          <p:cNvSpPr/>
          <p:nvPr/>
        </p:nvSpPr>
        <p:spPr>
          <a:xfrm>
            <a:off x="2500352" y="4508414"/>
            <a:ext cx="581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W</a:t>
            </a:r>
            <a:r>
              <a:rPr lang="en-US" sz="1400" i="1" dirty="0"/>
              <a:t>K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DA571C-4775-4FFC-981E-D5881BF36DB3}"/>
              </a:ext>
            </a:extLst>
          </p:cNvPr>
          <p:cNvSpPr txBox="1"/>
          <p:nvPr/>
        </p:nvSpPr>
        <p:spPr>
          <a:xfrm>
            <a:off x="1415828" y="2915522"/>
            <a:ext cx="516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47B51-0502-4CB9-A783-6C24132EE962}"/>
              </a:ext>
            </a:extLst>
          </p:cNvPr>
          <p:cNvSpPr txBox="1"/>
          <p:nvPr/>
        </p:nvSpPr>
        <p:spPr>
          <a:xfrm>
            <a:off x="1415828" y="4388398"/>
            <a:ext cx="516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CB8AA3-3DB0-4E8E-A63A-C3EB3BED314A}"/>
              </a:ext>
            </a:extLst>
          </p:cNvPr>
          <p:cNvSpPr txBox="1"/>
          <p:nvPr/>
        </p:nvSpPr>
        <p:spPr>
          <a:xfrm>
            <a:off x="2600820" y="3185795"/>
            <a:ext cx="516835" cy="67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b="1" dirty="0"/>
              <a:t>.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.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6CBC00-AB9C-406D-A86C-2C6653AD543D}"/>
              </a:ext>
            </a:extLst>
          </p:cNvPr>
          <p:cNvSpPr txBox="1"/>
          <p:nvPr/>
        </p:nvSpPr>
        <p:spPr>
          <a:xfrm>
            <a:off x="2607284" y="3985600"/>
            <a:ext cx="516835" cy="67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b="1" dirty="0"/>
              <a:t>.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.</a:t>
            </a:r>
          </a:p>
          <a:p>
            <a:pPr>
              <a:lnSpc>
                <a:spcPts val="1500"/>
              </a:lnSpc>
            </a:pPr>
            <a:r>
              <a:rPr lang="en-US" sz="1600" b="1" dirty="0"/>
              <a:t>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42519-780A-46CC-BC1B-481DB81737D1}"/>
              </a:ext>
            </a:extLst>
          </p:cNvPr>
          <p:cNvGrpSpPr/>
          <p:nvPr/>
        </p:nvGrpSpPr>
        <p:grpSpPr>
          <a:xfrm>
            <a:off x="6724322" y="3636680"/>
            <a:ext cx="996232" cy="936360"/>
            <a:chOff x="5753784" y="3562990"/>
            <a:chExt cx="996232" cy="9363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F67AC9-43F0-4A7A-919A-6A7E48BD960C}"/>
                </a:ext>
              </a:extLst>
            </p:cNvPr>
            <p:cNvSpPr/>
            <p:nvPr/>
          </p:nvSpPr>
          <p:spPr>
            <a:xfrm>
              <a:off x="5753784" y="3562990"/>
              <a:ext cx="996232" cy="93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CA072D-FE70-42A8-9027-777AAEDCCFED}"/>
                </a:ext>
              </a:extLst>
            </p:cNvPr>
            <p:cNvSpPr/>
            <p:nvPr/>
          </p:nvSpPr>
          <p:spPr>
            <a:xfrm>
              <a:off x="5849334" y="3762790"/>
              <a:ext cx="4555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Symbol" panose="05050102010706020507" pitchFamily="18" charset="2"/>
                  <a:ea typeface="DejaVu Sans"/>
                  <a:cs typeface="DejaVu Sans"/>
                </a:rPr>
                <a:t>s</a:t>
              </a:r>
              <a:r>
                <a:rPr lang="en-US" sz="2800" i="1" spc="-275" dirty="0">
                  <a:latin typeface="Times New Roman" panose="02020603050405020304" pitchFamily="18" charset="0"/>
                  <a:ea typeface="DejaVu Sans"/>
                  <a:cs typeface="DejaVu Sans"/>
                </a:rPr>
                <a:t> </a:t>
              </a:r>
              <a:endParaRPr lang="en-US" sz="28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9B643D-87C9-415E-A345-6C620894E54C}"/>
                </a:ext>
              </a:extLst>
            </p:cNvPr>
            <p:cNvSpPr/>
            <p:nvPr/>
          </p:nvSpPr>
          <p:spPr>
            <a:xfrm>
              <a:off x="6107646" y="379356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(z)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C96DAFC-95E4-4466-8F7F-7F0A3DBDFB99}"/>
              </a:ext>
            </a:extLst>
          </p:cNvPr>
          <p:cNvSpPr/>
          <p:nvPr/>
        </p:nvSpPr>
        <p:spPr>
          <a:xfrm>
            <a:off x="4101546" y="5137522"/>
            <a:ext cx="516835" cy="524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chemeClr val="tx1"/>
                </a:solidFill>
              </a:rPr>
              <a:t> 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FDE70-A5B0-42FC-8E39-B8C23076FD91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4359964" y="4385525"/>
            <a:ext cx="1" cy="7519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032C2B-4275-45F8-AD32-DC80F8BB34A9}"/>
              </a:ext>
            </a:extLst>
          </p:cNvPr>
          <p:cNvCxnSpPr>
            <a:cxnSpLocks/>
            <a:stCxn id="13" idx="3"/>
            <a:endCxn id="30" idx="2"/>
          </p:cNvCxnSpPr>
          <p:nvPr/>
        </p:nvCxnSpPr>
        <p:spPr>
          <a:xfrm flipV="1">
            <a:off x="4618382" y="4104860"/>
            <a:ext cx="2105940" cy="1852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EA74EB2-57B3-4720-A099-0EF1B3D12068}"/>
              </a:ext>
            </a:extLst>
          </p:cNvPr>
          <p:cNvSpPr/>
          <p:nvPr/>
        </p:nvSpPr>
        <p:spPr>
          <a:xfrm>
            <a:off x="5412539" y="3601947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Z </a:t>
            </a:r>
            <a:r>
              <a:rPr lang="en-US" sz="2400" b="1" dirty="0">
                <a:solidFill>
                  <a:srgbClr val="C00000"/>
                </a:solidFill>
              </a:rPr>
              <a:t>= 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717AAC-AB26-4BFC-A023-0509AAF90E8A}"/>
              </a:ext>
            </a:extLst>
          </p:cNvPr>
          <p:cNvCxnSpPr>
            <a:cxnSpLocks/>
            <a:stCxn id="30" idx="6"/>
            <a:endCxn id="52" idx="1"/>
          </p:cNvCxnSpPr>
          <p:nvPr/>
        </p:nvCxnSpPr>
        <p:spPr>
          <a:xfrm>
            <a:off x="7720554" y="4104860"/>
            <a:ext cx="2035101" cy="1973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C821F1-83F0-472D-8D8A-81D4FC65D0F8}"/>
              </a:ext>
            </a:extLst>
          </p:cNvPr>
          <p:cNvSpPr/>
          <p:nvPr/>
        </p:nvSpPr>
        <p:spPr>
          <a:xfrm>
            <a:off x="9755655" y="3862983"/>
            <a:ext cx="369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a</a:t>
            </a:r>
            <a:endParaRPr 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F1AB85-1170-4C6E-A10C-29640503C57E}"/>
              </a:ext>
            </a:extLst>
          </p:cNvPr>
          <p:cNvSpPr txBox="1"/>
          <p:nvPr/>
        </p:nvSpPr>
        <p:spPr>
          <a:xfrm>
            <a:off x="1046922" y="6110331"/>
            <a:ext cx="109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343871-115F-4153-B600-CEBBE212DF4D}"/>
              </a:ext>
            </a:extLst>
          </p:cNvPr>
          <p:cNvSpPr txBox="1"/>
          <p:nvPr/>
        </p:nvSpPr>
        <p:spPr>
          <a:xfrm>
            <a:off x="2229638" y="5239232"/>
            <a:ext cx="127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Weights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66F7CE-394E-4594-88BB-C761E2FDA024}"/>
              </a:ext>
            </a:extLst>
          </p:cNvPr>
          <p:cNvSpPr txBox="1"/>
          <p:nvPr/>
        </p:nvSpPr>
        <p:spPr>
          <a:xfrm>
            <a:off x="4028658" y="5832264"/>
            <a:ext cx="109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Bias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CDF582-1251-4D86-8E4A-0A1BD2B50779}"/>
              </a:ext>
            </a:extLst>
          </p:cNvPr>
          <p:cNvSpPr txBox="1"/>
          <p:nvPr/>
        </p:nvSpPr>
        <p:spPr>
          <a:xfrm>
            <a:off x="6118621" y="4697983"/>
            <a:ext cx="2207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Activation Function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B3D811-FE38-448D-8CA9-73E10610C49F}"/>
              </a:ext>
            </a:extLst>
          </p:cNvPr>
          <p:cNvSpPr txBox="1"/>
          <p:nvPr/>
        </p:nvSpPr>
        <p:spPr>
          <a:xfrm>
            <a:off x="9349409" y="4697983"/>
            <a:ext cx="109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B32D2224-D770-480D-8457-F53E904F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50" y="1698353"/>
            <a:ext cx="1854433" cy="13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8963EE9-8B57-4246-95FB-B134D8BD6555}"/>
              </a:ext>
            </a:extLst>
          </p:cNvPr>
          <p:cNvSpPr/>
          <p:nvPr/>
        </p:nvSpPr>
        <p:spPr>
          <a:xfrm>
            <a:off x="5897216" y="1459645"/>
            <a:ext cx="4055167" cy="1746555"/>
          </a:xfrm>
          <a:prstGeom prst="wedgeRoundRectCallou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A617B7-8406-4D59-8CDB-39DF14D6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22" y="1755283"/>
            <a:ext cx="1954598" cy="12628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3CF3C05-6C06-406A-A964-73245851E545}"/>
              </a:ext>
            </a:extLst>
          </p:cNvPr>
          <p:cNvSpPr txBox="1"/>
          <p:nvPr/>
        </p:nvSpPr>
        <p:spPr>
          <a:xfrm>
            <a:off x="9468680" y="2808534"/>
            <a:ext cx="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C991D2-9B0D-4946-BE63-CB30C56E8F91}"/>
              </a:ext>
            </a:extLst>
          </p:cNvPr>
          <p:cNvSpPr/>
          <p:nvPr/>
        </p:nvSpPr>
        <p:spPr>
          <a:xfrm>
            <a:off x="7742050" y="3643195"/>
            <a:ext cx="99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0.98</a:t>
            </a:r>
            <a:endParaRPr lang="en-US" sz="24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B6CA7FA9-5D8D-4AFE-BD01-A5D194F2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6"/>
            <a:ext cx="10515600" cy="4351338"/>
          </a:xfrm>
        </p:spPr>
        <p:txBody>
          <a:bodyPr/>
          <a:lstStyle/>
          <a:p>
            <a:r>
              <a:rPr lang="en-US" b="1" dirty="0"/>
              <a:t>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C52D-89AA-5C43-BACB-61B398D9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to find the best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Descent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B0D4-87D4-42A3-A67F-B8F524B7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/>
          <a:stretch/>
        </p:blipFill>
        <p:spPr>
          <a:xfrm>
            <a:off x="2266122" y="2354715"/>
            <a:ext cx="7720354" cy="44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28392-9B5B-46B2-A601-4A6F7C37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75" y="3429000"/>
            <a:ext cx="5006789" cy="12444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928B4E-A41E-004E-B659-3E28BBF8DD80}"/>
              </a:ext>
            </a:extLst>
          </p:cNvPr>
          <p:cNvSpPr/>
          <p:nvPr/>
        </p:nvSpPr>
        <p:spPr>
          <a:xfrm>
            <a:off x="2798064" y="2219778"/>
            <a:ext cx="821370" cy="6810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Loss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7C5F2-AF6F-424A-9A79-2C1EE88B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to find the best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Descent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CD3FA-0E19-4210-9FDE-532678420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"/>
          <a:stretch/>
        </p:blipFill>
        <p:spPr>
          <a:xfrm>
            <a:off x="2302084" y="2345192"/>
            <a:ext cx="7587832" cy="4428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5989E-4BB7-5C43-BEF8-7275F511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79A-D399-491A-9489-B12075BA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to find the best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5F6-E5DD-495C-8006-87AFC755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Descent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45BBF-5105-4095-99A7-D55E61CA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33" y="2544417"/>
            <a:ext cx="7602132" cy="36325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95074-96BC-8749-AC4A-16CEEC7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253</Words>
  <Application>Microsoft Office PowerPoint</Application>
  <PresentationFormat>Widescreen</PresentationFormat>
  <Paragraphs>100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Artificial Neural Network -Structure </vt:lpstr>
      <vt:lpstr>Training Data</vt:lpstr>
      <vt:lpstr>Learning Target</vt:lpstr>
      <vt:lpstr>Total Loss</vt:lpstr>
      <vt:lpstr>Artificial Neural Network    -Neuron</vt:lpstr>
      <vt:lpstr>How to find the best function</vt:lpstr>
      <vt:lpstr>How to find the best function</vt:lpstr>
      <vt:lpstr>How to find the best function</vt:lpstr>
      <vt:lpstr>Back propagation</vt:lpstr>
      <vt:lpstr>How to find the best parameters</vt:lpstr>
      <vt:lpstr>Local vs Global Optimal</vt:lpstr>
      <vt:lpstr>How to unstuck and keep learning</vt:lpstr>
      <vt:lpstr>What determines a neural network’s performance</vt:lpstr>
      <vt:lpstr>Nice videos on the concepts of Neural 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Guodong Gao</dc:creator>
  <cp:lastModifiedBy>Piyush Agrawal</cp:lastModifiedBy>
  <cp:revision>45</cp:revision>
  <dcterms:created xsi:type="dcterms:W3CDTF">2020-10-05T12:51:37Z</dcterms:created>
  <dcterms:modified xsi:type="dcterms:W3CDTF">2025-02-06T01:18:28Z</dcterms:modified>
</cp:coreProperties>
</file>