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128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dong Gao" userId="f35b5dbc-a565-444c-a393-77373414943f" providerId="ADAL" clId="{B2413458-A8AC-E544-A0DD-2293CF9295A7}"/>
    <pc:docChg chg="custSel delSld modSld modShowInfo">
      <pc:chgData name="Guodong Gao" userId="f35b5dbc-a565-444c-a393-77373414943f" providerId="ADAL" clId="{B2413458-A8AC-E544-A0DD-2293CF9295A7}" dt="2023-04-04T17:23:09.540" v="1246" actId="2744"/>
      <pc:docMkLst>
        <pc:docMk/>
      </pc:docMkLst>
      <pc:sldChg chg="modSp mod">
        <pc:chgData name="Guodong Gao" userId="f35b5dbc-a565-444c-a393-77373414943f" providerId="ADAL" clId="{B2413458-A8AC-E544-A0DD-2293CF9295A7}" dt="2023-04-03T01:17:19.784" v="90" actId="20577"/>
        <pc:sldMkLst>
          <pc:docMk/>
          <pc:sldMk cId="942226538" sldId="256"/>
        </pc:sldMkLst>
      </pc:sldChg>
      <pc:sldChg chg="del">
        <pc:chgData name="Guodong Gao" userId="f35b5dbc-a565-444c-a393-77373414943f" providerId="ADAL" clId="{B2413458-A8AC-E544-A0DD-2293CF9295A7}" dt="2023-04-03T01:24:27.168" v="1001" actId="2696"/>
        <pc:sldMkLst>
          <pc:docMk/>
          <pc:sldMk cId="4005007095" sldId="259"/>
        </pc:sldMkLst>
      </pc:sldChg>
      <pc:sldChg chg="modSp mod">
        <pc:chgData name="Guodong Gao" userId="f35b5dbc-a565-444c-a393-77373414943f" providerId="ADAL" clId="{B2413458-A8AC-E544-A0DD-2293CF9295A7}" dt="2023-04-03T01:27:05.290" v="1132" actId="27636"/>
        <pc:sldMkLst>
          <pc:docMk/>
          <pc:sldMk cId="849734083" sldId="260"/>
        </pc:sldMkLst>
      </pc:sldChg>
      <pc:sldChg chg="modSp mod">
        <pc:chgData name="Guodong Gao" userId="f35b5dbc-a565-444c-a393-77373414943f" providerId="ADAL" clId="{B2413458-A8AC-E544-A0DD-2293CF9295A7}" dt="2023-04-03T01:28:18.634" v="1245" actId="20577"/>
        <pc:sldMkLst>
          <pc:docMk/>
          <pc:sldMk cId="3938095744" sldId="261"/>
        </pc:sldMkLst>
      </pc:sldChg>
      <pc:sldChg chg="del">
        <pc:chgData name="Guodong Gao" userId="f35b5dbc-a565-444c-a393-77373414943f" providerId="ADAL" clId="{B2413458-A8AC-E544-A0DD-2293CF9295A7}" dt="2023-04-03T01:24:27.168" v="1001" actId="2696"/>
        <pc:sldMkLst>
          <pc:docMk/>
          <pc:sldMk cId="2566836871" sldId="262"/>
        </pc:sldMkLst>
      </pc:sldChg>
      <pc:sldChg chg="del">
        <pc:chgData name="Guodong Gao" userId="f35b5dbc-a565-444c-a393-77373414943f" providerId="ADAL" clId="{B2413458-A8AC-E544-A0DD-2293CF9295A7}" dt="2023-04-03T01:24:27.168" v="1001" actId="2696"/>
        <pc:sldMkLst>
          <pc:docMk/>
          <pc:sldMk cId="2393384629" sldId="263"/>
        </pc:sldMkLst>
      </pc:sldChg>
    </pc:docChg>
  </pc:docChgLst>
  <pc:docChgLst>
    <pc:chgData name="Guodong Gao" userId="f35b5dbc-a565-444c-a393-77373414943f" providerId="ADAL" clId="{F0CBBD25-40FD-3E48-8A29-60934DC59FD8}"/>
    <pc:docChg chg="custSel modSld">
      <pc:chgData name="Guodong Gao" userId="f35b5dbc-a565-444c-a393-77373414943f" providerId="ADAL" clId="{F0CBBD25-40FD-3E48-8A29-60934DC59FD8}" dt="2023-08-27T23:16:15.569" v="50" actId="27636"/>
      <pc:docMkLst>
        <pc:docMk/>
      </pc:docMkLst>
      <pc:sldChg chg="modSp mod">
        <pc:chgData name="Guodong Gao" userId="f35b5dbc-a565-444c-a393-77373414943f" providerId="ADAL" clId="{F0CBBD25-40FD-3E48-8A29-60934DC59FD8}" dt="2023-08-27T23:14:42.636" v="0" actId="6549"/>
        <pc:sldMkLst>
          <pc:docMk/>
          <pc:sldMk cId="942226538" sldId="256"/>
        </pc:sldMkLst>
      </pc:sldChg>
      <pc:sldChg chg="modSp mod">
        <pc:chgData name="Guodong Gao" userId="f35b5dbc-a565-444c-a393-77373414943f" providerId="ADAL" clId="{F0CBBD25-40FD-3E48-8A29-60934DC59FD8}" dt="2023-08-27T23:15:32.650" v="10" actId="20577"/>
        <pc:sldMkLst>
          <pc:docMk/>
          <pc:sldMk cId="849734083" sldId="260"/>
        </pc:sldMkLst>
      </pc:sldChg>
      <pc:sldChg chg="modSp mod">
        <pc:chgData name="Guodong Gao" userId="f35b5dbc-a565-444c-a393-77373414943f" providerId="ADAL" clId="{F0CBBD25-40FD-3E48-8A29-60934DC59FD8}" dt="2023-08-27T23:16:15.569" v="50" actId="27636"/>
        <pc:sldMkLst>
          <pc:docMk/>
          <pc:sldMk cId="3938095744" sldId="261"/>
        </pc:sldMkLst>
      </pc:sldChg>
    </pc:docChg>
  </pc:docChgLst>
  <pc:docChgLst>
    <pc:chgData name="Gordon Gao" userId="f35b5dbc-a565-444c-a393-77373414943f" providerId="ADAL" clId="{25741882-2518-904A-A850-625F46D8F0D6}"/>
    <pc:docChg chg="modSld">
      <pc:chgData name="Gordon Gao" userId="f35b5dbc-a565-444c-a393-77373414943f" providerId="ADAL" clId="{25741882-2518-904A-A850-625F46D8F0D6}" dt="2024-09-17T01:03:35.897" v="35" actId="6549"/>
      <pc:docMkLst>
        <pc:docMk/>
      </pc:docMkLst>
      <pc:sldChg chg="modSp mod">
        <pc:chgData name="Gordon Gao" userId="f35b5dbc-a565-444c-a393-77373414943f" providerId="ADAL" clId="{25741882-2518-904A-A850-625F46D8F0D6}" dt="2024-09-16T22:01:23.301" v="34" actId="20577"/>
        <pc:sldMkLst>
          <pc:docMk/>
          <pc:sldMk cId="942226538" sldId="256"/>
        </pc:sldMkLst>
      </pc:sldChg>
      <pc:sldChg chg="modSp mod">
        <pc:chgData name="Gordon Gao" userId="f35b5dbc-a565-444c-a393-77373414943f" providerId="ADAL" clId="{25741882-2518-904A-A850-625F46D8F0D6}" dt="2024-09-17T01:03:35.897" v="35" actId="6549"/>
        <pc:sldMkLst>
          <pc:docMk/>
          <pc:sldMk cId="849734083" sldId="260"/>
        </pc:sldMkLst>
      </pc:sldChg>
    </pc:docChg>
  </pc:docChgLst>
  <pc:docChgLst>
    <pc:chgData name="Gordon Gao" userId="f35b5dbc-a565-444c-a393-77373414943f" providerId="ADAL" clId="{DE805B98-7E4C-BD43-A4FD-FC10F298A6FE}"/>
    <pc:docChg chg="custSel modSld">
      <pc:chgData name="Gordon Gao" userId="f35b5dbc-a565-444c-a393-77373414943f" providerId="ADAL" clId="{DE805B98-7E4C-BD43-A4FD-FC10F298A6FE}" dt="2025-02-06T02:53:25.939" v="139" actId="20577"/>
      <pc:docMkLst>
        <pc:docMk/>
      </pc:docMkLst>
      <pc:sldChg chg="modSp mod">
        <pc:chgData name="Gordon Gao" userId="f35b5dbc-a565-444c-a393-77373414943f" providerId="ADAL" clId="{DE805B98-7E4C-BD43-A4FD-FC10F298A6FE}" dt="2025-02-06T02:52:33.488" v="98" actId="20577"/>
        <pc:sldMkLst>
          <pc:docMk/>
          <pc:sldMk cId="849734083" sldId="260"/>
        </pc:sldMkLst>
        <pc:spChg chg="mod">
          <ac:chgData name="Gordon Gao" userId="f35b5dbc-a565-444c-a393-77373414943f" providerId="ADAL" clId="{DE805B98-7E4C-BD43-A4FD-FC10F298A6FE}" dt="2025-02-06T02:52:33.488" v="98" actId="20577"/>
          <ac:spMkLst>
            <pc:docMk/>
            <pc:sldMk cId="849734083" sldId="260"/>
            <ac:spMk id="3" creationId="{D1F49409-E8D4-DA7D-BA99-EB1A2F907A5D}"/>
          </ac:spMkLst>
        </pc:spChg>
      </pc:sldChg>
      <pc:sldChg chg="modSp mod">
        <pc:chgData name="Gordon Gao" userId="f35b5dbc-a565-444c-a393-77373414943f" providerId="ADAL" clId="{DE805B98-7E4C-BD43-A4FD-FC10F298A6FE}" dt="2025-02-06T02:53:25.939" v="139" actId="20577"/>
        <pc:sldMkLst>
          <pc:docMk/>
          <pc:sldMk cId="3938095744" sldId="261"/>
        </pc:sldMkLst>
        <pc:spChg chg="mod">
          <ac:chgData name="Gordon Gao" userId="f35b5dbc-a565-444c-a393-77373414943f" providerId="ADAL" clId="{DE805B98-7E4C-BD43-A4FD-FC10F298A6FE}" dt="2025-02-06T02:53:25.939" v="139" actId="20577"/>
          <ac:spMkLst>
            <pc:docMk/>
            <pc:sldMk cId="3938095744" sldId="261"/>
            <ac:spMk id="3" creationId="{2A6D3511-701C-EA7B-59D4-7A260BDF50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AI Essentials </a:t>
            </a:r>
            <a:r>
              <a:rPr lang="en-US"/>
              <a:t>for Business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0B8-43A4-3726-065D-0C9C80D9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409-E8D4-DA7D-BA99-EB1A2F90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Work with your team</a:t>
            </a:r>
          </a:p>
          <a:p>
            <a:r>
              <a:rPr lang="en-US" sz="2600" dirty="0"/>
              <a:t>From Week 4, each week two teams will be presenting</a:t>
            </a:r>
          </a:p>
          <a:p>
            <a:pPr lvl="1"/>
            <a:endParaRPr lang="en-US" sz="2200" dirty="0"/>
          </a:p>
          <a:p>
            <a:r>
              <a:rPr lang="en-US" sz="2600" dirty="0"/>
              <a:t>Pick a topic that you like, which needs to be related to AI</a:t>
            </a:r>
          </a:p>
          <a:p>
            <a:r>
              <a:rPr lang="en-US" sz="2600" dirty="0"/>
              <a:t>The topic needs to be </a:t>
            </a:r>
            <a:r>
              <a:rPr lang="en-US" sz="2600" b="1" dirty="0"/>
              <a:t>interesting </a:t>
            </a:r>
            <a:r>
              <a:rPr lang="en-US" sz="2600" dirty="0"/>
              <a:t>and </a:t>
            </a:r>
            <a:r>
              <a:rPr lang="en-US" sz="2600" b="1" dirty="0"/>
              <a:t>business-relevant</a:t>
            </a:r>
          </a:p>
          <a:p>
            <a:r>
              <a:rPr lang="en-US" sz="2600" dirty="0"/>
              <a:t>Your audience needs to “get it” and resonate with it. </a:t>
            </a:r>
          </a:p>
          <a:p>
            <a:r>
              <a:rPr lang="en-US" sz="2600" dirty="0"/>
              <a:t>4 minutes presentation (post it on the team wiki page), followed by 3 minutes 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3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D785-7A70-68A2-86F0-949B71A8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3511-701C-EA7B-59D4-7A260BDF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Your topic should be interesting and business related.</a:t>
            </a:r>
          </a:p>
          <a:p>
            <a:r>
              <a:rPr lang="en-US" sz="2800" dirty="0"/>
              <a:t>Focus on a fresh story and show:</a:t>
            </a:r>
          </a:p>
          <a:p>
            <a:pPr lvl="1"/>
            <a:r>
              <a:rPr lang="en-US" sz="2400" dirty="0"/>
              <a:t>What is the issue? </a:t>
            </a:r>
          </a:p>
          <a:p>
            <a:pPr lvl="1"/>
            <a:r>
              <a:rPr lang="en-US" sz="2400" dirty="0"/>
              <a:t>Why is it important?</a:t>
            </a:r>
          </a:p>
          <a:p>
            <a:pPr lvl="1"/>
            <a:r>
              <a:rPr lang="en-US" sz="2400" dirty="0"/>
              <a:t>How is AI helping? </a:t>
            </a:r>
          </a:p>
          <a:p>
            <a:pPr lvl="1"/>
            <a:r>
              <a:rPr lang="en-US" sz="2400" dirty="0"/>
              <a:t>What are the challenges?</a:t>
            </a:r>
          </a:p>
          <a:p>
            <a:pPr lvl="1"/>
            <a:r>
              <a:rPr lang="en-US" sz="2400" dirty="0"/>
              <a:t>What tools/data does AI need?</a:t>
            </a:r>
          </a:p>
          <a:p>
            <a:pPr lvl="1"/>
            <a:r>
              <a:rPr lang="en-US" sz="2400" dirty="0"/>
              <a:t>Anything surprising?</a:t>
            </a:r>
          </a:p>
          <a:p>
            <a:r>
              <a:rPr lang="en-US" sz="2800" dirty="0"/>
              <a:t>Do NOT Show</a:t>
            </a:r>
          </a:p>
          <a:p>
            <a:pPr lvl="1"/>
            <a:r>
              <a:rPr lang="en-US" sz="2400" dirty="0"/>
              <a:t>Boring stories</a:t>
            </a:r>
          </a:p>
          <a:p>
            <a:pPr lvl="1"/>
            <a:r>
              <a:rPr lang="en-US" sz="2400" dirty="0"/>
              <a:t>Stories that everyone knows</a:t>
            </a:r>
          </a:p>
          <a:p>
            <a:pPr lvl="1"/>
            <a:r>
              <a:rPr lang="en-US" sz="2400" dirty="0"/>
              <a:t>Stories that are too broad and lack depth/insights</a:t>
            </a:r>
          </a:p>
        </p:txBody>
      </p:sp>
    </p:spTree>
    <p:extLst>
      <p:ext uri="{BB962C8B-B14F-4D97-AF65-F5344CB8AC3E}">
        <p14:creationId xmlns:p14="http://schemas.microsoft.com/office/powerpoint/2010/main" val="39380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AI Essentials for Business  Group presentation</vt:lpstr>
      <vt:lpstr>Guidance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Gordon Gao</cp:lastModifiedBy>
  <cp:revision>2</cp:revision>
  <dcterms:created xsi:type="dcterms:W3CDTF">2014-01-14T12:05:24Z</dcterms:created>
  <dcterms:modified xsi:type="dcterms:W3CDTF">2025-02-06T02:53:27Z</dcterms:modified>
</cp:coreProperties>
</file>