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E495DCF-DD00-4E33-B2E9-4A40746BD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Assignment 2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37A6D98-1F86-4604-AD21-6881389E6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4/14/25 7:41:08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7F6A880-142F-469B-9D81-CE30610A1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Assignment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Piyush Agrawal</cp:lastModifiedBy>
  <cp:revision>1</cp:revision>
  <dcterms:created xsi:type="dcterms:W3CDTF">2025-04-14T23:41:08Z</dcterms:created>
  <dcterms:modified xsi:type="dcterms:W3CDTF">2025-04-14T23:42:08Z</dcterms:modified>
</cp:coreProperties>
</file>