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B9BD82-9E8A-4C9D-93A3-CD9E8C9206F7}" type="datetimeFigureOut">
              <a:rPr lang="en-IN" smtClean="0"/>
              <a:t>08-03-2022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425511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266680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203673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0405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3378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B9BD82-9E8A-4C9D-93A3-CD9E8C9206F7}"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78373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B9BD82-9E8A-4C9D-93A3-CD9E8C9206F7}"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156874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9BD82-9E8A-4C9D-93A3-CD9E8C9206F7}"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916039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9BD82-9E8A-4C9D-93A3-CD9E8C9206F7}"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279437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9BD82-9E8A-4C9D-93A3-CD9E8C9206F7}"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312890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9BD82-9E8A-4C9D-93A3-CD9E8C9206F7}"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55710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27563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B9BD82-9E8A-4C9D-93A3-CD9E8C9206F7}"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283857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9BD82-9E8A-4C9D-93A3-CD9E8C9206F7}"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425419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9BD82-9E8A-4C9D-93A3-CD9E8C9206F7}"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94663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6417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BD82-9E8A-4C9D-93A3-CD9E8C9206F7}"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174F4F-0C2F-4266-8CD2-5270F0DA009C}" type="slidenum">
              <a:rPr lang="en-IN" smtClean="0"/>
              <a:t>‹#›</a:t>
            </a:fld>
            <a:endParaRPr lang="en-IN"/>
          </a:p>
        </p:txBody>
      </p:sp>
    </p:spTree>
    <p:extLst>
      <p:ext uri="{BB962C8B-B14F-4D97-AF65-F5344CB8AC3E}">
        <p14:creationId xmlns:p14="http://schemas.microsoft.com/office/powerpoint/2010/main" val="191997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B9BD82-9E8A-4C9D-93A3-CD9E8C9206F7}" type="datetimeFigureOut">
              <a:rPr lang="en-IN" smtClean="0"/>
              <a:t>08-03-2022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174F4F-0C2F-4266-8CD2-5270F0DA009C}" type="slidenum">
              <a:rPr lang="en-IN" smtClean="0"/>
              <a:t>‹#›</a:t>
            </a:fld>
            <a:endParaRPr lang="en-IN"/>
          </a:p>
        </p:txBody>
      </p:sp>
    </p:spTree>
    <p:extLst>
      <p:ext uri="{BB962C8B-B14F-4D97-AF65-F5344CB8AC3E}">
        <p14:creationId xmlns:p14="http://schemas.microsoft.com/office/powerpoint/2010/main" val="11297472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780E-3222-4DAE-8704-2B0B4BB14F7F}"/>
              </a:ext>
            </a:extLst>
          </p:cNvPr>
          <p:cNvSpPr>
            <a:spLocks noGrp="1"/>
          </p:cNvSpPr>
          <p:nvPr>
            <p:ph type="ctrTitle"/>
          </p:nvPr>
        </p:nvSpPr>
        <p:spPr/>
        <p:txBody>
          <a:bodyPr>
            <a:normAutofit fontScale="90000"/>
          </a:bodyPr>
          <a:lstStyle/>
          <a:p>
            <a:pPr algn="ctr"/>
            <a:r>
              <a:rPr lang="en-US" sz="7200" dirty="0"/>
              <a:t>COMPANY INFORMATION SYSTEM</a:t>
            </a:r>
            <a:endParaRPr lang="en-IN" sz="7200" dirty="0"/>
          </a:p>
        </p:txBody>
      </p:sp>
      <p:sp>
        <p:nvSpPr>
          <p:cNvPr id="3" name="Subtitle 2">
            <a:extLst>
              <a:ext uri="{FF2B5EF4-FFF2-40B4-BE49-F238E27FC236}">
                <a16:creationId xmlns:a16="http://schemas.microsoft.com/office/drawing/2014/main" id="{BD78283C-3454-4737-AFCA-17D43D6CA1DB}"/>
              </a:ext>
            </a:extLst>
          </p:cNvPr>
          <p:cNvSpPr>
            <a:spLocks noGrp="1"/>
          </p:cNvSpPr>
          <p:nvPr>
            <p:ph type="subTitle" idx="1"/>
          </p:nvPr>
        </p:nvSpPr>
        <p:spPr>
          <a:xfrm>
            <a:off x="1954307" y="3351026"/>
            <a:ext cx="10237694" cy="3506974"/>
          </a:xfrm>
        </p:spPr>
        <p:txBody>
          <a:bodyPr>
            <a:normAutofit/>
          </a:bodyPr>
          <a:lstStyle/>
          <a:p>
            <a:pPr lvl="8"/>
            <a:r>
              <a:rPr lang="en-US" sz="2000" dirty="0"/>
              <a:t>Presented By- Group A16</a:t>
            </a:r>
          </a:p>
          <a:p>
            <a:pPr lvl="8"/>
            <a:r>
              <a:rPr lang="en-US" sz="1400" dirty="0"/>
              <a:t>(20cse038, PIYUSH KUMAR)</a:t>
            </a:r>
          </a:p>
          <a:p>
            <a:pPr lvl="8"/>
            <a:r>
              <a:rPr lang="en-US" sz="1400" dirty="0"/>
              <a:t>(20cse053, RISHABH RAJ)</a:t>
            </a:r>
          </a:p>
          <a:p>
            <a:pPr lvl="8"/>
            <a:r>
              <a:rPr lang="en-US" sz="1400" dirty="0"/>
              <a:t>(20cse054, PRIYA KHETAN)</a:t>
            </a:r>
          </a:p>
          <a:p>
            <a:pPr lvl="8"/>
            <a:endParaRPr lang="en-US" sz="1400" dirty="0"/>
          </a:p>
          <a:p>
            <a:pPr lvl="8"/>
            <a:endParaRPr lang="en-US" sz="1400" dirty="0"/>
          </a:p>
          <a:p>
            <a:pPr lvl="8"/>
            <a:endParaRPr lang="en-IN" sz="1400" dirty="0"/>
          </a:p>
        </p:txBody>
      </p:sp>
      <p:pic>
        <p:nvPicPr>
          <p:cNvPr id="5" name="Picture 4">
            <a:extLst>
              <a:ext uri="{FF2B5EF4-FFF2-40B4-BE49-F238E27FC236}">
                <a16:creationId xmlns:a16="http://schemas.microsoft.com/office/drawing/2014/main" id="{7962A9E3-05DC-4DAB-B848-EFED0B827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716" y="0"/>
            <a:ext cx="1253284" cy="1253284"/>
          </a:xfrm>
          <a:prstGeom prst="rect">
            <a:avLst/>
          </a:prstGeom>
        </p:spPr>
      </p:pic>
      <p:sp>
        <p:nvSpPr>
          <p:cNvPr id="6" name="TextBox 5">
            <a:extLst>
              <a:ext uri="{FF2B5EF4-FFF2-40B4-BE49-F238E27FC236}">
                <a16:creationId xmlns:a16="http://schemas.microsoft.com/office/drawing/2014/main" id="{2EFE8339-8D51-4FEB-BAE4-EAB9AE099387}"/>
              </a:ext>
            </a:extLst>
          </p:cNvPr>
          <p:cNvSpPr txBox="1"/>
          <p:nvPr/>
        </p:nvSpPr>
        <p:spPr>
          <a:xfrm>
            <a:off x="3048000" y="5325035"/>
            <a:ext cx="8113059" cy="923330"/>
          </a:xfrm>
          <a:prstGeom prst="rect">
            <a:avLst/>
          </a:prstGeom>
          <a:noFill/>
        </p:spPr>
        <p:txBody>
          <a:bodyPr wrap="square" rtlCol="0">
            <a:spAutoFit/>
          </a:bodyPr>
          <a:lstStyle/>
          <a:p>
            <a:r>
              <a:rPr lang="en-US" dirty="0"/>
              <a:t>Class Teacher:- Mr. Anil Kumar </a:t>
            </a:r>
            <a:r>
              <a:rPr lang="en-US" dirty="0" err="1"/>
              <a:t>Meher</a:t>
            </a:r>
            <a:endParaRPr lang="en-US" dirty="0"/>
          </a:p>
          <a:p>
            <a:r>
              <a:rPr lang="en-US" dirty="0"/>
              <a:t>Project Co-Ordinator:- Mr. </a:t>
            </a:r>
            <a:r>
              <a:rPr lang="en-US" dirty="0" err="1"/>
              <a:t>Bhabani</a:t>
            </a:r>
            <a:r>
              <a:rPr lang="en-US" dirty="0"/>
              <a:t> Shankar Panda</a:t>
            </a:r>
          </a:p>
          <a:p>
            <a:r>
              <a:rPr lang="en-US" dirty="0" err="1"/>
              <a:t>HoD</a:t>
            </a:r>
            <a:r>
              <a:rPr lang="en-US" dirty="0"/>
              <a:t>(CSE):- Mr. Sanjay Kunar</a:t>
            </a:r>
            <a:endParaRPr lang="en-IN" dirty="0"/>
          </a:p>
        </p:txBody>
      </p:sp>
      <p:pic>
        <p:nvPicPr>
          <p:cNvPr id="8" name="Picture 7">
            <a:extLst>
              <a:ext uri="{FF2B5EF4-FFF2-40B4-BE49-F238E27FC236}">
                <a16:creationId xmlns:a16="http://schemas.microsoft.com/office/drawing/2014/main" id="{145B92E7-36CD-42A1-BC51-1E4D02BD9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3233" y="5104513"/>
            <a:ext cx="2132125" cy="14523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9276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81A6F4-F84D-4D58-AA80-314B17FE5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017" y="295836"/>
            <a:ext cx="4021700" cy="5961436"/>
          </a:xfrm>
        </p:spPr>
      </p:pic>
      <p:sp>
        <p:nvSpPr>
          <p:cNvPr id="6" name="TextBox 5">
            <a:extLst>
              <a:ext uri="{FF2B5EF4-FFF2-40B4-BE49-F238E27FC236}">
                <a16:creationId xmlns:a16="http://schemas.microsoft.com/office/drawing/2014/main" id="{698D45D0-3409-40A7-B8D4-E27963909649}"/>
              </a:ext>
            </a:extLst>
          </p:cNvPr>
          <p:cNvSpPr txBox="1"/>
          <p:nvPr/>
        </p:nvSpPr>
        <p:spPr>
          <a:xfrm flipH="1">
            <a:off x="6221505" y="2353224"/>
            <a:ext cx="4814047" cy="923330"/>
          </a:xfrm>
          <a:prstGeom prst="rect">
            <a:avLst/>
          </a:prstGeom>
          <a:noFill/>
        </p:spPr>
        <p:txBody>
          <a:bodyPr wrap="square" rtlCol="0">
            <a:spAutoFit/>
          </a:bodyPr>
          <a:lstStyle/>
          <a:p>
            <a:r>
              <a:rPr lang="en-US" dirty="0"/>
              <a:t>As you can see in this page, we have taken the option 4, and you are seeing here that deletion part  is also running successfully.</a:t>
            </a:r>
            <a:endParaRPr lang="en-IN" dirty="0"/>
          </a:p>
        </p:txBody>
      </p:sp>
    </p:spTree>
    <p:extLst>
      <p:ext uri="{BB962C8B-B14F-4D97-AF65-F5344CB8AC3E}">
        <p14:creationId xmlns:p14="http://schemas.microsoft.com/office/powerpoint/2010/main" val="132049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0F1966-8566-4035-BA8D-BB5A28877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181" y="304800"/>
            <a:ext cx="3842066" cy="5889813"/>
          </a:xfrm>
        </p:spPr>
      </p:pic>
      <p:sp>
        <p:nvSpPr>
          <p:cNvPr id="6" name="TextBox 5">
            <a:extLst>
              <a:ext uri="{FF2B5EF4-FFF2-40B4-BE49-F238E27FC236}">
                <a16:creationId xmlns:a16="http://schemas.microsoft.com/office/drawing/2014/main" id="{F42772E2-3309-47DE-ADD8-ECD2EF72E810}"/>
              </a:ext>
            </a:extLst>
          </p:cNvPr>
          <p:cNvSpPr txBox="1"/>
          <p:nvPr/>
        </p:nvSpPr>
        <p:spPr>
          <a:xfrm>
            <a:off x="5791200" y="2264530"/>
            <a:ext cx="4971619" cy="1200329"/>
          </a:xfrm>
          <a:prstGeom prst="rect">
            <a:avLst/>
          </a:prstGeom>
          <a:noFill/>
        </p:spPr>
        <p:txBody>
          <a:bodyPr wrap="square" rtlCol="0">
            <a:spAutoFit/>
          </a:bodyPr>
          <a:lstStyle/>
          <a:p>
            <a:r>
              <a:rPr lang="en-US" dirty="0"/>
              <a:t>And, This is the last part of our project in which you have seen that all the features of this project are running successfully and last part is all about the exit part in which you are able of leaving this page.</a:t>
            </a:r>
            <a:endParaRPr lang="en-IN" dirty="0"/>
          </a:p>
        </p:txBody>
      </p:sp>
    </p:spTree>
    <p:extLst>
      <p:ext uri="{BB962C8B-B14F-4D97-AF65-F5344CB8AC3E}">
        <p14:creationId xmlns:p14="http://schemas.microsoft.com/office/powerpoint/2010/main" val="267167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085B2-F6D9-4704-9078-2B769D21F10E}"/>
              </a:ext>
            </a:extLst>
          </p:cNvPr>
          <p:cNvSpPr>
            <a:spLocks noGrp="1"/>
          </p:cNvSpPr>
          <p:nvPr>
            <p:ph idx="1"/>
          </p:nvPr>
        </p:nvSpPr>
        <p:spPr/>
        <p:txBody>
          <a:bodyPr>
            <a:normAutofit/>
          </a:bodyPr>
          <a:lstStyle/>
          <a:p>
            <a:pPr marL="0" indent="0">
              <a:buNone/>
            </a:pPr>
            <a:r>
              <a:rPr lang="en-US" sz="6000" dirty="0"/>
              <a:t>THANK YOU 🤗</a:t>
            </a:r>
            <a:endParaRPr lang="en-IN" sz="6000" dirty="0"/>
          </a:p>
        </p:txBody>
      </p:sp>
    </p:spTree>
    <p:extLst>
      <p:ext uri="{BB962C8B-B14F-4D97-AF65-F5344CB8AC3E}">
        <p14:creationId xmlns:p14="http://schemas.microsoft.com/office/powerpoint/2010/main" val="164260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25B9-85AE-436E-9778-67A465CDB335}"/>
              </a:ext>
            </a:extLst>
          </p:cNvPr>
          <p:cNvSpPr>
            <a:spLocks noGrp="1"/>
          </p:cNvSpPr>
          <p:nvPr>
            <p:ph type="title"/>
          </p:nvPr>
        </p:nvSpPr>
        <p:spPr/>
        <p:txBody>
          <a:bodyPr/>
          <a:lstStyle/>
          <a:p>
            <a:r>
              <a:rPr lang="en-US" dirty="0"/>
              <a:t>What is CIS?</a:t>
            </a:r>
            <a:endParaRPr lang="en-IN" dirty="0"/>
          </a:p>
        </p:txBody>
      </p:sp>
      <p:sp>
        <p:nvSpPr>
          <p:cNvPr id="3" name="Content Placeholder 2">
            <a:extLst>
              <a:ext uri="{FF2B5EF4-FFF2-40B4-BE49-F238E27FC236}">
                <a16:creationId xmlns:a16="http://schemas.microsoft.com/office/drawing/2014/main" id="{1FC4A856-CAA4-4DA1-8302-9562CCE61C03}"/>
              </a:ext>
            </a:extLst>
          </p:cNvPr>
          <p:cNvSpPr>
            <a:spLocks noGrp="1"/>
          </p:cNvSpPr>
          <p:nvPr>
            <p:ph idx="1"/>
          </p:nvPr>
        </p:nvSpPr>
        <p:spPr/>
        <p:txBody>
          <a:bodyPr>
            <a:normAutofit/>
          </a:bodyPr>
          <a:lstStyle/>
          <a:p>
            <a:r>
              <a:rPr lang="en-US" sz="1800" dirty="0">
                <a:solidFill>
                  <a:srgbClr val="000000"/>
                </a:solidFill>
                <a:effectLst/>
                <a:latin typeface="Arial" panose="020B0604020202020204" pitchFamily="34" charset="0"/>
                <a:ea typeface="Calibri" panose="020F0502020204030204" pitchFamily="34" charset="0"/>
                <a:cs typeface="Mangal" panose="02040503050203030202" pitchFamily="18" charset="0"/>
              </a:rPr>
              <a:t>Company Information System is distributed command line interface, developed to maintain the details of employees working in any </a:t>
            </a:r>
            <a:r>
              <a:rPr lang="en-US" sz="1800" dirty="0" err="1">
                <a:solidFill>
                  <a:srgbClr val="000000"/>
                </a:solidFill>
                <a:effectLst/>
                <a:latin typeface="Arial" panose="020B0604020202020204" pitchFamily="34" charset="0"/>
                <a:ea typeface="Calibri" panose="020F0502020204030204" pitchFamily="34" charset="0"/>
                <a:cs typeface="Mangal" panose="02040503050203030202" pitchFamily="18" charset="0"/>
              </a:rPr>
              <a:t>organisation</a:t>
            </a:r>
            <a:r>
              <a:rPr lang="en-US" sz="1800" dirty="0">
                <a:solidFill>
                  <a:srgbClr val="000000"/>
                </a:solidFill>
                <a:effectLst/>
                <a:latin typeface="Arial" panose="020B0604020202020204" pitchFamily="34" charset="0"/>
                <a:ea typeface="Calibri" panose="020F0502020204030204" pitchFamily="34" charset="0"/>
                <a:cs typeface="Mangal" panose="02040503050203030202" pitchFamily="18" charset="0"/>
              </a:rPr>
              <a:t>. The CIS has been developed to override the problems prevailing in the practicing manual system. It maintains the information about the personal and official details of the employees. By CIS, you can also edit the data of any employee like edit the data, retrieve the data, delete the data of any employee. </a:t>
            </a:r>
            <a:r>
              <a:rPr lang="en-US" sz="1800" dirty="0">
                <a:solidFill>
                  <a:srgbClr val="000000"/>
                </a:solidFill>
                <a:latin typeface="Arial" panose="020B0604020202020204" pitchFamily="34" charset="0"/>
                <a:ea typeface="Calibri" panose="020F0502020204030204" pitchFamily="34" charset="0"/>
                <a:cs typeface="Mangal" panose="02040503050203030202" pitchFamily="18" charset="0"/>
              </a:rPr>
              <a:t>This app is used to add details of a new employee, delete details of an old employee, edit details, search for an employee.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tabLst>
                <a:tab pos="429006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4FD66C96-165E-48DB-B205-A412BD699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983" y="374146"/>
            <a:ext cx="1216959" cy="13853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1876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59D-F242-4FC0-949D-335FA3399D3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6AB8730-A6F0-4FCC-9C40-8024A5216636}"/>
              </a:ext>
            </a:extLst>
          </p:cNvPr>
          <p:cNvSpPr>
            <a:spLocks noGrp="1"/>
          </p:cNvSpPr>
          <p:nvPr>
            <p:ph idx="1"/>
          </p:nvPr>
        </p:nvSpPr>
        <p:spPr>
          <a:xfrm>
            <a:off x="980047" y="1658143"/>
            <a:ext cx="9905999" cy="4294422"/>
          </a:xfrm>
        </p:spPr>
        <p:txBody>
          <a:bodyPr>
            <a:normAutofit fontScale="70000" lnSpcReduction="20000"/>
          </a:bodyPr>
          <a:lstStyle/>
          <a:p>
            <a:r>
              <a:rPr lang="en-US" sz="1800" b="0" dirty="0">
                <a:effectLst/>
                <a:latin typeface="Times New Roman" panose="02020603050405020304" pitchFamily="18" charset="0"/>
                <a:ea typeface="Times New Roman" panose="02020603050405020304" pitchFamily="18" charset="0"/>
              </a:rPr>
              <a:t>In today’s world, man struggles to make his life easier. The need for tracking has assumed high importance because of varied and diverse resources. They have to wander from room to room, floor to floor to perform their work. In such cases, it becomes extremely difficult to keep a track of people and find them when they are needed.</a:t>
            </a:r>
            <a:endParaRPr lang="en-IN" sz="1800" b="1"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for the above problem is as further a tracking system which can track an individual when they enter a room would suffice the need. This process should take place in a hassle free manner and therefore a wireless system would be advantageous. A receiver can be placed in each of the rooms in the building and connected to a computer system which can take input from the connected receiver and enter it in a database of all individuals or personnel in the building.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receiver would receive input from a transmitter which would be given to all the people working in the building. Since all the information is logged in a database, any person in the building will be able to access this information through any computer connected to this system and come to know the location of the person he or she is seeking for.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architecture consists of simple format of Central system and peripheral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Peripheral systems: It includes nodes, desktops that accept information from the RFID readers which are mounted on the doors or at entry to any department.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Central systems: It includes server that handles all information of desktops. Server also controls time, attendance, log and manage database.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Front end consist of GUI for administrator that do tracking.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Back end consist of Database that maintaining log and database, Time and attendance of employee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2885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584F-6251-4473-AC93-8C84481206D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18F547A7-363F-4149-936E-32CF5A62C493}"/>
              </a:ext>
            </a:extLst>
          </p:cNvPr>
          <p:cNvSpPr>
            <a:spLocks noGrp="1"/>
          </p:cNvSpPr>
          <p:nvPr>
            <p:ph idx="1"/>
          </p:nvPr>
        </p:nvSpPr>
        <p:spPr/>
        <p:txBody>
          <a:bodyPr>
            <a:normAutofit/>
          </a:bodyPr>
          <a:lstStyle/>
          <a:p>
            <a:pPr marL="342900" lvl="0" indent="-342900">
              <a:lnSpc>
                <a:spcPct val="115000"/>
              </a:lnSpc>
              <a:spcAft>
                <a:spcPts val="1000"/>
              </a:spcAft>
              <a:buFont typeface="Symbol" panose="05050102010706020507" pitchFamily="18" charset="2"/>
              <a:buChar char=""/>
              <a:tabLst>
                <a:tab pos="4290060" algn="l"/>
              </a:tabLst>
            </a:pPr>
            <a:r>
              <a:rPr lang="en-US" dirty="0">
                <a:solidFill>
                  <a:srgbClr val="000000"/>
                </a:solidFill>
                <a:effectLst/>
                <a:latin typeface="Baskerville Old Face" panose="02020602080505020303" pitchFamily="18" charset="0"/>
                <a:ea typeface="Calibri" panose="020F0502020204030204" pitchFamily="34" charset="0"/>
                <a:cs typeface="Mangal" panose="02040503050203030202" pitchFamily="18" charset="0"/>
              </a:rPr>
              <a:t>This project aims to simplify the task of maintaining records of the employees of Company.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buFont typeface="Symbol" panose="05050102010706020507" pitchFamily="18" charset="2"/>
              <a:buChar char=""/>
              <a:tabLst>
                <a:tab pos="4290060" algn="l"/>
              </a:tabLst>
            </a:pPr>
            <a:r>
              <a:rPr lang="en-US" dirty="0">
                <a:solidFill>
                  <a:srgbClr val="000000"/>
                </a:solidFill>
                <a:effectLst/>
                <a:latin typeface="Baskerville Old Face" panose="02020602080505020303" pitchFamily="18" charset="0"/>
                <a:ea typeface="Calibri" panose="020F0502020204030204" pitchFamily="34" charset="0"/>
                <a:cs typeface="Mangal" panose="02040503050203030202" pitchFamily="18" charset="0"/>
              </a:rPr>
              <a:t>To develop an well-designed database to store employee information.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tabLst>
                <a:tab pos="4290060" algn="l"/>
              </a:tabLst>
            </a:pPr>
            <a:r>
              <a:rPr lang="en-US" dirty="0">
                <a:solidFill>
                  <a:srgbClr val="000000"/>
                </a:solidFill>
                <a:effectLst/>
                <a:latin typeface="Baskerville Old Face" panose="02020602080505020303" pitchFamily="18" charset="0"/>
                <a:ea typeface="Calibri" panose="020F0502020204030204" pitchFamily="34" charset="0"/>
                <a:cs typeface="Mangal" panose="02040503050203030202" pitchFamily="18" charset="0"/>
              </a:rPr>
              <a:t>Provides full functional reports to management to company.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dirty="0">
                <a:solidFill>
                  <a:srgbClr val="000000"/>
                </a:solidFill>
                <a:effectLst/>
                <a:latin typeface="Baskerville Old Face" panose="02020602080505020303" pitchFamily="18" charset="0"/>
                <a:ea typeface="Calibri" panose="020F0502020204030204" pitchFamily="34" charset="0"/>
                <a:cs typeface="Mangal" panose="02040503050203030202" pitchFamily="18" charset="0"/>
              </a:rPr>
              <a:t>The objectives of this project is to provide a comprehensive approach towards the management of employee information</a:t>
            </a:r>
            <a:r>
              <a:rPr lang="en-US" sz="1800" dirty="0">
                <a:solidFill>
                  <a:srgbClr val="000000"/>
                </a:solidFill>
                <a:effectLst/>
                <a:latin typeface="Baskerville Old Face" panose="02020602080505020303"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96213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8176-4B50-4591-8CB4-57220925E0EA}"/>
              </a:ext>
            </a:extLst>
          </p:cNvPr>
          <p:cNvSpPr>
            <a:spLocks noGrp="1"/>
          </p:cNvSpPr>
          <p:nvPr>
            <p:ph type="title"/>
          </p:nvPr>
        </p:nvSpPr>
        <p:spPr/>
        <p:txBody>
          <a:bodyPr/>
          <a:lstStyle/>
          <a:p>
            <a:r>
              <a:rPr lang="en-US" dirty="0"/>
              <a:t>Used elements</a:t>
            </a:r>
            <a:endParaRPr lang="en-IN" dirty="0"/>
          </a:p>
        </p:txBody>
      </p:sp>
      <p:sp>
        <p:nvSpPr>
          <p:cNvPr id="3" name="Content Placeholder 2">
            <a:extLst>
              <a:ext uri="{FF2B5EF4-FFF2-40B4-BE49-F238E27FC236}">
                <a16:creationId xmlns:a16="http://schemas.microsoft.com/office/drawing/2014/main" id="{49B6D7BA-24B4-4152-B37F-E127D9C65A94}"/>
              </a:ext>
            </a:extLst>
          </p:cNvPr>
          <p:cNvSpPr>
            <a:spLocks noGrp="1"/>
          </p:cNvSpPr>
          <p:nvPr>
            <p:ph idx="1"/>
          </p:nvPr>
        </p:nvSpPr>
        <p:spPr/>
        <p:txBody>
          <a:bodyPr>
            <a:normAutofit/>
          </a:bodyPr>
          <a:lstStyle/>
          <a:p>
            <a:pPr marL="0" indent="0">
              <a:buNone/>
            </a:pPr>
            <a:r>
              <a:rPr lang="en-US" sz="3600" dirty="0"/>
              <a:t>Software used:                             Hardware used:</a:t>
            </a:r>
          </a:p>
          <a:p>
            <a:pPr marL="0" indent="0">
              <a:buNone/>
            </a:pPr>
            <a:r>
              <a:rPr lang="en-US" dirty="0"/>
              <a:t>.&gt;Operating System – Windows 11                        .&gt;Monitor                                  </a:t>
            </a:r>
          </a:p>
          <a:p>
            <a:pPr marL="0" indent="0">
              <a:buNone/>
            </a:pPr>
            <a:r>
              <a:rPr lang="en-US" dirty="0"/>
              <a:t>.&gt;Developing Tools- JDK, JRE                                  .&gt;Ryzen 7 processor</a:t>
            </a:r>
          </a:p>
          <a:p>
            <a:pPr marL="0" indent="0">
              <a:buNone/>
            </a:pPr>
            <a:r>
              <a:rPr lang="en-US" dirty="0"/>
              <a:t>.&gt;Languages- JAVA                                               .&gt;RGB keyboard</a:t>
            </a:r>
          </a:p>
          <a:p>
            <a:pPr marL="0" indent="0">
              <a:buNone/>
            </a:pPr>
            <a:r>
              <a:rPr lang="en-US" dirty="0"/>
              <a:t>.&gt;Compiler- </a:t>
            </a:r>
            <a:r>
              <a:rPr lang="en-US" dirty="0" err="1"/>
              <a:t>Dcoder</a:t>
            </a:r>
            <a:r>
              <a:rPr lang="en-US" dirty="0"/>
              <a:t>                                               .&gt;RAM(512 mb)</a:t>
            </a:r>
          </a:p>
          <a:p>
            <a:endParaRPr lang="en-IN" sz="3600" dirty="0"/>
          </a:p>
        </p:txBody>
      </p:sp>
    </p:spTree>
    <p:extLst>
      <p:ext uri="{BB962C8B-B14F-4D97-AF65-F5344CB8AC3E}">
        <p14:creationId xmlns:p14="http://schemas.microsoft.com/office/powerpoint/2010/main" val="153370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FB2-2B4C-4BAB-A001-91291047ABCB}"/>
              </a:ext>
            </a:extLst>
          </p:cNvPr>
          <p:cNvSpPr>
            <a:spLocks noGrp="1"/>
          </p:cNvSpPr>
          <p:nvPr>
            <p:ph type="title"/>
          </p:nvPr>
        </p:nvSpPr>
        <p:spPr>
          <a:xfrm>
            <a:off x="971083" y="-475129"/>
            <a:ext cx="10076328" cy="2572217"/>
          </a:xfrm>
        </p:spPr>
        <p:txBody>
          <a:bodyPr>
            <a:normAutofit/>
          </a:bodyPr>
          <a:lstStyle/>
          <a:p>
            <a:r>
              <a:rPr lang="en-US" sz="2400" dirty="0"/>
              <a:t>E-R Diagram</a:t>
            </a:r>
            <a:endParaRPr lang="en-IN" sz="2400" dirty="0"/>
          </a:p>
        </p:txBody>
      </p:sp>
      <p:pic>
        <p:nvPicPr>
          <p:cNvPr id="25" name="Content Placeholder 24">
            <a:extLst>
              <a:ext uri="{FF2B5EF4-FFF2-40B4-BE49-F238E27FC236}">
                <a16:creationId xmlns:a16="http://schemas.microsoft.com/office/drawing/2014/main" id="{B1ECBBB7-7FB1-4BEA-BB2A-196D9E8AD4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434" y="886199"/>
            <a:ext cx="3238983" cy="5254625"/>
          </a:xfrm>
        </p:spPr>
      </p:pic>
    </p:spTree>
    <p:extLst>
      <p:ext uri="{BB962C8B-B14F-4D97-AF65-F5344CB8AC3E}">
        <p14:creationId xmlns:p14="http://schemas.microsoft.com/office/powerpoint/2010/main" val="28456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1B1347-B71C-4E58-88AC-4557DCA6C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204" y="271862"/>
            <a:ext cx="5906324" cy="4315427"/>
          </a:xfrm>
        </p:spPr>
      </p:pic>
      <p:sp>
        <p:nvSpPr>
          <p:cNvPr id="7" name="TextBox 6">
            <a:extLst>
              <a:ext uri="{FF2B5EF4-FFF2-40B4-BE49-F238E27FC236}">
                <a16:creationId xmlns:a16="http://schemas.microsoft.com/office/drawing/2014/main" id="{4549A52E-8D92-4E0E-AAAE-A05BFAAFF803}"/>
              </a:ext>
            </a:extLst>
          </p:cNvPr>
          <p:cNvSpPr txBox="1"/>
          <p:nvPr/>
        </p:nvSpPr>
        <p:spPr>
          <a:xfrm flipH="1">
            <a:off x="1452282" y="4993340"/>
            <a:ext cx="8310283" cy="923330"/>
          </a:xfrm>
          <a:prstGeom prst="rect">
            <a:avLst/>
          </a:prstGeom>
          <a:noFill/>
        </p:spPr>
        <p:txBody>
          <a:bodyPr wrap="square" rtlCol="0">
            <a:spAutoFit/>
          </a:bodyPr>
          <a:lstStyle/>
          <a:p>
            <a:r>
              <a:rPr lang="en-US" dirty="0"/>
              <a:t>This is the main menu of project.</a:t>
            </a:r>
            <a:r>
              <a:rPr lang="en-IN" dirty="0"/>
              <a:t> Here you can all the 6 options. Here you can add the details of new employee, delete the data of an old employee and also edition of data is possible here.</a:t>
            </a:r>
            <a:endParaRPr lang="en-US" dirty="0"/>
          </a:p>
        </p:txBody>
      </p:sp>
    </p:spTree>
    <p:extLst>
      <p:ext uri="{BB962C8B-B14F-4D97-AF65-F5344CB8AC3E}">
        <p14:creationId xmlns:p14="http://schemas.microsoft.com/office/powerpoint/2010/main" val="390127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8DA1EB-A939-4377-8EB8-53F77F1AA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635" y="224118"/>
            <a:ext cx="5020236" cy="6257364"/>
          </a:xfrm>
        </p:spPr>
      </p:pic>
      <p:sp>
        <p:nvSpPr>
          <p:cNvPr id="6" name="TextBox 5">
            <a:extLst>
              <a:ext uri="{FF2B5EF4-FFF2-40B4-BE49-F238E27FC236}">
                <a16:creationId xmlns:a16="http://schemas.microsoft.com/office/drawing/2014/main" id="{3D4BB08C-4258-4C6F-AAB1-5636A9CE328C}"/>
              </a:ext>
            </a:extLst>
          </p:cNvPr>
          <p:cNvSpPr txBox="1"/>
          <p:nvPr/>
        </p:nvSpPr>
        <p:spPr>
          <a:xfrm>
            <a:off x="7360023" y="2393577"/>
            <a:ext cx="3738283" cy="1477328"/>
          </a:xfrm>
          <a:prstGeom prst="rect">
            <a:avLst/>
          </a:prstGeom>
          <a:noFill/>
        </p:spPr>
        <p:txBody>
          <a:bodyPr wrap="square" rtlCol="0">
            <a:spAutoFit/>
          </a:bodyPr>
          <a:lstStyle/>
          <a:p>
            <a:r>
              <a:rPr lang="en-US" dirty="0"/>
              <a:t>On clicking on 1</a:t>
            </a:r>
            <a:r>
              <a:rPr lang="en-US" baseline="30000" dirty="0"/>
              <a:t>st  </a:t>
            </a:r>
            <a:r>
              <a:rPr lang="en-US" dirty="0"/>
              <a:t> option you will get options to enter the details of the employee, here you have to fill all these necessary details if you are an employee of this firm .</a:t>
            </a:r>
            <a:endParaRPr lang="en-IN" dirty="0"/>
          </a:p>
        </p:txBody>
      </p:sp>
    </p:spTree>
    <p:extLst>
      <p:ext uri="{BB962C8B-B14F-4D97-AF65-F5344CB8AC3E}">
        <p14:creationId xmlns:p14="http://schemas.microsoft.com/office/powerpoint/2010/main" val="316590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48C02C-0083-460E-A625-A2A72B1BF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529" y="356559"/>
            <a:ext cx="4455459" cy="6144882"/>
          </a:xfrm>
        </p:spPr>
      </p:pic>
      <p:sp>
        <p:nvSpPr>
          <p:cNvPr id="6" name="TextBox 5">
            <a:extLst>
              <a:ext uri="{FF2B5EF4-FFF2-40B4-BE49-F238E27FC236}">
                <a16:creationId xmlns:a16="http://schemas.microsoft.com/office/drawing/2014/main" id="{26361DA0-D26D-4E3A-97BD-5F512ECA9F5F}"/>
              </a:ext>
            </a:extLst>
          </p:cNvPr>
          <p:cNvSpPr txBox="1"/>
          <p:nvPr/>
        </p:nvSpPr>
        <p:spPr>
          <a:xfrm>
            <a:off x="6517340" y="2554941"/>
            <a:ext cx="4814047" cy="1477328"/>
          </a:xfrm>
          <a:prstGeom prst="rect">
            <a:avLst/>
          </a:prstGeom>
          <a:noFill/>
        </p:spPr>
        <p:txBody>
          <a:bodyPr wrap="square" rtlCol="0">
            <a:spAutoFit/>
          </a:bodyPr>
          <a:lstStyle/>
          <a:p>
            <a:r>
              <a:rPr lang="en-US" dirty="0"/>
              <a:t>Here in this page, you can search for any employee working in this company, by using their employee id which is also our primary key. As you can see in this screenshot, we are searching for the employee who is having employee id 98776.</a:t>
            </a:r>
            <a:endParaRPr lang="en-IN" dirty="0"/>
          </a:p>
        </p:txBody>
      </p:sp>
    </p:spTree>
    <p:extLst>
      <p:ext uri="{BB962C8B-B14F-4D97-AF65-F5344CB8AC3E}">
        <p14:creationId xmlns:p14="http://schemas.microsoft.com/office/powerpoint/2010/main" val="2000032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118</TotalTime>
  <Words>779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Baskerville Old Face</vt:lpstr>
      <vt:lpstr>Calibri</vt:lpstr>
      <vt:lpstr>Symbol</vt:lpstr>
      <vt:lpstr>Times New Roman</vt:lpstr>
      <vt:lpstr>Tw Cen MT</vt:lpstr>
      <vt:lpstr>Circuit</vt:lpstr>
      <vt:lpstr>COMPANY INFORMATION SYSTEM</vt:lpstr>
      <vt:lpstr>What is CIS?</vt:lpstr>
      <vt:lpstr>Abstract</vt:lpstr>
      <vt:lpstr>Objectives</vt:lpstr>
      <vt:lpstr>Used elements</vt:lpstr>
      <vt:lpstr>E-R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INFORMATION SYSTEM</dc:title>
  <dc:creator>Anurag Thakur</dc:creator>
  <cp:lastModifiedBy>Anurag Thakur</cp:lastModifiedBy>
  <cp:revision>1</cp:revision>
  <dcterms:created xsi:type="dcterms:W3CDTF">2022-03-08T17:18:37Z</dcterms:created>
  <dcterms:modified xsi:type="dcterms:W3CDTF">2022-03-08T19:17:17Z</dcterms:modified>
</cp:coreProperties>
</file>