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05CFEBD-B860-48B6-9109-D5B38B96F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prime_video_analysis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F2BB0BC-9D47-42B3-AE70-CF96A46EF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16-01-2023 10.32.22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10 genre">
            <a:extLst>
              <a:ext uri="{FF2B5EF4-FFF2-40B4-BE49-F238E27FC236}">
                <a16:creationId xmlns:a16="http://schemas.microsoft.com/office/drawing/2014/main" id="{2DA143AD-7958-49E6-98F9-7F9EEFF5F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" y="0"/>
            <a:ext cx="12162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vies and TV shows by year">
            <a:extLst>
              <a:ext uri="{FF2B5EF4-FFF2-40B4-BE49-F238E27FC236}">
                <a16:creationId xmlns:a16="http://schemas.microsoft.com/office/drawing/2014/main" id="{716A8119-A577-46E9-9F85-CC233588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9" y="0"/>
            <a:ext cx="11424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ating">
            <a:extLst>
              <a:ext uri="{FF2B5EF4-FFF2-40B4-BE49-F238E27FC236}">
                <a16:creationId xmlns:a16="http://schemas.microsoft.com/office/drawing/2014/main" id="{9D066BF0-8603-46A9-8B46-7FFB8BC76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" y="0"/>
            <a:ext cx="12162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Movies and TV shows by country">
            <a:extLst>
              <a:ext uri="{FF2B5EF4-FFF2-40B4-BE49-F238E27FC236}">
                <a16:creationId xmlns:a16="http://schemas.microsoft.com/office/drawing/2014/main" id="{1C7662BD-71DB-4CB5-9DF1-50D096DAF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5" y="0"/>
            <a:ext cx="11736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istribution">
            <a:extLst>
              <a:ext uri="{FF2B5EF4-FFF2-40B4-BE49-F238E27FC236}">
                <a16:creationId xmlns:a16="http://schemas.microsoft.com/office/drawing/2014/main" id="{DE51D47B-AA6D-4F17-A238-D59C3D6E8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6" y="0"/>
            <a:ext cx="11728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id="{0B924882-EB05-4878-916D-F4B7B43B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prime_video_analysis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prime_video_analysis</dc:title>
  <dc:creator/>
  <cp:lastModifiedBy>PIYUSH KUMAR</cp:lastModifiedBy>
  <cp:revision>2</cp:revision>
  <dcterms:created xsi:type="dcterms:W3CDTF">2023-01-16T17:02:23Z</dcterms:created>
  <dcterms:modified xsi:type="dcterms:W3CDTF">2023-01-16T17:04:14Z</dcterms:modified>
</cp:coreProperties>
</file>