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AA2963-FE56-42D7-8BD5-D3366993CA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FB0C57C-2484-4980-BFEF-409B029255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02-02-2023 11.26.28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summery" id="2" name="slide2">
            <a:extLst>
              <a:ext uri="{FF2B5EF4-FFF2-40B4-BE49-F238E27FC236}">
                <a16:creationId xmlns:a16="http://schemas.microsoft.com/office/drawing/2014/main" id="{73B2314E-238E-458C-860A-99AB6551FE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2023-02-02T17:56:28Z</dcterms:created>
  <dcterms:modified xsi:type="dcterms:W3CDTF">2023-02-02T17:56:28Z</dcterms:modified>
</cp:coreProperties>
</file>