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B8D6-F3D9-4CC7-8ECC-9D23279FE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8DA8D-3B9E-416B-9C7B-ED2DE3FAE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E7220-50D4-4E33-BBBF-3CEED57C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9E64-FFE3-40B5-B1C1-AE4BCC4C86A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01211-5335-4C6C-8A0C-2049657F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40132-1F58-4BD0-B5A3-33FA4068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99C4-EB3A-43E0-AFC8-8C2CFDC9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5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7EB6-FCF7-462B-A5F4-8DD3CB02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485E0-C883-438A-BB84-5ABE8890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FEBD1-2CD0-41F5-A178-F8814F19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9E64-FFE3-40B5-B1C1-AE4BCC4C86A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EF55-A991-4E1C-9BB0-67E9A312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E9C9-DA75-4114-918C-DF4C37E1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99C4-EB3A-43E0-AFC8-8C2CFDC9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05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65D0B-2535-431E-B1C4-CDDB1A121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9C2A5-5B1D-4E0F-B8A6-E0E1FD3B7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E1D9-9418-4D0E-B357-32350DD5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9E64-FFE3-40B5-B1C1-AE4BCC4C86A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D320B-279C-46B1-8516-DC9166E2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7159-F25A-4303-855C-62799C6A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99C4-EB3A-43E0-AFC8-8C2CFDC9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46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4BC6-2A7F-4334-884C-FB5E51CE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0486-BE75-417F-8A5D-87ACDEC1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78B3-AAEB-47CA-BDCC-9DD583DC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9E64-FFE3-40B5-B1C1-AE4BCC4C86A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FAC33-839B-44C2-B748-0FBB6524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0DC80-8A34-4024-BCCC-92470DD8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99C4-EB3A-43E0-AFC8-8C2CFDC9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1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E2CC-F57E-4861-BD24-81DFEB6C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C5B92-8359-4C99-BFD6-7EDB2A2D9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C0F7-DF4F-473C-AC90-1BDB44AA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9E64-FFE3-40B5-B1C1-AE4BCC4C86A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4012-36B5-4CE1-A72E-A816DC1B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92B90-1415-4DB3-8A69-4120EA91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99C4-EB3A-43E0-AFC8-8C2CFDC9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81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6BF8-630C-4703-959F-F6ED96D11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D479-CB31-4C5C-A4B0-7805EC403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7CA1A-D455-4AE6-8D94-291C6CB5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60B0E-9712-427D-8885-46C4E670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9E64-FFE3-40B5-B1C1-AE4BCC4C86A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50B71-FC86-4BE5-8875-D8512B32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1DD29-3FA0-42E5-9398-C3B69418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99C4-EB3A-43E0-AFC8-8C2CFDC9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79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3005-251A-4D04-B412-7A5D995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EF77D-BEE9-477D-A70F-D07D171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33D09-EFC9-44FE-A68C-8EB63F239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CDDEC-DAA9-496F-BFA7-D6FE80F49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91DDE-A95E-410A-9E28-33B103BE5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B96B2-05CD-4881-8D08-1976990A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9E64-FFE3-40B5-B1C1-AE4BCC4C86A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AF9F3-2CCB-4660-9A88-625E6DD1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AC9D2-360C-44A0-B1CF-651F4A2D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99C4-EB3A-43E0-AFC8-8C2CFDC9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7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8BAF-9A1C-4C1B-AEF7-B8694AAC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8B1DD-93E8-4933-8D81-9C470965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9E64-FFE3-40B5-B1C1-AE4BCC4C86A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1E447-BEE7-4431-AC98-FEA9F232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ED460-157E-43E5-B76A-C1729E7D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99C4-EB3A-43E0-AFC8-8C2CFDC9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1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E7B1F-32B0-43A0-8172-201FEDBA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9E64-FFE3-40B5-B1C1-AE4BCC4C86A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7595F-66C2-49CE-A792-76CCFFBF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931E9-34D1-409F-A36A-F448D0D8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99C4-EB3A-43E0-AFC8-8C2CFDC9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2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EA5A-6E0F-4ADC-B23A-BBEB30D0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61A6-0F70-461C-87C7-AA9738EF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992E8-6008-482A-A723-1116F4FC7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D862D-8398-44A5-A0A3-6876571E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9E64-FFE3-40B5-B1C1-AE4BCC4C86A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DC50-CD18-419E-B28E-19776640F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662E9-43E0-4128-ACA6-8EFBB103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99C4-EB3A-43E0-AFC8-8C2CFDC9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34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85C4-6114-485B-AEF5-72791C67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85480-64B1-47BA-B9D8-E008D81F1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4332F-D947-497B-94A7-360E08BBB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3A204-7824-4564-B403-E192AF79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59E64-FFE3-40B5-B1C1-AE4BCC4C86A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303E6-18D5-49FD-9B84-4F3AEE70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90E77-CEE3-4F66-B8B1-AE3313F3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99C4-EB3A-43E0-AFC8-8C2CFDC9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6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B2C31-5F8B-4117-9B4F-D909C93C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70F2C-4892-4B83-A247-0D17C0C8B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437EC-FEE9-44E3-905B-53C8AE55E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59E64-FFE3-40B5-B1C1-AE4BCC4C86AF}" type="datetimeFigureOut">
              <a:rPr lang="en-IN" smtClean="0"/>
              <a:t>15-04-2022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0721-0607-44D3-8187-6E417F5BD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0053-5DC8-44DD-9768-ACCCAF97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99C4-EB3A-43E0-AFC8-8C2CFDC94F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14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49D8110-A0E9-4542-BC2D-E187F590E8FA}"/>
              </a:ext>
            </a:extLst>
          </p:cNvPr>
          <p:cNvSpPr/>
          <p:nvPr/>
        </p:nvSpPr>
        <p:spPr>
          <a:xfrm>
            <a:off x="-48989" y="-1"/>
            <a:ext cx="12240989" cy="7119257"/>
          </a:xfrm>
          <a:prstGeom prst="roundRect">
            <a:avLst>
              <a:gd name="adj" fmla="val 15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708C75-E71F-4BA5-A6C6-8E58725716DF}"/>
              </a:ext>
            </a:extLst>
          </p:cNvPr>
          <p:cNvSpPr/>
          <p:nvPr/>
        </p:nvSpPr>
        <p:spPr>
          <a:xfrm>
            <a:off x="87086" y="87087"/>
            <a:ext cx="4920343" cy="785984"/>
          </a:xfrm>
          <a:prstGeom prst="roundRect">
            <a:avLst>
              <a:gd name="adj" fmla="val 1407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2D1715-9B01-4EE2-805C-EA1586A0FCD5}"/>
              </a:ext>
            </a:extLst>
          </p:cNvPr>
          <p:cNvSpPr/>
          <p:nvPr/>
        </p:nvSpPr>
        <p:spPr>
          <a:xfrm>
            <a:off x="5529944" y="87088"/>
            <a:ext cx="6422570" cy="78598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6EB938-60ED-4448-82E0-8B32BC7E8B66}"/>
              </a:ext>
            </a:extLst>
          </p:cNvPr>
          <p:cNvSpPr/>
          <p:nvPr/>
        </p:nvSpPr>
        <p:spPr>
          <a:xfrm>
            <a:off x="87086" y="1028791"/>
            <a:ext cx="1295399" cy="1156100"/>
          </a:xfrm>
          <a:prstGeom prst="roundRect">
            <a:avLst>
              <a:gd name="adj" fmla="val 20564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E7A748-B0A9-4D65-9F4C-214CC6BCDBFD}"/>
              </a:ext>
            </a:extLst>
          </p:cNvPr>
          <p:cNvSpPr/>
          <p:nvPr/>
        </p:nvSpPr>
        <p:spPr>
          <a:xfrm>
            <a:off x="136074" y="2335628"/>
            <a:ext cx="1295399" cy="3126414"/>
          </a:xfrm>
          <a:prstGeom prst="roundRect">
            <a:avLst>
              <a:gd name="adj" fmla="val 96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8EE425-4410-47D6-8555-F5321126FE3D}"/>
              </a:ext>
            </a:extLst>
          </p:cNvPr>
          <p:cNvSpPr/>
          <p:nvPr/>
        </p:nvSpPr>
        <p:spPr>
          <a:xfrm>
            <a:off x="111579" y="5612779"/>
            <a:ext cx="1295400" cy="1245221"/>
          </a:xfrm>
          <a:prstGeom prst="roundRect">
            <a:avLst>
              <a:gd name="adj" fmla="val 42829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F96CBE-5ECA-4A1C-B6DB-B577E53D2CF2}"/>
              </a:ext>
            </a:extLst>
          </p:cNvPr>
          <p:cNvSpPr/>
          <p:nvPr/>
        </p:nvSpPr>
        <p:spPr>
          <a:xfrm>
            <a:off x="1518560" y="1098350"/>
            <a:ext cx="2797628" cy="785984"/>
          </a:xfrm>
          <a:prstGeom prst="roundRect">
            <a:avLst>
              <a:gd name="adj" fmla="val 1407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3E1AC2-0E5E-4B15-8020-E6499FDD001A}"/>
              </a:ext>
            </a:extLst>
          </p:cNvPr>
          <p:cNvSpPr/>
          <p:nvPr/>
        </p:nvSpPr>
        <p:spPr>
          <a:xfrm>
            <a:off x="4441377" y="1106552"/>
            <a:ext cx="2797628" cy="785984"/>
          </a:xfrm>
          <a:prstGeom prst="roundRect">
            <a:avLst>
              <a:gd name="adj" fmla="val 1407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B9527E-40F7-4B88-B383-E82ECAAC2416}"/>
              </a:ext>
            </a:extLst>
          </p:cNvPr>
          <p:cNvSpPr/>
          <p:nvPr/>
        </p:nvSpPr>
        <p:spPr>
          <a:xfrm>
            <a:off x="7375080" y="1106552"/>
            <a:ext cx="2797628" cy="785984"/>
          </a:xfrm>
          <a:prstGeom prst="roundRect">
            <a:avLst>
              <a:gd name="adj" fmla="val 1407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617DEF-78E2-4B89-903A-586BE28CA8A2}"/>
              </a:ext>
            </a:extLst>
          </p:cNvPr>
          <p:cNvSpPr/>
          <p:nvPr/>
        </p:nvSpPr>
        <p:spPr>
          <a:xfrm>
            <a:off x="1518560" y="2034518"/>
            <a:ext cx="3548743" cy="2788959"/>
          </a:xfrm>
          <a:prstGeom prst="roundRect">
            <a:avLst>
              <a:gd name="adj" fmla="val 509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E35BF6-1ABB-4FCB-9E8A-E659699F5D41}"/>
              </a:ext>
            </a:extLst>
          </p:cNvPr>
          <p:cNvSpPr/>
          <p:nvPr/>
        </p:nvSpPr>
        <p:spPr>
          <a:xfrm>
            <a:off x="5184000" y="2038619"/>
            <a:ext cx="2688770" cy="2788959"/>
          </a:xfrm>
          <a:prstGeom prst="roundRect">
            <a:avLst>
              <a:gd name="adj" fmla="val 2388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0A8DBB-157A-4D60-93D1-875B87F09C0D}"/>
              </a:ext>
            </a:extLst>
          </p:cNvPr>
          <p:cNvSpPr/>
          <p:nvPr/>
        </p:nvSpPr>
        <p:spPr>
          <a:xfrm>
            <a:off x="8064000" y="4973662"/>
            <a:ext cx="2057405" cy="1884338"/>
          </a:xfrm>
          <a:prstGeom prst="roundRect">
            <a:avLst>
              <a:gd name="adj" fmla="val 3466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97E461-8A84-4579-AC13-A7EF9E8350A6}"/>
              </a:ext>
            </a:extLst>
          </p:cNvPr>
          <p:cNvSpPr/>
          <p:nvPr/>
        </p:nvSpPr>
        <p:spPr>
          <a:xfrm>
            <a:off x="7980859" y="2034518"/>
            <a:ext cx="2133598" cy="2788958"/>
          </a:xfrm>
          <a:prstGeom prst="roundRect">
            <a:avLst>
              <a:gd name="adj" fmla="val 1531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1FD896-23F9-4F8F-96D2-62E3D7474665}"/>
              </a:ext>
            </a:extLst>
          </p:cNvPr>
          <p:cNvSpPr/>
          <p:nvPr/>
        </p:nvSpPr>
        <p:spPr>
          <a:xfrm>
            <a:off x="1567546" y="4973662"/>
            <a:ext cx="6379027" cy="1884338"/>
          </a:xfrm>
          <a:prstGeom prst="roundRect">
            <a:avLst>
              <a:gd name="adj" fmla="val 3466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ADC51B-6C45-43DD-9DBF-CF29FC3A6D59}"/>
              </a:ext>
            </a:extLst>
          </p:cNvPr>
          <p:cNvCxnSpPr>
            <a:cxnSpLocks/>
          </p:cNvCxnSpPr>
          <p:nvPr/>
        </p:nvCxnSpPr>
        <p:spPr>
          <a:xfrm>
            <a:off x="1728000" y="2376000"/>
            <a:ext cx="3096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7C3BCF-10E2-42D9-9BA0-13C1DBD09869}"/>
              </a:ext>
            </a:extLst>
          </p:cNvPr>
          <p:cNvCxnSpPr>
            <a:cxnSpLocks/>
          </p:cNvCxnSpPr>
          <p:nvPr/>
        </p:nvCxnSpPr>
        <p:spPr>
          <a:xfrm>
            <a:off x="5328000" y="2376000"/>
            <a:ext cx="234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251EF1-E9A8-44CF-876F-E1E52F625FD4}"/>
              </a:ext>
            </a:extLst>
          </p:cNvPr>
          <p:cNvCxnSpPr>
            <a:cxnSpLocks/>
          </p:cNvCxnSpPr>
          <p:nvPr/>
        </p:nvCxnSpPr>
        <p:spPr>
          <a:xfrm>
            <a:off x="8136000" y="2376000"/>
            <a:ext cx="1800000" cy="377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C708C3C-0CFC-423B-B24B-299AFFF290C3}"/>
              </a:ext>
            </a:extLst>
          </p:cNvPr>
          <p:cNvSpPr/>
          <p:nvPr/>
        </p:nvSpPr>
        <p:spPr>
          <a:xfrm>
            <a:off x="10276546" y="2034517"/>
            <a:ext cx="1828368" cy="4823483"/>
          </a:xfrm>
          <a:prstGeom prst="roundRect">
            <a:avLst>
              <a:gd name="adj" fmla="val 8676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6E1877-0FAE-4F1D-AFEE-F2755111D5C6}"/>
              </a:ext>
            </a:extLst>
          </p:cNvPr>
          <p:cNvCxnSpPr>
            <a:cxnSpLocks/>
          </p:cNvCxnSpPr>
          <p:nvPr/>
        </p:nvCxnSpPr>
        <p:spPr>
          <a:xfrm>
            <a:off x="1728000" y="5256000"/>
            <a:ext cx="608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56CF08-04FF-4C43-BA7D-920F2B00EA33}"/>
              </a:ext>
            </a:extLst>
          </p:cNvPr>
          <p:cNvCxnSpPr>
            <a:cxnSpLocks/>
          </p:cNvCxnSpPr>
          <p:nvPr/>
        </p:nvCxnSpPr>
        <p:spPr>
          <a:xfrm>
            <a:off x="8208000" y="5274039"/>
            <a:ext cx="1800000" cy="377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353CAE-0DA5-4A52-BC01-CBEBF02BDECD}"/>
              </a:ext>
            </a:extLst>
          </p:cNvPr>
          <p:cNvCxnSpPr>
            <a:cxnSpLocks/>
          </p:cNvCxnSpPr>
          <p:nvPr/>
        </p:nvCxnSpPr>
        <p:spPr>
          <a:xfrm>
            <a:off x="10362730" y="2331857"/>
            <a:ext cx="1656000" cy="377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49D8110-A0E9-4542-BC2D-E187F590E8FA}"/>
              </a:ext>
            </a:extLst>
          </p:cNvPr>
          <p:cNvSpPr/>
          <p:nvPr/>
        </p:nvSpPr>
        <p:spPr>
          <a:xfrm>
            <a:off x="-48989" y="-1"/>
            <a:ext cx="12240989" cy="7119257"/>
          </a:xfrm>
          <a:prstGeom prst="roundRect">
            <a:avLst>
              <a:gd name="adj" fmla="val 443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708C75-E71F-4BA5-A6C6-8E58725716DF}"/>
              </a:ext>
            </a:extLst>
          </p:cNvPr>
          <p:cNvSpPr/>
          <p:nvPr/>
        </p:nvSpPr>
        <p:spPr>
          <a:xfrm>
            <a:off x="87086" y="87087"/>
            <a:ext cx="4920343" cy="785984"/>
          </a:xfrm>
          <a:prstGeom prst="roundRect">
            <a:avLst>
              <a:gd name="adj" fmla="val 1407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2D1715-9B01-4EE2-805C-EA1586A0FCD5}"/>
              </a:ext>
            </a:extLst>
          </p:cNvPr>
          <p:cNvSpPr/>
          <p:nvPr/>
        </p:nvSpPr>
        <p:spPr>
          <a:xfrm>
            <a:off x="5529944" y="87088"/>
            <a:ext cx="6422570" cy="78598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6EB938-60ED-4448-82E0-8B32BC7E8B66}"/>
              </a:ext>
            </a:extLst>
          </p:cNvPr>
          <p:cNvSpPr/>
          <p:nvPr/>
        </p:nvSpPr>
        <p:spPr>
          <a:xfrm>
            <a:off x="87086" y="1028791"/>
            <a:ext cx="1295399" cy="1156100"/>
          </a:xfrm>
          <a:prstGeom prst="roundRect">
            <a:avLst>
              <a:gd name="adj" fmla="val 20564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E7A748-B0A9-4D65-9F4C-214CC6BCDBFD}"/>
              </a:ext>
            </a:extLst>
          </p:cNvPr>
          <p:cNvSpPr/>
          <p:nvPr/>
        </p:nvSpPr>
        <p:spPr>
          <a:xfrm>
            <a:off x="136074" y="2335628"/>
            <a:ext cx="1295399" cy="3126414"/>
          </a:xfrm>
          <a:prstGeom prst="roundRect">
            <a:avLst>
              <a:gd name="adj" fmla="val 964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8EE425-4410-47D6-8555-F5321126FE3D}"/>
              </a:ext>
            </a:extLst>
          </p:cNvPr>
          <p:cNvSpPr/>
          <p:nvPr/>
        </p:nvSpPr>
        <p:spPr>
          <a:xfrm>
            <a:off x="111579" y="5612779"/>
            <a:ext cx="1295400" cy="1245221"/>
          </a:xfrm>
          <a:prstGeom prst="roundRect">
            <a:avLst>
              <a:gd name="adj" fmla="val 42829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F96CBE-5ECA-4A1C-B6DB-B577E53D2CF2}"/>
              </a:ext>
            </a:extLst>
          </p:cNvPr>
          <p:cNvSpPr/>
          <p:nvPr/>
        </p:nvSpPr>
        <p:spPr>
          <a:xfrm>
            <a:off x="1518560" y="1098350"/>
            <a:ext cx="2797628" cy="785984"/>
          </a:xfrm>
          <a:prstGeom prst="roundRect">
            <a:avLst>
              <a:gd name="adj" fmla="val 1407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3E1AC2-0E5E-4B15-8020-E6499FDD001A}"/>
              </a:ext>
            </a:extLst>
          </p:cNvPr>
          <p:cNvSpPr/>
          <p:nvPr/>
        </p:nvSpPr>
        <p:spPr>
          <a:xfrm>
            <a:off x="4441377" y="1106552"/>
            <a:ext cx="2797628" cy="785984"/>
          </a:xfrm>
          <a:prstGeom prst="roundRect">
            <a:avLst>
              <a:gd name="adj" fmla="val 1407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B9527E-40F7-4B88-B383-E82ECAAC2416}"/>
              </a:ext>
            </a:extLst>
          </p:cNvPr>
          <p:cNvSpPr/>
          <p:nvPr/>
        </p:nvSpPr>
        <p:spPr>
          <a:xfrm>
            <a:off x="7375080" y="1106552"/>
            <a:ext cx="2797628" cy="785984"/>
          </a:xfrm>
          <a:prstGeom prst="roundRect">
            <a:avLst>
              <a:gd name="adj" fmla="val 14070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617DEF-78E2-4B89-903A-586BE28CA8A2}"/>
              </a:ext>
            </a:extLst>
          </p:cNvPr>
          <p:cNvSpPr/>
          <p:nvPr/>
        </p:nvSpPr>
        <p:spPr>
          <a:xfrm>
            <a:off x="1518560" y="2034518"/>
            <a:ext cx="3548743" cy="2788959"/>
          </a:xfrm>
          <a:prstGeom prst="roundRect">
            <a:avLst>
              <a:gd name="adj" fmla="val 5093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E35BF6-1ABB-4FCB-9E8A-E659699F5D41}"/>
              </a:ext>
            </a:extLst>
          </p:cNvPr>
          <p:cNvSpPr/>
          <p:nvPr/>
        </p:nvSpPr>
        <p:spPr>
          <a:xfrm>
            <a:off x="5184000" y="2038619"/>
            <a:ext cx="2688770" cy="2788959"/>
          </a:xfrm>
          <a:prstGeom prst="roundRect">
            <a:avLst>
              <a:gd name="adj" fmla="val 2388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0A8DBB-157A-4D60-93D1-875B87F09C0D}"/>
              </a:ext>
            </a:extLst>
          </p:cNvPr>
          <p:cNvSpPr/>
          <p:nvPr/>
        </p:nvSpPr>
        <p:spPr>
          <a:xfrm>
            <a:off x="8064000" y="4973662"/>
            <a:ext cx="2057405" cy="1884338"/>
          </a:xfrm>
          <a:prstGeom prst="roundRect">
            <a:avLst>
              <a:gd name="adj" fmla="val 3466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97E461-8A84-4579-AC13-A7EF9E8350A6}"/>
              </a:ext>
            </a:extLst>
          </p:cNvPr>
          <p:cNvSpPr/>
          <p:nvPr/>
        </p:nvSpPr>
        <p:spPr>
          <a:xfrm>
            <a:off x="7980859" y="2034518"/>
            <a:ext cx="2133598" cy="2788958"/>
          </a:xfrm>
          <a:prstGeom prst="roundRect">
            <a:avLst>
              <a:gd name="adj" fmla="val 1531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1FD896-23F9-4F8F-96D2-62E3D7474665}"/>
              </a:ext>
            </a:extLst>
          </p:cNvPr>
          <p:cNvSpPr/>
          <p:nvPr/>
        </p:nvSpPr>
        <p:spPr>
          <a:xfrm>
            <a:off x="1567546" y="4973662"/>
            <a:ext cx="6379027" cy="1884338"/>
          </a:xfrm>
          <a:prstGeom prst="roundRect">
            <a:avLst>
              <a:gd name="adj" fmla="val 3466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ADC51B-6C45-43DD-9DBF-CF29FC3A6D59}"/>
              </a:ext>
            </a:extLst>
          </p:cNvPr>
          <p:cNvCxnSpPr>
            <a:cxnSpLocks/>
          </p:cNvCxnSpPr>
          <p:nvPr/>
        </p:nvCxnSpPr>
        <p:spPr>
          <a:xfrm>
            <a:off x="1728000" y="2376000"/>
            <a:ext cx="3096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7C3BCF-10E2-42D9-9BA0-13C1DBD09869}"/>
              </a:ext>
            </a:extLst>
          </p:cNvPr>
          <p:cNvCxnSpPr>
            <a:cxnSpLocks/>
          </p:cNvCxnSpPr>
          <p:nvPr/>
        </p:nvCxnSpPr>
        <p:spPr>
          <a:xfrm>
            <a:off x="5328000" y="2376000"/>
            <a:ext cx="234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251EF1-E9A8-44CF-876F-E1E52F625FD4}"/>
              </a:ext>
            </a:extLst>
          </p:cNvPr>
          <p:cNvCxnSpPr>
            <a:cxnSpLocks/>
          </p:cNvCxnSpPr>
          <p:nvPr/>
        </p:nvCxnSpPr>
        <p:spPr>
          <a:xfrm>
            <a:off x="8136000" y="2376000"/>
            <a:ext cx="1800000" cy="377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C708C3C-0CFC-423B-B24B-299AFFF290C3}"/>
              </a:ext>
            </a:extLst>
          </p:cNvPr>
          <p:cNvSpPr/>
          <p:nvPr/>
        </p:nvSpPr>
        <p:spPr>
          <a:xfrm>
            <a:off x="10276546" y="2034517"/>
            <a:ext cx="1828368" cy="4823483"/>
          </a:xfrm>
          <a:prstGeom prst="roundRect">
            <a:avLst>
              <a:gd name="adj" fmla="val 8676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6E1877-0FAE-4F1D-AFEE-F2755111D5C6}"/>
              </a:ext>
            </a:extLst>
          </p:cNvPr>
          <p:cNvCxnSpPr>
            <a:cxnSpLocks/>
          </p:cNvCxnSpPr>
          <p:nvPr/>
        </p:nvCxnSpPr>
        <p:spPr>
          <a:xfrm>
            <a:off x="1728000" y="5256000"/>
            <a:ext cx="608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56CF08-04FF-4C43-BA7D-920F2B00EA33}"/>
              </a:ext>
            </a:extLst>
          </p:cNvPr>
          <p:cNvCxnSpPr>
            <a:cxnSpLocks/>
          </p:cNvCxnSpPr>
          <p:nvPr/>
        </p:nvCxnSpPr>
        <p:spPr>
          <a:xfrm>
            <a:off x="8208000" y="5274039"/>
            <a:ext cx="1800000" cy="377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353CAE-0DA5-4A52-BC01-CBEBF02BDECD}"/>
              </a:ext>
            </a:extLst>
          </p:cNvPr>
          <p:cNvCxnSpPr>
            <a:cxnSpLocks/>
          </p:cNvCxnSpPr>
          <p:nvPr/>
        </p:nvCxnSpPr>
        <p:spPr>
          <a:xfrm>
            <a:off x="10362730" y="2331857"/>
            <a:ext cx="1656000" cy="377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47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44546A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</dc:creator>
  <cp:lastModifiedBy>Piyush</cp:lastModifiedBy>
  <cp:revision>1</cp:revision>
  <dcterms:created xsi:type="dcterms:W3CDTF">2022-04-15T04:01:15Z</dcterms:created>
  <dcterms:modified xsi:type="dcterms:W3CDTF">2022-04-15T04:49:34Z</dcterms:modified>
</cp:coreProperties>
</file>