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9" r:id="rId2"/>
    <p:sldId id="258" r:id="rId3"/>
    <p:sldId id="259" r:id="rId4"/>
    <p:sldId id="270" r:id="rId5"/>
    <p:sldId id="260" r:id="rId6"/>
    <p:sldId id="265" r:id="rId7"/>
    <p:sldId id="261" r:id="rId8"/>
    <p:sldId id="262" r:id="rId9"/>
    <p:sldId id="263" r:id="rId10"/>
    <p:sldId id="266" r:id="rId11"/>
    <p:sldId id="268" r:id="rId12"/>
    <p:sldId id="271" r:id="rId13"/>
    <p:sldId id="272" r:id="rId14"/>
    <p:sldId id="274" r:id="rId15"/>
    <p:sldId id="273" r:id="rId16"/>
    <p:sldId id="276" r:id="rId17"/>
    <p:sldId id="277" r:id="rId18"/>
    <p:sldId id="280" r:id="rId19"/>
    <p:sldId id="275" r:id="rId20"/>
    <p:sldId id="278" r:id="rId21"/>
    <p:sldId id="279" r:id="rId22"/>
    <p:sldId id="281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A5654-7DAA-4A7C-BE1D-89B9C9200B67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6411-CB67-439C-817B-B0ABC41B5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8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BBA930-B559-4E77-A36D-0800F31528B4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322-883F-45B9-AB5D-BF67B58C10AD}" type="datetime1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1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3171-4AC1-462A-BDC9-33CCE3F81B66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03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03A-9FC5-465A-8735-7B4437E07B75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95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DC02-B652-4DF0-966C-258A7A365AA9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5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7326-45BD-45E6-A1F5-5273A36C8CC9}" type="datetime1">
              <a:rPr lang="en-IN" smtClean="0"/>
              <a:t>15-06-2022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0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67D-2A70-40E0-A217-7E1257578DE9}" type="datetime1">
              <a:rPr lang="en-IN" smtClean="0"/>
              <a:t>15-06-2022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60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3928BF7-1D2E-467B-838C-7640DC8F814E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03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0FA19B5-73DD-42EF-968F-99C023A6F3A8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6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3E51-2521-486C-87F8-1DD8635366E1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41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12B-DD50-47DD-9937-8ABF2A4B8CE5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6433-0B88-4FFE-ABA1-6B5AC4F62D1A}" type="datetime1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8903-69EE-410F-A94D-0079236AEBA3}" type="datetime1">
              <a:rPr lang="en-IN" smtClean="0"/>
              <a:t>15-06-2022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4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AC6C-4E29-4C56-8DE2-7EFE875E89F0}" type="datetime1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1E01-130D-4D0F-8D1E-EA2EF4D6BC24}" type="datetime1">
              <a:rPr lang="en-IN" smtClean="0"/>
              <a:t>15-06-2022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03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D472-A166-4183-8CC3-D825C9444E83}" type="datetime1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A622-0732-48C2-84FD-FAC5D107AC99}" type="datetime1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9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9443FF-FE0F-4A4A-823C-1420DEE8AE4B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376EA8-C095-4486-B584-60F6AB697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5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6709" y="895546"/>
            <a:ext cx="8631762" cy="188536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7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1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Sanjivani</a:t>
            </a:r>
            <a:r>
              <a:rPr lang="en-IN" sz="3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Engineering,Kopargaon-423603</a:t>
            </a:r>
            <a:br>
              <a:rPr lang="en-IN" sz="3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800" b="1" i="1" dirty="0">
                <a:solidFill>
                  <a:srgbClr val="D53DD0">
                    <a:lumMod val="40000"/>
                    <a:lumOff val="60000"/>
                  </a:srgbClr>
                </a:solidFill>
              </a:rPr>
              <a:t>(An Autonomous Institute Affiliated to Savitribai Phule Pune University, Pune</a:t>
            </a:r>
            <a:r>
              <a:rPr lang="en-IN" sz="1800" b="1" i="1" dirty="0">
                <a:solidFill>
                  <a:srgbClr val="D53DD0">
                    <a:lumMod val="60000"/>
                    <a:lumOff val="40000"/>
                  </a:srgbClr>
                </a:solidFill>
              </a:rPr>
              <a:t>) </a:t>
            </a:r>
            <a:r>
              <a:rPr lang="en-IN" sz="1800" b="1" i="1" dirty="0">
                <a:solidFill>
                  <a:srgbClr val="C00000"/>
                </a:solidFill>
              </a:rPr>
              <a:t>    </a:t>
            </a:r>
            <a:br>
              <a:rPr lang="en-IN" sz="1800" b="1" i="1" dirty="0">
                <a:solidFill>
                  <a:srgbClr val="C00000"/>
                </a:solidFill>
              </a:rPr>
            </a:br>
            <a:r>
              <a:rPr lang="en-IN" sz="1800" b="1" i="1" dirty="0">
                <a:solidFill>
                  <a:srgbClr val="C00000"/>
                </a:solidFill>
              </a:rPr>
              <a:t>  </a:t>
            </a:r>
            <a:r>
              <a:rPr lang="en-IN" sz="1800" b="1" i="1" dirty="0">
                <a:solidFill>
                  <a:srgbClr val="92D050"/>
                </a:solidFill>
              </a:rPr>
              <a:t>(</a:t>
            </a:r>
            <a:r>
              <a:rPr lang="en-IN" sz="2000" dirty="0">
                <a:solidFill>
                  <a:srgbClr val="92D050"/>
                </a:solidFill>
              </a:rPr>
              <a:t>NAAC ‘A’ Grade Accredited, ISO 9001:2015 Certified)</a:t>
            </a:r>
            <a:br>
              <a:rPr lang="en-IN" sz="1600" dirty="0">
                <a:solidFill>
                  <a:srgbClr val="92D050"/>
                </a:solidFill>
              </a:rPr>
            </a:br>
            <a:r>
              <a:rPr lang="en-IN" sz="1600" dirty="0">
                <a:solidFill>
                  <a:srgbClr val="92D050"/>
                </a:solidFill>
              </a:rPr>
              <a:t>         </a:t>
            </a:r>
            <a:br>
              <a:rPr lang="en-IN" sz="1600" dirty="0">
                <a:solidFill>
                  <a:srgbClr val="7030A0"/>
                </a:solidFill>
              </a:rPr>
            </a:br>
            <a:r>
              <a:rPr lang="en-IN" sz="1600" dirty="0">
                <a:solidFill>
                  <a:srgbClr val="7030A0"/>
                </a:solidFill>
              </a:rPr>
              <a:t>                    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2481" y="3635791"/>
            <a:ext cx="6151699" cy="1755181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Bahnschrift SemiBold" panose="020B0502040204020203" pitchFamily="34" charset="0"/>
              </a:rPr>
              <a:t> </a:t>
            </a:r>
            <a:r>
              <a:rPr lang="en-IN" sz="4800" b="1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mini project</a:t>
            </a:r>
          </a:p>
          <a:p>
            <a:pPr algn="ctr"/>
            <a:r>
              <a:rPr lang="en-IN" sz="3600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On python</a:t>
            </a:r>
            <a:endParaRPr lang="en-US" sz="1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b="1" i="1" dirty="0">
              <a:solidFill>
                <a:srgbClr val="FFFF00"/>
              </a:solidFill>
            </a:endParaRPr>
          </a:p>
          <a:p>
            <a:pPr algn="ctr"/>
            <a:endParaRPr lang="en-US" b="1" i="1" dirty="0">
              <a:solidFill>
                <a:srgbClr val="FFFF00"/>
              </a:solidFill>
            </a:endParaRPr>
          </a:p>
          <a:p>
            <a:pPr algn="ctr"/>
            <a:endParaRPr lang="en-US" b="1" i="1" dirty="0">
              <a:solidFill>
                <a:srgbClr val="FFFF00"/>
              </a:solidFill>
            </a:endParaRPr>
          </a:p>
          <a:p>
            <a:pPr algn="ctr"/>
            <a:endParaRPr lang="en-US" sz="2800" b="1" i="1" dirty="0">
              <a:solidFill>
                <a:srgbClr val="FF0000"/>
              </a:solidFill>
            </a:endParaRPr>
          </a:p>
          <a:p>
            <a:pPr algn="ctr"/>
            <a:endParaRPr lang="en-US" sz="2800" b="1" i="1" dirty="0">
              <a:solidFill>
                <a:srgbClr val="FF0000"/>
              </a:solidFill>
            </a:endParaRPr>
          </a:p>
          <a:p>
            <a:pPr algn="ctr"/>
            <a:endParaRPr lang="en-IN" sz="2800" b="1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2BD4A-2DA8-FA36-24C9-50CBABCE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589535"/>
            <a:ext cx="1982819" cy="1982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E9618-6CC2-DE90-86F2-282CD54C25EB}"/>
              </a:ext>
            </a:extLst>
          </p:cNvPr>
          <p:cNvSpPr txBox="1"/>
          <p:nvPr/>
        </p:nvSpPr>
        <p:spPr>
          <a:xfrm>
            <a:off x="593889" y="2780907"/>
            <a:ext cx="1073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  <a:endParaRPr lang="en-IN" sz="3600" dirty="0">
              <a:solidFill>
                <a:srgbClr val="FF99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F681D-0416-DAAB-E727-E6D2DF28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BCC7-158A-4577-AE98-9855759A5DA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4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E250-EDA9-F4C2-D1B3-E1E6DFA4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br>
              <a:rPr lang="en-IN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IN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FUNCTIONAL REQUIREMENT</a:t>
            </a:r>
            <a:br>
              <a:rPr lang="en-IN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IN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With GUI</a:t>
            </a:r>
            <a:br>
              <a:rPr lang="en-IN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17705-2121-5A47-C4D8-A747CA3B315A}"/>
              </a:ext>
            </a:extLst>
          </p:cNvPr>
          <p:cNvSpPr txBox="1"/>
          <p:nvPr/>
        </p:nvSpPr>
        <p:spPr>
          <a:xfrm>
            <a:off x="708212" y="2118677"/>
            <a:ext cx="114837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Accessing :-  Login ID and Password</a:t>
            </a:r>
          </a:p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Performing :-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Postcode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D3695-AC80-5CDA-D740-11A51A17FD16}"/>
              </a:ext>
            </a:extLst>
          </p:cNvPr>
          <p:cNvSpPr txBox="1"/>
          <p:nvPr/>
        </p:nvSpPr>
        <p:spPr>
          <a:xfrm>
            <a:off x="6096000" y="3129679"/>
            <a:ext cx="5701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Side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Pickup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Luggage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Subtotal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ACB55-F3A0-1CCF-69B9-8B6DB6A8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4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012" y="654425"/>
            <a:ext cx="907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Bahnschrift Condensed" panose="020B0502040204020203" pitchFamily="34" charset="0"/>
              </a:rPr>
              <a:t>GUI Program Structure</a:t>
            </a:r>
            <a:endParaRPr lang="en-IN" sz="4000" dirty="0">
              <a:solidFill>
                <a:srgbClr val="FFC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729" y="2501153"/>
            <a:ext cx="10040469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Login/New Account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Travel(Defining Attribute)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Function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(receipt ,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bus_tax,reset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,exit ,kilo, lug,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selectbus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totalpaid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Frames in GUI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 Buttons According to Needs And Accepting Input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Screen Width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1DFD3-61B1-830C-7382-B80E70CA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6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132C1-6E2B-1E58-FCCF-0BB28661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12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8984-CFF4-25B7-AFAD-74ADF5321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" b="57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7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BFCAD-AFE4-6F1A-C1F6-AFF675F0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89A30-B560-9729-AE1B-676141555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b="54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7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5632E-8A66-4234-3CCE-AFE597B0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14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0EEAC-7EA9-BDC3-DAAD-4FDA21764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" b="56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AF724C-D408-4708-0E54-14C4F542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0A962-19D3-4EAB-9656-54F501EC8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" b="53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6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F01FA-1D5F-4ABB-009C-7E936716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B64C2-3650-5F55-78B5-F722EE071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" b="56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CC9F8-662D-A3FB-D0B4-CF9F13B2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17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E93B7-8111-B032-8D30-DF6D1030F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54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5A3F5-A8A8-F06A-A6E2-1DBE5A31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18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1D4DB-98F1-9986-5C6F-74248F7AF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1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F4867-7326-10D2-7152-1D550779A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25"/>
          <a:stretch/>
        </p:blipFill>
        <p:spPr>
          <a:xfrm>
            <a:off x="0" y="3496235"/>
            <a:ext cx="12192000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96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232C8D-33E8-7F08-7F8E-D2458E17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19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B4A3A-C3F3-2C62-7644-C13087351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b="57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3234" y="896755"/>
            <a:ext cx="4886923" cy="706964"/>
          </a:xfrm>
        </p:spPr>
        <p:txBody>
          <a:bodyPr/>
          <a:lstStyle/>
          <a:p>
            <a:r>
              <a:rPr lang="en-US" sz="4800" b="1" dirty="0">
                <a:solidFill>
                  <a:srgbClr val="E9943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6" y="2483224"/>
            <a:ext cx="12487834" cy="3698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Group Members					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D. P.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Bhamare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2400" b="1" dirty="0">
                <a:latin typeface="Century" panose="02040604050505020304" pitchFamily="18" charset="0"/>
              </a:rPr>
              <a:t>Abhishek </a:t>
            </a:r>
            <a:r>
              <a:rPr lang="en-US" sz="2400" b="1" dirty="0" err="1">
                <a:latin typeface="Century" panose="02040604050505020304" pitchFamily="18" charset="0"/>
              </a:rPr>
              <a:t>Kusalkar</a:t>
            </a:r>
            <a:r>
              <a:rPr lang="en-US" sz="2400" b="1" dirty="0">
                <a:latin typeface="Century" panose="02040604050505020304" pitchFamily="18" charset="0"/>
              </a:rPr>
              <a:t> [UIT20M1037]</a:t>
            </a:r>
          </a:p>
          <a:p>
            <a:pPr marL="800100" lvl="2" indent="0">
              <a:buNone/>
            </a:pPr>
            <a:r>
              <a:rPr lang="en-US" sz="2400" b="1" dirty="0">
                <a:latin typeface="Century" panose="02040604050505020304" pitchFamily="18" charset="0"/>
              </a:rPr>
              <a:t>Varun Patil [UIT20M1045]</a:t>
            </a:r>
          </a:p>
          <a:p>
            <a:pPr marL="800100" lvl="2" indent="0">
              <a:buNone/>
            </a:pPr>
            <a:r>
              <a:rPr lang="en-US" sz="2400" b="1" dirty="0">
                <a:latin typeface="Century" panose="02040604050505020304" pitchFamily="18" charset="0"/>
              </a:rPr>
              <a:t>Piyush Shinde UIT20M1057]</a:t>
            </a:r>
          </a:p>
          <a:p>
            <a:pPr marL="800100" lvl="2" indent="0">
              <a:buNone/>
            </a:pPr>
            <a:r>
              <a:rPr lang="en-US" sz="2400" b="1" dirty="0" err="1">
                <a:latin typeface="Century" panose="02040604050505020304" pitchFamily="18" charset="0"/>
              </a:rPr>
              <a:t>Jayavant</a:t>
            </a:r>
            <a:r>
              <a:rPr lang="en-US" sz="2400" b="1" dirty="0">
                <a:latin typeface="Century" panose="02040604050505020304" pitchFamily="18" charset="0"/>
              </a:rPr>
              <a:t> </a:t>
            </a:r>
            <a:r>
              <a:rPr lang="en-US" sz="2400" b="1" dirty="0" err="1">
                <a:latin typeface="Century" panose="02040604050505020304" pitchFamily="18" charset="0"/>
              </a:rPr>
              <a:t>Warkhade</a:t>
            </a:r>
            <a:r>
              <a:rPr lang="en-US" sz="2400" b="1" dirty="0">
                <a:latin typeface="Century" panose="02040604050505020304" pitchFamily="18" charset="0"/>
              </a:rPr>
              <a:t> UIT20M1071]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A2C41-26F1-590B-4200-2E386786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9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B5A5E-9D21-F3D5-48E9-F3C68251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20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941F7-B528-C642-1361-5995125B0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0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53F1-F2B2-EC42-8661-AB4082B3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B595C-C386-88C7-C550-0D08D9E3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21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49CDD-4F51-F074-ABE2-DEE22774DBBC}"/>
              </a:ext>
            </a:extLst>
          </p:cNvPr>
          <p:cNvSpPr txBox="1"/>
          <p:nvPr/>
        </p:nvSpPr>
        <p:spPr>
          <a:xfrm>
            <a:off x="564776" y="2348754"/>
            <a:ext cx="11071412" cy="478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Accounts to control the access and maintain security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Easy To use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Attachments &amp; Additional Comments for more information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 in work.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 &amp; fast retrieval of information.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Decrease the load of the person involve in existing manual system.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 of any information individually.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 becomes very speedy.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 to update information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7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53F1-F2B2-EC42-8661-AB4082B3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B595C-C386-88C7-C550-0D08D9E3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22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49CDD-4F51-F074-ABE2-DEE22774DBBC}"/>
              </a:ext>
            </a:extLst>
          </p:cNvPr>
          <p:cNvSpPr txBox="1"/>
          <p:nvPr/>
        </p:nvSpPr>
        <p:spPr>
          <a:xfrm>
            <a:off x="537881" y="2348753"/>
            <a:ext cx="11519648" cy="393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Online bus reservation system we reduce the manual job to check ticket of each passenger , book a ticket physically, no case of loss of ticket 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require Id and Password to Check ticket and Book ticket 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Data At any Time anywhere.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require to bring print of ticket. </a:t>
            </a:r>
          </a:p>
        </p:txBody>
      </p:sp>
    </p:spTree>
    <p:extLst>
      <p:ext uri="{BB962C8B-B14F-4D97-AF65-F5344CB8AC3E}">
        <p14:creationId xmlns:p14="http://schemas.microsoft.com/office/powerpoint/2010/main" val="398111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/>
        </p:nvSpPr>
        <p:spPr>
          <a:xfrm>
            <a:off x="2635624" y="3144452"/>
            <a:ext cx="7915505" cy="15497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/>
              <a:t>THANK YOU</a:t>
            </a:r>
            <a:endParaRPr lang="en-IN" sz="9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C7B620-C700-E71A-FD4B-930C00B1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0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5482" y="1165412"/>
            <a:ext cx="5145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 STATEMENT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9882" y="3429000"/>
            <a:ext cx="98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Bus Seat Reservation System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3F5CF-E972-CF88-AACF-122BF86E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3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550F-9A3B-E0B3-8692-08999E6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53D60-2397-4B1D-0F60-FA820EAF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F9C2A-C893-5F48-2EDA-CE7C8F6A22D5}"/>
              </a:ext>
            </a:extLst>
          </p:cNvPr>
          <p:cNvSpPr txBox="1"/>
          <p:nvPr/>
        </p:nvSpPr>
        <p:spPr>
          <a:xfrm>
            <a:off x="484094" y="1828800"/>
            <a:ext cx="112417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US" sz="28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program “Online Bus Reservation System” provides bus transportation system, a facility to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reserved seats, cancellation of seats and different types of enquiry which need an instant and quick reservation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OBTRS is built for manage and computerize the traditional database, ticket booking and tracking bus and travel made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feel some drawbacks of offline bus reservation system so to overcome this we build 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Bus Reservation System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75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2846" y="1183341"/>
            <a:ext cx="6364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3342" y="2438400"/>
            <a:ext cx="9800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 Requirements</a:t>
            </a:r>
          </a:p>
          <a:p>
            <a:pPr algn="ctr"/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5" indent="-45720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requirements</a:t>
            </a:r>
          </a:p>
          <a:p>
            <a:pPr marL="2743200" lvl="5" indent="-45720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according to </a:t>
            </a:r>
          </a:p>
          <a:p>
            <a:pPr marL="2743200" lvl="5" indent="-45720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For Each Module</a:t>
            </a:r>
          </a:p>
          <a:p>
            <a:pPr marL="2743200" lvl="5" indent="-45720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how to present Output</a:t>
            </a:r>
          </a:p>
          <a:p>
            <a:pPr marL="2743200" lvl="5" indent="-45720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Coding Module Wise</a:t>
            </a:r>
          </a:p>
          <a:p>
            <a:pPr marL="2743200" lvl="5" indent="-457200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in Proper Way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6BFE0-504A-52EC-6205-EB5C8AB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4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3446-E10E-9AF0-31C5-CEFA46E3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 2 Ways</a:t>
            </a:r>
            <a:endParaRPr lang="en-I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16D9D-1033-5D2F-CBEC-60AD7EEA373E}"/>
              </a:ext>
            </a:extLst>
          </p:cNvPr>
          <p:cNvSpPr txBox="1"/>
          <p:nvPr/>
        </p:nvSpPr>
        <p:spPr>
          <a:xfrm>
            <a:off x="1057835" y="2259106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1)Without GUI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(CSV module and user defined module imported)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2)With GUI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(modules Imported:- 1)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2)Random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3)time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4)datetime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5)sqlite3</a:t>
            </a:r>
            <a:endParaRPr lang="en-IN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D240A-F4B3-F5EC-9D5F-C45C439F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4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540" y="980660"/>
            <a:ext cx="4982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FUNCTIONAL REQUIREMENT</a:t>
            </a:r>
          </a:p>
          <a:p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Without GUI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718" y="2324273"/>
            <a:ext cx="5262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Bus Company Name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Bus contact Number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Bus Address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Departure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Destination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Date and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Passenger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D6F88-6CF8-439A-0E66-2D7BB8D9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4F529-A2E7-4264-021A-8DE7C91F4069}"/>
              </a:ext>
            </a:extLst>
          </p:cNvPr>
          <p:cNvSpPr txBox="1"/>
          <p:nvPr/>
        </p:nvSpPr>
        <p:spPr>
          <a:xfrm>
            <a:off x="6096000" y="2339788"/>
            <a:ext cx="567465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No of passenger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Seat no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Bus Type(AC/Non AC)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Boarding point address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Total fare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Departure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34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2069" y="1099931"/>
            <a:ext cx="581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Project Structure &amp; File Names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074" y="2590801"/>
            <a:ext cx="5817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GUI</a:t>
            </a: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Passengerinfo.py</a:t>
            </a:r>
          </a:p>
          <a:p>
            <a:pPr lvl="0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TicketShow.py</a:t>
            </a:r>
          </a:p>
          <a:p>
            <a:pPr lvl="0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Admin.py</a:t>
            </a:r>
          </a:p>
          <a:p>
            <a:pPr lvl="0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AF697F-06B2-1C83-2E21-0FF53A7E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8F8F1-AED8-5C67-75A2-92567948CA3E}"/>
              </a:ext>
            </a:extLst>
          </p:cNvPr>
          <p:cNvSpPr txBox="1"/>
          <p:nvPr/>
        </p:nvSpPr>
        <p:spPr>
          <a:xfrm>
            <a:off x="5782234" y="2662519"/>
            <a:ext cx="60418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GUI</a:t>
            </a: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120198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6226" y="1241417"/>
            <a:ext cx="363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CLASSES USED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576" y="2263004"/>
            <a:ext cx="567466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PassengerRegistration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in class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passengerName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noOfPassenger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departureLocation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destinationLocation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selectDay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selectSeatNo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selectBusType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busFare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autoInc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889811" y="2332339"/>
            <a:ext cx="75841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PassengerDataCsv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Here we will save the data on csv file permanently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TicketShow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Booking we can check the ticket</a:t>
            </a: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 = Admin</a:t>
            </a:r>
          </a:p>
          <a:p>
            <a:pPr lvl="0"/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DD237-6D05-69EE-8056-C5CD653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EA8-C095-4486-B584-60F6AB69794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75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543</TotalTime>
  <Words>585</Words>
  <Application>Microsoft Office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Bahnschrift Condensed</vt:lpstr>
      <vt:lpstr>Bahnschrift SemiBold</vt:lpstr>
      <vt:lpstr>Calibri</vt:lpstr>
      <vt:lpstr>Century</vt:lpstr>
      <vt:lpstr>Century Gothic</vt:lpstr>
      <vt:lpstr>Times New Roman</vt:lpstr>
      <vt:lpstr>Wingdings</vt:lpstr>
      <vt:lpstr>Wingdings 3</vt:lpstr>
      <vt:lpstr>Ion Boardroom</vt:lpstr>
      <vt:lpstr> Sanjivani College of Engineering,Kopargaon-423603  (An Autonomous Institute Affiliated to Savitribai Phule Pune University, Pune)        (NAAC ‘A’ Grade Accredited, ISO 9001:2015 Certified)                                 </vt:lpstr>
      <vt:lpstr>INTRODUCTION</vt:lpstr>
      <vt:lpstr>PowerPoint Presentation</vt:lpstr>
      <vt:lpstr>Objective</vt:lpstr>
      <vt:lpstr>PowerPoint Presentation</vt:lpstr>
      <vt:lpstr>Implemented by 2 Ways</vt:lpstr>
      <vt:lpstr>PowerPoint Presentation</vt:lpstr>
      <vt:lpstr>PowerPoint Presentation</vt:lpstr>
      <vt:lpstr>PowerPoint Presentation</vt:lpstr>
      <vt:lpstr>  FUNCTIONAL REQUIREMENT For With GUI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Sanjivani College of Engineering,Kopargaon-423603                       (An Autonomous Institute Affiliated to Savitribai Phule Pune University, Pune)                                                          NAAC ‘A’ Grade Accredited, ISO 9001:2015 Certified                                 Department of Information Technology</dc:title>
  <dc:creator>Microsoft account</dc:creator>
  <cp:lastModifiedBy>piyush shinde</cp:lastModifiedBy>
  <cp:revision>19</cp:revision>
  <dcterms:created xsi:type="dcterms:W3CDTF">2022-04-29T16:42:41Z</dcterms:created>
  <dcterms:modified xsi:type="dcterms:W3CDTF">2022-06-15T11:10:27Z</dcterms:modified>
</cp:coreProperties>
</file>