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B3D-A2A3-4433-88B5-C6F27B66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A30C-60E2-4672-9991-3A70BD98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EB3-B3AF-48A2-8928-D96DFD34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DF4-C521-4596-AB5D-C1FF9F5F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7882-9651-4079-ABEE-1904689E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D712-C5C5-44B9-AA3B-AC45D19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A86D-6B0C-4160-AFDB-A2AE85B8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7751-7419-47FD-9D40-1A324B3B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9E8F-3570-4FD9-8CA1-EFB4BE24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4710-CDF3-403A-BAA7-E9D85F15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65A6B-6252-48FD-A90A-E66A14AB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8886D-E203-40F7-9C97-0B25A5B27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D467-3B13-455F-8B0B-1E07B292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4594-51D7-4A5C-BBED-59C6FBB8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158C-0752-427C-AFE5-105E33B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E06-2B6F-41A4-A530-46DBFB0B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C3CD-7D68-47BD-8E13-F09D6BD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0AD9-55DE-468B-ADC3-C00D1116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6E52-99C3-47C9-826A-86B1FA8B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4ACB-6DC6-4332-A819-66F269E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0331-5ABD-427C-BAD9-D545D37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5E43-49F5-44EA-84C9-75A5E98A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E32D-5E26-4949-8AE1-01BD1E9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E636-304D-4B7A-91A8-55416104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FB1-58C0-4FB0-8109-A9DD2EB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8B5-5780-4E46-909A-676797CF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B24D-9993-4EE2-B353-2A16FA465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4B21-FC05-4D18-BEAC-27DAC7FB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335E-84AF-47E6-8DE2-BDE6EE2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58C8-B3E1-4B66-8642-8F77056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75FB-D10B-4F77-8F3F-3E7FA6C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23BD-1A56-4C23-AD29-6743F406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3C8B-AD71-4C94-89E2-B874A3C4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FA2C4-FC3C-4ACC-B0D2-1A386171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D63C-45AC-4D06-9D3F-E5C21FDF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FDC06-F043-4382-B45D-5CB63E80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3A857-76B7-45C1-A986-5857E28C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6E247-AEE9-480C-897E-1958F57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79EFA-D550-49CF-88B6-CC01C54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FF5-A434-4961-96EE-F2C7546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C356E-2592-4241-ABA5-D0A17107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CF2E-AD38-4C84-BBA5-DDF4BD7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9F146-38B4-4A8E-8C7D-5BF2EF5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499E-A8DD-4D0B-BC43-CD23F542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18CD-CBD3-4759-86E1-C10B4860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E4B5-DDA4-483E-BFC8-0FEDB2F8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8B6-698C-433C-BDF1-CBDD8B99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F4EF-1C7A-4EEE-B2C1-712B2722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D96C-686E-4751-9DB8-F2D2FC64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B7BC-E466-4400-A2C0-B32B3E9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63C6F-A1F4-4222-813D-05666A4E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550D-1C61-467A-817E-54EDF73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2C5-91E2-4DCB-8530-E34218F1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6FE8-1F0A-4961-AF37-29619519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2186-B148-435D-9FED-57FC01CD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F1F1-B9DD-4869-9368-E8123DB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4ABE-3C42-4EB2-AC53-C466521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3FF5B-C49E-4317-A320-A1388EF5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4E8DD-CA56-4F6B-8B64-47916FBA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D80D-A851-4620-B428-50CF5B47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833C-D936-4A62-A3D4-4061A95A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ABCB-4447-4DF7-9FD2-318320D94EB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ED7C-8948-4964-80B2-B54910EC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778-E7C4-4AF8-877F-600B2DD44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6724650" y="18192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7762875" y="52197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East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8229600" y="23431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LRS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7153275" y="37528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9291637" y="37147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691437" y="33432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8767762" y="33528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3850" y="28432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4114800" y="31051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26F8-6CF7-4FF5-91F2-D7F1918F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3017C-9684-449C-A606-8B48B8D04300}"/>
              </a:ext>
            </a:extLst>
          </p:cNvPr>
          <p:cNvSpPr/>
          <p:nvPr/>
        </p:nvSpPr>
        <p:spPr>
          <a:xfrm>
            <a:off x="1581150" y="5200650"/>
            <a:ext cx="81819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8Core/16GB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A2B5A-969A-4E38-83DE-D6DA2AD166AE}"/>
              </a:ext>
            </a:extLst>
          </p:cNvPr>
          <p:cNvSpPr/>
          <p:nvPr/>
        </p:nvSpPr>
        <p:spPr>
          <a:xfrm>
            <a:off x="1581150" y="4600575"/>
            <a:ext cx="818197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VMWare/Hyper-V/VirtualBox (Hypervisors)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5507A-9956-42E8-BA7A-538277DBFE43}"/>
              </a:ext>
            </a:extLst>
          </p:cNvPr>
          <p:cNvSpPr/>
          <p:nvPr/>
        </p:nvSpPr>
        <p:spPr>
          <a:xfrm>
            <a:off x="1971675" y="246697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07904-1F85-4647-BBCE-D162D089FB83}"/>
              </a:ext>
            </a:extLst>
          </p:cNvPr>
          <p:cNvSpPr/>
          <p:nvPr/>
        </p:nvSpPr>
        <p:spPr>
          <a:xfrm>
            <a:off x="1971675" y="399097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B07A4-2DE5-4097-A40C-CCFF874188F7}"/>
              </a:ext>
            </a:extLst>
          </p:cNvPr>
          <p:cNvSpPr/>
          <p:nvPr/>
        </p:nvSpPr>
        <p:spPr>
          <a:xfrm>
            <a:off x="1971675" y="3228975"/>
            <a:ext cx="2390775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767D1-B16F-4923-93C5-3D762FBE3FD8}"/>
              </a:ext>
            </a:extLst>
          </p:cNvPr>
          <p:cNvSpPr/>
          <p:nvPr/>
        </p:nvSpPr>
        <p:spPr>
          <a:xfrm>
            <a:off x="1971675" y="2466975"/>
            <a:ext cx="2390775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E0051-763F-4357-A828-49FE6B4B66D7}"/>
              </a:ext>
            </a:extLst>
          </p:cNvPr>
          <p:cNvSpPr/>
          <p:nvPr/>
        </p:nvSpPr>
        <p:spPr>
          <a:xfrm>
            <a:off x="4762500" y="246697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B4D0D-CBB6-48CD-BBBC-88A6C32D5A20}"/>
              </a:ext>
            </a:extLst>
          </p:cNvPr>
          <p:cNvSpPr/>
          <p:nvPr/>
        </p:nvSpPr>
        <p:spPr>
          <a:xfrm>
            <a:off x="4762500" y="399097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F81AE-0B72-4D4F-9E2E-AAAFFF628DAC}"/>
              </a:ext>
            </a:extLst>
          </p:cNvPr>
          <p:cNvSpPr/>
          <p:nvPr/>
        </p:nvSpPr>
        <p:spPr>
          <a:xfrm>
            <a:off x="4762500" y="3228975"/>
            <a:ext cx="2390775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1E5A-6BC6-4777-A873-77DB35D0080A}"/>
              </a:ext>
            </a:extLst>
          </p:cNvPr>
          <p:cNvSpPr/>
          <p:nvPr/>
        </p:nvSpPr>
        <p:spPr>
          <a:xfrm>
            <a:off x="4762500" y="2466975"/>
            <a:ext cx="2390775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49F0-4B6D-4248-8F76-3162FA277013}"/>
              </a:ext>
            </a:extLst>
          </p:cNvPr>
          <p:cNvSpPr txBox="1"/>
          <p:nvPr/>
        </p:nvSpPr>
        <p:spPr>
          <a:xfrm>
            <a:off x="552450" y="3629026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CPU</a:t>
            </a:r>
          </a:p>
          <a:p>
            <a:r>
              <a:rPr lang="en-IN" dirty="0"/>
              <a:t>4GB 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7EDC-47EF-4683-BEB0-7557BCE6C078}"/>
              </a:ext>
            </a:extLst>
          </p:cNvPr>
          <p:cNvSpPr txBox="1"/>
          <p:nvPr/>
        </p:nvSpPr>
        <p:spPr>
          <a:xfrm>
            <a:off x="7153275" y="3858994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CPU</a:t>
            </a:r>
          </a:p>
          <a:p>
            <a:r>
              <a:rPr lang="en-IN" dirty="0"/>
              <a:t>4GB RAM</a:t>
            </a:r>
          </a:p>
        </p:txBody>
      </p:sp>
    </p:spTree>
    <p:extLst>
      <p:ext uri="{BB962C8B-B14F-4D97-AF65-F5344CB8AC3E}">
        <p14:creationId xmlns:p14="http://schemas.microsoft.com/office/powerpoint/2010/main" val="24461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50A-455B-442C-A7A8-84D99844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61034-3A79-48E3-ACF7-CB33715DF364}"/>
              </a:ext>
            </a:extLst>
          </p:cNvPr>
          <p:cNvSpPr/>
          <p:nvPr/>
        </p:nvSpPr>
        <p:spPr>
          <a:xfrm>
            <a:off x="1581150" y="5200650"/>
            <a:ext cx="81819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8Core/16GB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96759-FCB8-425D-8F83-3F6D2469DAD5}"/>
              </a:ext>
            </a:extLst>
          </p:cNvPr>
          <p:cNvSpPr/>
          <p:nvPr/>
        </p:nvSpPr>
        <p:spPr>
          <a:xfrm>
            <a:off x="1581150" y="4600575"/>
            <a:ext cx="818197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(Docker, </a:t>
            </a:r>
            <a:r>
              <a:rPr lang="en-IN" dirty="0" err="1"/>
              <a:t>Rkt</a:t>
            </a:r>
            <a:r>
              <a:rPr lang="en-IN" dirty="0"/>
              <a:t>, LXD, LXC)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EBEA7-D59D-4EDB-B902-D0B1468CC495}"/>
              </a:ext>
            </a:extLst>
          </p:cNvPr>
          <p:cNvSpPr/>
          <p:nvPr/>
        </p:nvSpPr>
        <p:spPr>
          <a:xfrm>
            <a:off x="1971675" y="246697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17437-141B-45EC-9343-8064ED00AD2F}"/>
              </a:ext>
            </a:extLst>
          </p:cNvPr>
          <p:cNvSpPr/>
          <p:nvPr/>
        </p:nvSpPr>
        <p:spPr>
          <a:xfrm>
            <a:off x="1971675" y="399097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7CE6A-F45F-4E2B-A6C8-C3721199F8E2}"/>
              </a:ext>
            </a:extLst>
          </p:cNvPr>
          <p:cNvSpPr/>
          <p:nvPr/>
        </p:nvSpPr>
        <p:spPr>
          <a:xfrm>
            <a:off x="1971675" y="3228975"/>
            <a:ext cx="2390775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22982-A5EB-4E9C-963D-B2ABE08595C3}"/>
              </a:ext>
            </a:extLst>
          </p:cNvPr>
          <p:cNvSpPr/>
          <p:nvPr/>
        </p:nvSpPr>
        <p:spPr>
          <a:xfrm>
            <a:off x="1971675" y="246697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DF46A-0708-4AAC-BE3D-00E41159C1A3}"/>
              </a:ext>
            </a:extLst>
          </p:cNvPr>
          <p:cNvSpPr/>
          <p:nvPr/>
        </p:nvSpPr>
        <p:spPr>
          <a:xfrm>
            <a:off x="4762500" y="246697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F2B11-15CA-44C9-9DAD-639FBB1236EA}"/>
              </a:ext>
            </a:extLst>
          </p:cNvPr>
          <p:cNvSpPr/>
          <p:nvPr/>
        </p:nvSpPr>
        <p:spPr>
          <a:xfrm>
            <a:off x="4762500" y="399097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C4F30-46B2-4F08-8DCC-9C466B0CEA42}"/>
              </a:ext>
            </a:extLst>
          </p:cNvPr>
          <p:cNvSpPr/>
          <p:nvPr/>
        </p:nvSpPr>
        <p:spPr>
          <a:xfrm>
            <a:off x="4762500" y="3662361"/>
            <a:ext cx="2390775" cy="328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0099A-DC36-4325-847E-856C683B093A}"/>
              </a:ext>
            </a:extLst>
          </p:cNvPr>
          <p:cNvSpPr/>
          <p:nvPr/>
        </p:nvSpPr>
        <p:spPr>
          <a:xfrm>
            <a:off x="4762500" y="246697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JSP/Servlet 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8B2BC-A5CA-45AB-ACF2-B6151D326B50}"/>
              </a:ext>
            </a:extLst>
          </p:cNvPr>
          <p:cNvSpPr/>
          <p:nvPr/>
        </p:nvSpPr>
        <p:spPr>
          <a:xfrm>
            <a:off x="1971674" y="286702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Libraries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C10A9-4B81-4DE5-8BF8-A7FCE7A91F73}"/>
              </a:ext>
            </a:extLst>
          </p:cNvPr>
          <p:cNvSpPr/>
          <p:nvPr/>
        </p:nvSpPr>
        <p:spPr>
          <a:xfrm>
            <a:off x="4762500" y="3243261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Tomcat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076A65-55DA-4354-AD57-1727C99C8CFC}"/>
              </a:ext>
            </a:extLst>
          </p:cNvPr>
          <p:cNvSpPr/>
          <p:nvPr/>
        </p:nvSpPr>
        <p:spPr>
          <a:xfrm>
            <a:off x="4762500" y="2843211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Jar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0BF03-F143-4E80-98F2-2D337A53418F}"/>
              </a:ext>
            </a:extLst>
          </p:cNvPr>
          <p:cNvSpPr/>
          <p:nvPr/>
        </p:nvSpPr>
        <p:spPr>
          <a:xfrm>
            <a:off x="7372350" y="248602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CD2BC-A500-4221-91D7-045B3F68C71C}"/>
              </a:ext>
            </a:extLst>
          </p:cNvPr>
          <p:cNvSpPr/>
          <p:nvPr/>
        </p:nvSpPr>
        <p:spPr>
          <a:xfrm>
            <a:off x="7372350" y="401002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E09730-FBC4-42BC-B85A-C425EED4785C}"/>
              </a:ext>
            </a:extLst>
          </p:cNvPr>
          <p:cNvSpPr/>
          <p:nvPr/>
        </p:nvSpPr>
        <p:spPr>
          <a:xfrm>
            <a:off x="7372350" y="3681411"/>
            <a:ext cx="2390775" cy="3286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AA923-C210-4C68-8F89-330A1E3EAC87}"/>
              </a:ext>
            </a:extLst>
          </p:cNvPr>
          <p:cNvSpPr/>
          <p:nvPr/>
        </p:nvSpPr>
        <p:spPr>
          <a:xfrm>
            <a:off x="7372350" y="248602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JSP/Servlet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80A9D-E0A5-445C-9C44-C9775DC07DE8}"/>
              </a:ext>
            </a:extLst>
          </p:cNvPr>
          <p:cNvSpPr/>
          <p:nvPr/>
        </p:nvSpPr>
        <p:spPr>
          <a:xfrm>
            <a:off x="7372350" y="3262311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Tomcat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7D88C6-79F5-4095-83F6-77BAD1604559}"/>
              </a:ext>
            </a:extLst>
          </p:cNvPr>
          <p:cNvSpPr/>
          <p:nvPr/>
        </p:nvSpPr>
        <p:spPr>
          <a:xfrm>
            <a:off x="7372350" y="2862261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Jar files</a:t>
            </a:r>
          </a:p>
        </p:txBody>
      </p:sp>
    </p:spTree>
    <p:extLst>
      <p:ext uri="{BB962C8B-B14F-4D97-AF65-F5344CB8AC3E}">
        <p14:creationId xmlns:p14="http://schemas.microsoft.com/office/powerpoint/2010/main" val="342645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2A4EB-C0E4-4EE7-A55E-23E34E3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Windows Vs Linux 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C15D3-E8BF-4B3A-A5C4-206CD3029A5D}"/>
              </a:ext>
            </a:extLst>
          </p:cNvPr>
          <p:cNvSpPr/>
          <p:nvPr/>
        </p:nvSpPr>
        <p:spPr>
          <a:xfrm>
            <a:off x="2819400" y="5962650"/>
            <a:ext cx="81819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8 Core/16GB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5A5CD-C1C7-4FC2-9E71-437688287B36}"/>
              </a:ext>
            </a:extLst>
          </p:cNvPr>
          <p:cNvSpPr/>
          <p:nvPr/>
        </p:nvSpPr>
        <p:spPr>
          <a:xfrm>
            <a:off x="2819400" y="5362575"/>
            <a:ext cx="818197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74861-DDAF-4926-BC4E-E47852782F28}"/>
              </a:ext>
            </a:extLst>
          </p:cNvPr>
          <p:cNvSpPr/>
          <p:nvPr/>
        </p:nvSpPr>
        <p:spPr>
          <a:xfrm>
            <a:off x="3209925" y="3228975"/>
            <a:ext cx="2390775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9C8C-F80D-4FE0-B362-E9EFEF364ECE}"/>
              </a:ext>
            </a:extLst>
          </p:cNvPr>
          <p:cNvSpPr/>
          <p:nvPr/>
        </p:nvSpPr>
        <p:spPr>
          <a:xfrm>
            <a:off x="3209925" y="4752975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-Windows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7DA3D-8C67-4B28-A332-3313708454D5}"/>
              </a:ext>
            </a:extLst>
          </p:cNvPr>
          <p:cNvSpPr/>
          <p:nvPr/>
        </p:nvSpPr>
        <p:spPr>
          <a:xfrm>
            <a:off x="3209925" y="3990975"/>
            <a:ext cx="2390775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ASP.NET Core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DEB0-90F6-46C5-9D0D-A121BE0BDAB8}"/>
              </a:ext>
            </a:extLst>
          </p:cNvPr>
          <p:cNvSpPr/>
          <p:nvPr/>
        </p:nvSpPr>
        <p:spPr>
          <a:xfrm>
            <a:off x="3209925" y="322897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web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9FBF5-4F3A-4CAC-8ACF-2A15281BF3F2}"/>
              </a:ext>
            </a:extLst>
          </p:cNvPr>
          <p:cNvSpPr/>
          <p:nvPr/>
        </p:nvSpPr>
        <p:spPr>
          <a:xfrm>
            <a:off x="3209924" y="3629025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Libraries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77E15-5B1E-4E45-8E7D-F410A0766EEF}"/>
              </a:ext>
            </a:extLst>
          </p:cNvPr>
          <p:cNvSpPr/>
          <p:nvPr/>
        </p:nvSpPr>
        <p:spPr>
          <a:xfrm>
            <a:off x="6010275" y="4752975"/>
            <a:ext cx="49911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898745-7AF7-4B94-852F-00EBD611DB9E}"/>
              </a:ext>
            </a:extLst>
          </p:cNvPr>
          <p:cNvSpPr/>
          <p:nvPr/>
        </p:nvSpPr>
        <p:spPr>
          <a:xfrm>
            <a:off x="6400800" y="3538538"/>
            <a:ext cx="3505200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A9368-3C63-41B4-A443-5F75B9B9F5B5}"/>
              </a:ext>
            </a:extLst>
          </p:cNvPr>
          <p:cNvSpPr/>
          <p:nvPr/>
        </p:nvSpPr>
        <p:spPr>
          <a:xfrm>
            <a:off x="6400800" y="4148138"/>
            <a:ext cx="3505200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 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7B67D-67FE-4AE8-AF93-03E61EE79C1D}"/>
              </a:ext>
            </a:extLst>
          </p:cNvPr>
          <p:cNvSpPr/>
          <p:nvPr/>
        </p:nvSpPr>
        <p:spPr>
          <a:xfrm>
            <a:off x="6400799" y="3555207"/>
            <a:ext cx="3505200" cy="61198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Agent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3BBB3-E992-4848-AE09-9C42F8192DF9}"/>
              </a:ext>
            </a:extLst>
          </p:cNvPr>
          <p:cNvSpPr/>
          <p:nvPr/>
        </p:nvSpPr>
        <p:spPr>
          <a:xfrm>
            <a:off x="6934200" y="2914650"/>
            <a:ext cx="2390775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Agent -Linux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E3725A-53E8-4775-B53D-CE722E87FDB7}"/>
              </a:ext>
            </a:extLst>
          </p:cNvPr>
          <p:cNvSpPr/>
          <p:nvPr/>
        </p:nvSpPr>
        <p:spPr>
          <a:xfrm>
            <a:off x="6934200" y="2152650"/>
            <a:ext cx="2390775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 – Base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7A2890-1F19-4000-B893-86DC77CBC951}"/>
              </a:ext>
            </a:extLst>
          </p:cNvPr>
          <p:cNvSpPr/>
          <p:nvPr/>
        </p:nvSpPr>
        <p:spPr>
          <a:xfrm>
            <a:off x="6934199" y="1790700"/>
            <a:ext cx="2390775" cy="419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Files</a:t>
            </a:r>
          </a:p>
        </p:txBody>
      </p:sp>
    </p:spTree>
    <p:extLst>
      <p:ext uri="{BB962C8B-B14F-4D97-AF65-F5344CB8AC3E}">
        <p14:creationId xmlns:p14="http://schemas.microsoft.com/office/powerpoint/2010/main" val="205579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847-CD0F-45DE-8A34-12B6B9C2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IN" dirty="0"/>
              <a:t>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A683F-94FF-4952-984F-2B67800D467E}"/>
              </a:ext>
            </a:extLst>
          </p:cNvPr>
          <p:cNvSpPr/>
          <p:nvPr/>
        </p:nvSpPr>
        <p:spPr>
          <a:xfrm>
            <a:off x="9479757" y="3409949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Todo</a:t>
            </a:r>
            <a:r>
              <a:rPr lang="en-IN" dirty="0"/>
              <a:t> API</a:t>
            </a:r>
          </a:p>
          <a:p>
            <a:pPr algn="ctr"/>
            <a:r>
              <a:rPr lang="en-IN" dirty="0"/>
              <a:t>REST- AppService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AEF74-A188-46B0-82E1-116E08658ED1}"/>
              </a:ext>
            </a:extLst>
          </p:cNvPr>
          <p:cNvSpPr txBox="1"/>
          <p:nvPr/>
        </p:nvSpPr>
        <p:spPr>
          <a:xfrm>
            <a:off x="8267701" y="4244219"/>
            <a:ext cx="434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http://sonu-todo.azurewebsites.net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DB18C9-BA9C-4064-AF72-1E677C1BB959}"/>
              </a:ext>
            </a:extLst>
          </p:cNvPr>
          <p:cNvSpPr/>
          <p:nvPr/>
        </p:nvSpPr>
        <p:spPr>
          <a:xfrm>
            <a:off x="123825" y="3260287"/>
            <a:ext cx="18288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075E-6F05-4E1A-965E-58881002129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6257925" y="3786187"/>
            <a:ext cx="322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C2D8D-3BD3-4673-A892-F685F75374C0}"/>
              </a:ext>
            </a:extLst>
          </p:cNvPr>
          <p:cNvSpPr/>
          <p:nvPr/>
        </p:nvSpPr>
        <p:spPr>
          <a:xfrm>
            <a:off x="4210050" y="2514600"/>
            <a:ext cx="2047875" cy="2543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/>
              <a:t>(Azure API Management-APIM)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E02F9-CE85-4F40-9AA5-F56BFE136C9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952625" y="3786188"/>
            <a:ext cx="2257425" cy="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E437A9-2492-4BE6-8E7E-C19ECC19C03F}"/>
              </a:ext>
            </a:extLst>
          </p:cNvPr>
          <p:cNvSpPr txBox="1"/>
          <p:nvPr/>
        </p:nvSpPr>
        <p:spPr>
          <a:xfrm>
            <a:off x="1314451" y="4393762"/>
            <a:ext cx="54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http://sonugateway.azure-api.net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E03A69-3C52-4CD5-B951-54709C4EE805}"/>
              </a:ext>
            </a:extLst>
          </p:cNvPr>
          <p:cNvSpPr/>
          <p:nvPr/>
        </p:nvSpPr>
        <p:spPr>
          <a:xfrm>
            <a:off x="9429750" y="2021680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in VM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4A6C94-06E5-40F3-A2CF-8EFB98B2F6E2}"/>
              </a:ext>
            </a:extLst>
          </p:cNvPr>
          <p:cNvSpPr/>
          <p:nvPr/>
        </p:nvSpPr>
        <p:spPr>
          <a:xfrm>
            <a:off x="9429750" y="808436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Azure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5EA03D-E1BB-4E7E-8288-3083AFBF7DF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257925" y="1184674"/>
            <a:ext cx="3171825" cy="260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3E1EC-743D-458B-8B59-92DC7572AD0A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6257925" y="2397918"/>
            <a:ext cx="3171825" cy="138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A62A0-77F8-4F62-A2DD-17C37130462C}"/>
              </a:ext>
            </a:extLst>
          </p:cNvPr>
          <p:cNvSpPr/>
          <p:nvPr/>
        </p:nvSpPr>
        <p:spPr>
          <a:xfrm>
            <a:off x="9479757" y="4798218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in Kubernetes</a:t>
            </a:r>
          </a:p>
          <a:p>
            <a:pPr algn="ctr"/>
            <a:r>
              <a:rPr lang="en-IN" dirty="0"/>
              <a:t>(AKS)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B24AFF-DE26-40D3-8AC3-66DA730874A0}"/>
              </a:ext>
            </a:extLst>
          </p:cNvPr>
          <p:cNvSpPr/>
          <p:nvPr/>
        </p:nvSpPr>
        <p:spPr>
          <a:xfrm>
            <a:off x="9479757" y="5953122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in On-Prem</a:t>
            </a:r>
          </a:p>
          <a:p>
            <a:pPr algn="ctr"/>
            <a:r>
              <a:rPr lang="en-IN" dirty="0"/>
              <a:t>/Other Cloud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80E804-028B-4ABF-88B4-697F6B9E515B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6257925" y="3786188"/>
            <a:ext cx="3221832" cy="13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1BD54-B405-4576-9CFA-279353754301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257925" y="3786188"/>
            <a:ext cx="3221832" cy="254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8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847-CD0F-45DE-8A34-12B6B9C2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IN" dirty="0"/>
              <a:t>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A683F-94FF-4952-984F-2B67800D467E}"/>
              </a:ext>
            </a:extLst>
          </p:cNvPr>
          <p:cNvSpPr/>
          <p:nvPr/>
        </p:nvSpPr>
        <p:spPr>
          <a:xfrm>
            <a:off x="9479757" y="3409949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Todo</a:t>
            </a:r>
            <a:r>
              <a:rPr lang="en-IN" dirty="0"/>
              <a:t> API</a:t>
            </a:r>
          </a:p>
          <a:p>
            <a:pPr algn="ctr"/>
            <a:r>
              <a:rPr lang="en-IN" dirty="0"/>
              <a:t>REST- AppService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AEF74-A188-46B0-82E1-116E08658ED1}"/>
              </a:ext>
            </a:extLst>
          </p:cNvPr>
          <p:cNvSpPr txBox="1"/>
          <p:nvPr/>
        </p:nvSpPr>
        <p:spPr>
          <a:xfrm>
            <a:off x="8058151" y="2965728"/>
            <a:ext cx="434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http://sonu-todo.azurewebsites.net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DB18C9-BA9C-4064-AF72-1E677C1BB959}"/>
              </a:ext>
            </a:extLst>
          </p:cNvPr>
          <p:cNvSpPr/>
          <p:nvPr/>
        </p:nvSpPr>
        <p:spPr>
          <a:xfrm>
            <a:off x="133350" y="3219448"/>
            <a:ext cx="18288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r>
              <a:rPr lang="en-IN" dirty="0"/>
              <a:t>POSTMAN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075E-6F05-4E1A-965E-58881002129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6257925" y="3786187"/>
            <a:ext cx="322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C2D8D-3BD3-4673-A892-F685F75374C0}"/>
              </a:ext>
            </a:extLst>
          </p:cNvPr>
          <p:cNvSpPr/>
          <p:nvPr/>
        </p:nvSpPr>
        <p:spPr>
          <a:xfrm>
            <a:off x="4210050" y="2514600"/>
            <a:ext cx="2047875" cy="2543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E02F9-CE85-4F40-9AA5-F56BFE136C9C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1962150" y="3786186"/>
            <a:ext cx="22479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E437A9-2492-4BE6-8E7E-C19ECC19C03F}"/>
              </a:ext>
            </a:extLst>
          </p:cNvPr>
          <p:cNvSpPr txBox="1"/>
          <p:nvPr/>
        </p:nvSpPr>
        <p:spPr>
          <a:xfrm>
            <a:off x="1524000" y="4537116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http://sonugateway.azure-api.net/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192CBC-9C46-4883-8314-5198962B541A}"/>
              </a:ext>
            </a:extLst>
          </p:cNvPr>
          <p:cNvSpPr/>
          <p:nvPr/>
        </p:nvSpPr>
        <p:spPr>
          <a:xfrm>
            <a:off x="504825" y="5838825"/>
            <a:ext cx="108585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2BA96-ACF4-47B3-96C3-4D9E82A8FE9F}"/>
              </a:ext>
            </a:extLst>
          </p:cNvPr>
          <p:cNvSpPr/>
          <p:nvPr/>
        </p:nvSpPr>
        <p:spPr>
          <a:xfrm>
            <a:off x="3938588" y="561975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 Portal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DA697C-F9E1-4546-9C44-9B3B13E3A59C}"/>
              </a:ext>
            </a:extLst>
          </p:cNvPr>
          <p:cNvCxnSpPr>
            <a:stCxn id="32" idx="0"/>
            <a:endCxn id="21" idx="2"/>
          </p:cNvCxnSpPr>
          <p:nvPr/>
        </p:nvCxnSpPr>
        <p:spPr>
          <a:xfrm flipV="1">
            <a:off x="5233988" y="505777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4B2A0-E11A-4EE0-8CCE-1F0B0C0FCFC8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>
            <a:off x="1590675" y="6076950"/>
            <a:ext cx="234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16F9B-BD2D-4E76-BBAA-E5DDE5CF261F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V="1">
            <a:off x="1047750" y="4352923"/>
            <a:ext cx="0" cy="148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56E635E-EC76-484C-AFE9-A36DD7F3129E}"/>
              </a:ext>
            </a:extLst>
          </p:cNvPr>
          <p:cNvSpPr/>
          <p:nvPr/>
        </p:nvSpPr>
        <p:spPr>
          <a:xfrm>
            <a:off x="9830993" y="740054"/>
            <a:ext cx="1216818" cy="701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5E3148-FAC0-4797-A03B-58766723F3EB}"/>
              </a:ext>
            </a:extLst>
          </p:cNvPr>
          <p:cNvCxnSpPr>
            <a:stCxn id="41" idx="4"/>
            <a:endCxn id="4" idx="0"/>
          </p:cNvCxnSpPr>
          <p:nvPr/>
        </p:nvCxnSpPr>
        <p:spPr>
          <a:xfrm>
            <a:off x="10439402" y="1442006"/>
            <a:ext cx="2380" cy="19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1C60988-AFC1-466C-9D9D-59BD00005B65}"/>
              </a:ext>
            </a:extLst>
          </p:cNvPr>
          <p:cNvSpPr/>
          <p:nvPr/>
        </p:nvSpPr>
        <p:spPr>
          <a:xfrm>
            <a:off x="4105275" y="741364"/>
            <a:ext cx="2257425" cy="72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(Azure Portal)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CF37C1-1B37-48D1-9D80-DF2A049AD87E}"/>
              </a:ext>
            </a:extLst>
          </p:cNvPr>
          <p:cNvCxnSpPr>
            <a:stCxn id="41" idx="2"/>
            <a:endCxn id="45" idx="3"/>
          </p:cNvCxnSpPr>
          <p:nvPr/>
        </p:nvCxnSpPr>
        <p:spPr>
          <a:xfrm flipH="1">
            <a:off x="6362700" y="1091030"/>
            <a:ext cx="3468293" cy="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4936DB-EA38-4860-AAF5-AB365A7A7E92}"/>
              </a:ext>
            </a:extLst>
          </p:cNvPr>
          <p:cNvCxnSpPr>
            <a:stCxn id="45" idx="2"/>
            <a:endCxn id="21" idx="0"/>
          </p:cNvCxnSpPr>
          <p:nvPr/>
        </p:nvCxnSpPr>
        <p:spPr>
          <a:xfrm>
            <a:off x="5233988" y="1464108"/>
            <a:ext cx="0" cy="105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8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6043-1E5B-4680-9836-9AB3E331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dirty="0"/>
              <a:t>Communication strategies- Modern apps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4E37DE-A8B8-4291-96FB-9A9BCBF55390}"/>
              </a:ext>
            </a:extLst>
          </p:cNvPr>
          <p:cNvSpPr/>
          <p:nvPr/>
        </p:nvSpPr>
        <p:spPr>
          <a:xfrm>
            <a:off x="8896350" y="1552575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DE291-A890-44C5-A363-03F795C68284}"/>
              </a:ext>
            </a:extLst>
          </p:cNvPr>
          <p:cNvSpPr/>
          <p:nvPr/>
        </p:nvSpPr>
        <p:spPr>
          <a:xfrm>
            <a:off x="1676400" y="1552574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Angular/React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35C16-47E9-4BD8-9386-47CB22D9632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81375" y="1890712"/>
            <a:ext cx="551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75463C-B897-46EA-BF1E-6312000329C8}"/>
              </a:ext>
            </a:extLst>
          </p:cNvPr>
          <p:cNvSpPr txBox="1"/>
          <p:nvPr/>
        </p:nvSpPr>
        <p:spPr>
          <a:xfrm>
            <a:off x="4872037" y="209657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8BD02-C69A-44B5-9D6A-A4C0CD7A78F9}"/>
              </a:ext>
            </a:extLst>
          </p:cNvPr>
          <p:cNvSpPr txBox="1"/>
          <p:nvPr/>
        </p:nvSpPr>
        <p:spPr>
          <a:xfrm>
            <a:off x="4914900" y="160020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88EB00-BA50-48D2-BD75-A34206A33049}"/>
              </a:ext>
            </a:extLst>
          </p:cNvPr>
          <p:cNvCxnSpPr/>
          <p:nvPr/>
        </p:nvCxnSpPr>
        <p:spPr>
          <a:xfrm flipH="1">
            <a:off x="3381375" y="2085975"/>
            <a:ext cx="5514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406179-E62D-4696-863E-165B37DAB186}"/>
              </a:ext>
            </a:extLst>
          </p:cNvPr>
          <p:cNvSpPr txBox="1"/>
          <p:nvPr/>
        </p:nvSpPr>
        <p:spPr>
          <a:xfrm>
            <a:off x="4171950" y="1035606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Request/Response pattern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A413E-F751-4CAC-90CB-27381151A0EF}"/>
              </a:ext>
            </a:extLst>
          </p:cNvPr>
          <p:cNvSpPr/>
          <p:nvPr/>
        </p:nvSpPr>
        <p:spPr>
          <a:xfrm>
            <a:off x="8896349" y="3262312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Function App</a:t>
            </a:r>
          </a:p>
          <a:p>
            <a:pPr algn="ctr"/>
            <a:r>
              <a:rPr lang="en-IN" b="1" dirty="0"/>
              <a:t>Subscriber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07834D-1F75-43AE-9099-79ECF0692190}"/>
              </a:ext>
            </a:extLst>
          </p:cNvPr>
          <p:cNvSpPr/>
          <p:nvPr/>
        </p:nvSpPr>
        <p:spPr>
          <a:xfrm>
            <a:off x="1157286" y="3078953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Storage Account</a:t>
            </a:r>
          </a:p>
          <a:p>
            <a:pPr algn="ctr"/>
            <a:r>
              <a:rPr lang="en-IN" b="1" dirty="0"/>
              <a:t>Publisher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60C25-61DD-43BF-857E-48DA8715CA6B}"/>
              </a:ext>
            </a:extLst>
          </p:cNvPr>
          <p:cNvSpPr txBox="1"/>
          <p:nvPr/>
        </p:nvSpPr>
        <p:spPr>
          <a:xfrm>
            <a:off x="4752975" y="325755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driven pattern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692458-1337-45C0-8DCB-F9FCC4F08662}"/>
              </a:ext>
            </a:extLst>
          </p:cNvPr>
          <p:cNvSpPr/>
          <p:nvPr/>
        </p:nvSpPr>
        <p:spPr>
          <a:xfrm>
            <a:off x="8991598" y="48008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Web  App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F70B40-13A9-4365-A26F-54E20F55D651}"/>
              </a:ext>
            </a:extLst>
          </p:cNvPr>
          <p:cNvSpPr/>
          <p:nvPr/>
        </p:nvSpPr>
        <p:spPr>
          <a:xfrm>
            <a:off x="4872037" y="3815000"/>
            <a:ext cx="19240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3ED4CD-0A8A-4B7A-AAAB-FE8704875434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3481387" y="3417091"/>
            <a:ext cx="1390650" cy="89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66585-1451-482A-A417-797C8AD5A30A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>
          <a:xfrm>
            <a:off x="6796087" y="4307919"/>
            <a:ext cx="2195511" cy="83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A013A4-D3BE-45DF-942E-2664A3A0D898}"/>
              </a:ext>
            </a:extLst>
          </p:cNvPr>
          <p:cNvSpPr txBox="1"/>
          <p:nvPr/>
        </p:nvSpPr>
        <p:spPr>
          <a:xfrm>
            <a:off x="3443291" y="3669740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Built-in Topic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3031A1-D1B4-48F7-8A2F-3A9EF8CF3AF9}"/>
              </a:ext>
            </a:extLst>
          </p:cNvPr>
          <p:cNvSpPr txBox="1"/>
          <p:nvPr/>
        </p:nvSpPr>
        <p:spPr>
          <a:xfrm>
            <a:off x="7334250" y="36184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9AE876-013B-4B9D-A823-EF1B084202EF}"/>
              </a:ext>
            </a:extLst>
          </p:cNvPr>
          <p:cNvSpPr txBox="1"/>
          <p:nvPr/>
        </p:nvSpPr>
        <p:spPr>
          <a:xfrm>
            <a:off x="7091358" y="4484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D9BF8-633A-4FEF-A2EF-7968792B878A}"/>
              </a:ext>
            </a:extLst>
          </p:cNvPr>
          <p:cNvCxnSpPr>
            <a:stCxn id="17" idx="6"/>
            <a:endCxn id="13" idx="1"/>
          </p:cNvCxnSpPr>
          <p:nvPr/>
        </p:nvCxnSpPr>
        <p:spPr>
          <a:xfrm flipV="1">
            <a:off x="6796087" y="3600450"/>
            <a:ext cx="2100262" cy="7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825462B-D487-487C-83F4-74B1B0A6FE33}"/>
              </a:ext>
            </a:extLst>
          </p:cNvPr>
          <p:cNvSpPr/>
          <p:nvPr/>
        </p:nvSpPr>
        <p:spPr>
          <a:xfrm>
            <a:off x="1095374" y="4853464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Web App</a:t>
            </a:r>
          </a:p>
          <a:p>
            <a:pPr algn="ctr"/>
            <a:r>
              <a:rPr lang="en-IN" b="1" dirty="0"/>
              <a:t>Publisher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BDDDC2-42A1-44EA-B1A8-A566DE7EEAEF}"/>
              </a:ext>
            </a:extLst>
          </p:cNvPr>
          <p:cNvCxnSpPr>
            <a:cxnSpLocks/>
            <a:stCxn id="45" idx="3"/>
            <a:endCxn id="17" idx="2"/>
          </p:cNvCxnSpPr>
          <p:nvPr/>
        </p:nvCxnSpPr>
        <p:spPr>
          <a:xfrm flipV="1">
            <a:off x="3419475" y="4307919"/>
            <a:ext cx="1452562" cy="8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BEFDC7-5666-41DA-A0E9-292B4F6FCBAD}"/>
              </a:ext>
            </a:extLst>
          </p:cNvPr>
          <p:cNvSpPr txBox="1"/>
          <p:nvPr/>
        </p:nvSpPr>
        <p:spPr>
          <a:xfrm>
            <a:off x="3469483" y="4687607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</p:spTree>
    <p:extLst>
      <p:ext uri="{BB962C8B-B14F-4D97-AF65-F5344CB8AC3E}">
        <p14:creationId xmlns:p14="http://schemas.microsoft.com/office/powerpoint/2010/main" val="20421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1430-E48D-42BA-AB67-2D3EB13B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driven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23EC08-05FC-4DD2-82C3-2BC78E7C92D4}"/>
              </a:ext>
            </a:extLst>
          </p:cNvPr>
          <p:cNvSpPr/>
          <p:nvPr/>
        </p:nvSpPr>
        <p:spPr>
          <a:xfrm>
            <a:off x="1323975" y="391822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Publisher 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663E91-5109-4848-B268-28841F5928F4}"/>
              </a:ext>
            </a:extLst>
          </p:cNvPr>
          <p:cNvSpPr/>
          <p:nvPr/>
        </p:nvSpPr>
        <p:spPr>
          <a:xfrm>
            <a:off x="4605336" y="3794641"/>
            <a:ext cx="1924050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7F224-A1AE-49F1-BF18-ABD910A26AAE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028950" y="4256366"/>
            <a:ext cx="1576386" cy="3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1C550B-DAE0-4E91-A9D0-DAF14BE898E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529386" y="4287560"/>
            <a:ext cx="2100261" cy="4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8AC65-5180-4463-AD0E-D97151F2FD75}"/>
              </a:ext>
            </a:extLst>
          </p:cNvPr>
          <p:cNvSpPr/>
          <p:nvPr/>
        </p:nvSpPr>
        <p:spPr>
          <a:xfrm>
            <a:off x="8629647" y="43717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Subscriber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F98497-A151-4C27-AED7-433A8835ED5B}"/>
              </a:ext>
            </a:extLst>
          </p:cNvPr>
          <p:cNvSpPr/>
          <p:nvPr/>
        </p:nvSpPr>
        <p:spPr>
          <a:xfrm>
            <a:off x="8629647" y="2752725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Subscriber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CA084-F3F2-478E-B7B6-C17EDB8A6909}"/>
              </a:ext>
            </a:extLst>
          </p:cNvPr>
          <p:cNvCxnSpPr>
            <a:stCxn id="7" idx="6"/>
            <a:endCxn id="12" idx="1"/>
          </p:cNvCxnSpPr>
          <p:nvPr/>
        </p:nvCxnSpPr>
        <p:spPr>
          <a:xfrm flipV="1">
            <a:off x="6529386" y="3090863"/>
            <a:ext cx="2100261" cy="119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2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16190-D1A3-43D4-8D7C-549677267F82}"/>
              </a:ext>
            </a:extLst>
          </p:cNvPr>
          <p:cNvSpPr/>
          <p:nvPr/>
        </p:nvSpPr>
        <p:spPr>
          <a:xfrm>
            <a:off x="8896349" y="3262312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Big Data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7464D8-65E0-48FF-8AAE-90EE5AFDD15B}"/>
              </a:ext>
            </a:extLst>
          </p:cNvPr>
          <p:cNvSpPr/>
          <p:nvPr/>
        </p:nvSpPr>
        <p:spPr>
          <a:xfrm>
            <a:off x="1157286" y="3078953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Sensor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28371A-CABE-47D2-A54C-069AAB031FAF}"/>
              </a:ext>
            </a:extLst>
          </p:cNvPr>
          <p:cNvSpPr/>
          <p:nvPr/>
        </p:nvSpPr>
        <p:spPr>
          <a:xfrm>
            <a:off x="8991598" y="4800838"/>
            <a:ext cx="1704975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HDInsight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4FAF6-6DEB-44E3-97B4-44BE2D1F38E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1387" y="3417091"/>
            <a:ext cx="1390650" cy="89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BCD925-8AE0-42FF-890D-249814CB46C2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6796087" y="4136231"/>
            <a:ext cx="2195511" cy="100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F72412-DEEC-4ADE-BCFE-07D681FCDD69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6796087" y="3600450"/>
            <a:ext cx="2100262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3C432A-1E1D-4A07-88B2-86C143B9C6BD}"/>
              </a:ext>
            </a:extLst>
          </p:cNvPr>
          <p:cNvSpPr/>
          <p:nvPr/>
        </p:nvSpPr>
        <p:spPr>
          <a:xfrm>
            <a:off x="1095374" y="4853464"/>
            <a:ext cx="2324101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IoT Sensor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018-47EA-471C-AB25-5D7C7297C3C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19475" y="4307919"/>
            <a:ext cx="1452562" cy="8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509BF-6921-400A-A8C3-450C21C4CD97}"/>
              </a:ext>
            </a:extLst>
          </p:cNvPr>
          <p:cNvSpPr/>
          <p:nvPr/>
        </p:nvSpPr>
        <p:spPr>
          <a:xfrm>
            <a:off x="4872037" y="3262312"/>
            <a:ext cx="1924050" cy="17478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Hub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77240B-F469-459C-A027-B695397D19FF}"/>
              </a:ext>
            </a:extLst>
          </p:cNvPr>
          <p:cNvSpPr/>
          <p:nvPr/>
        </p:nvSpPr>
        <p:spPr>
          <a:xfrm>
            <a:off x="5091112" y="3429000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82D42B-1EDA-48D7-8113-169E7A12D250}"/>
              </a:ext>
            </a:extLst>
          </p:cNvPr>
          <p:cNvSpPr/>
          <p:nvPr/>
        </p:nvSpPr>
        <p:spPr>
          <a:xfrm>
            <a:off x="5091112" y="3947037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DCFD53-22D8-490B-B537-E95B20C6146B}"/>
              </a:ext>
            </a:extLst>
          </p:cNvPr>
          <p:cNvSpPr/>
          <p:nvPr/>
        </p:nvSpPr>
        <p:spPr>
          <a:xfrm>
            <a:off x="5117305" y="4465074"/>
            <a:ext cx="1609726" cy="32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118968-B626-4726-B625-CF8EDAE2FD74}"/>
              </a:ext>
            </a:extLst>
          </p:cNvPr>
          <p:cNvSpPr/>
          <p:nvPr/>
        </p:nvSpPr>
        <p:spPr>
          <a:xfrm>
            <a:off x="8991598" y="1885950"/>
            <a:ext cx="170497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</a:t>
            </a:r>
            <a:r>
              <a:rPr lang="en-IN" dirty="0" err="1"/>
              <a:t>Acc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0A3277-0E85-4565-A38A-FC8F16B2F3BA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6796087" y="2176463"/>
            <a:ext cx="2195511" cy="19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B0D9D-B227-4160-A3A8-4A1CE49DAA27}"/>
              </a:ext>
            </a:extLst>
          </p:cNvPr>
          <p:cNvSpPr/>
          <p:nvPr/>
        </p:nvSpPr>
        <p:spPr>
          <a:xfrm>
            <a:off x="11525250" y="1995011"/>
            <a:ext cx="781048" cy="47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7F7F15-3993-47F8-A103-7E40E73983CD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10696573" y="2176463"/>
            <a:ext cx="828677" cy="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2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237-7395-40C3-BA9C-FD7A336F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IN" dirty="0"/>
              <a:t>Cache for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76A7F-74D2-44E7-A394-FD9B6651B014}"/>
              </a:ext>
            </a:extLst>
          </p:cNvPr>
          <p:cNvSpPr/>
          <p:nvPr/>
        </p:nvSpPr>
        <p:spPr>
          <a:xfrm>
            <a:off x="423863" y="3656012"/>
            <a:ext cx="151447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FC6FD9-17E9-4D96-A4DF-31322FE5BD8E}"/>
              </a:ext>
            </a:extLst>
          </p:cNvPr>
          <p:cNvSpPr/>
          <p:nvPr/>
        </p:nvSpPr>
        <p:spPr>
          <a:xfrm>
            <a:off x="5305425" y="3165474"/>
            <a:ext cx="1762125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B255B-8AD0-4D36-B34D-F837AECA3B81}"/>
              </a:ext>
            </a:extLst>
          </p:cNvPr>
          <p:cNvSpPr/>
          <p:nvPr/>
        </p:nvSpPr>
        <p:spPr>
          <a:xfrm>
            <a:off x="7981950" y="3205956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Redis Distributed Cache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C5EFC-733D-490D-B3AB-7FE9F5DCCAA2}"/>
              </a:ext>
            </a:extLst>
          </p:cNvPr>
          <p:cNvSpPr/>
          <p:nvPr/>
        </p:nvSpPr>
        <p:spPr>
          <a:xfrm>
            <a:off x="5534025" y="3589337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CCBA3-4CE6-4FFA-977D-18D26B0ABF7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657975" y="3921125"/>
            <a:ext cx="1323975" cy="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1E559-2071-4698-8423-890C997104E6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938338" y="3941762"/>
            <a:ext cx="121443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F1906D-D470-4776-B3F1-910885A6A71D}"/>
              </a:ext>
            </a:extLst>
          </p:cNvPr>
          <p:cNvSpPr/>
          <p:nvPr/>
        </p:nvSpPr>
        <p:spPr>
          <a:xfrm>
            <a:off x="5305425" y="1255712"/>
            <a:ext cx="1752600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9E0BDA-3E0C-4181-9014-63FEF0B53226}"/>
              </a:ext>
            </a:extLst>
          </p:cNvPr>
          <p:cNvSpPr/>
          <p:nvPr/>
        </p:nvSpPr>
        <p:spPr>
          <a:xfrm>
            <a:off x="5534025" y="1679575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9C42E7-676D-4A01-9E06-2780BD6E2C76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6657975" y="2011363"/>
            <a:ext cx="1323975" cy="19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74C71A-0DFA-4E1B-A854-36FB8D291A3C}"/>
              </a:ext>
            </a:extLst>
          </p:cNvPr>
          <p:cNvSpPr/>
          <p:nvPr/>
        </p:nvSpPr>
        <p:spPr>
          <a:xfrm>
            <a:off x="5334000" y="5168899"/>
            <a:ext cx="1714500" cy="1323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 S1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8CCE09-2074-4CF3-AE8E-A80082E56B59}"/>
              </a:ext>
            </a:extLst>
          </p:cNvPr>
          <p:cNvSpPr/>
          <p:nvPr/>
        </p:nvSpPr>
        <p:spPr>
          <a:xfrm>
            <a:off x="5562600" y="5592762"/>
            <a:ext cx="1123950" cy="66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29CF4-016C-4975-B935-1208953AF00F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6686550" y="3941762"/>
            <a:ext cx="1295400" cy="19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F247062-1E0E-44F5-8E6F-335EBA4BF230}"/>
              </a:ext>
            </a:extLst>
          </p:cNvPr>
          <p:cNvSpPr/>
          <p:nvPr/>
        </p:nvSpPr>
        <p:spPr>
          <a:xfrm>
            <a:off x="3152775" y="3503612"/>
            <a:ext cx="981075" cy="8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BB9E1-B36E-4000-A770-668DB60A90D2}"/>
              </a:ext>
            </a:extLst>
          </p:cNvPr>
          <p:cNvCxnSpPr>
            <a:cxnSpLocks/>
            <a:stCxn id="22" idx="3"/>
            <a:endCxn id="16" idx="2"/>
          </p:cNvCxnSpPr>
          <p:nvPr/>
        </p:nvCxnSpPr>
        <p:spPr>
          <a:xfrm flipV="1">
            <a:off x="4133850" y="2011363"/>
            <a:ext cx="1400175" cy="193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A19B81-FA8E-423F-B0F5-AA237DC92752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4133850" y="3921125"/>
            <a:ext cx="1400175" cy="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82EB5-5C74-45AA-8905-AAEC2741C79E}"/>
              </a:ext>
            </a:extLst>
          </p:cNvPr>
          <p:cNvCxnSpPr>
            <a:stCxn id="22" idx="3"/>
            <a:endCxn id="20" idx="2"/>
          </p:cNvCxnSpPr>
          <p:nvPr/>
        </p:nvCxnSpPr>
        <p:spPr>
          <a:xfrm>
            <a:off x="4133850" y="3941762"/>
            <a:ext cx="1428750" cy="19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5B0F8-B8BE-4191-B38A-982BD041769D}"/>
              </a:ext>
            </a:extLst>
          </p:cNvPr>
          <p:cNvSpPr/>
          <p:nvPr/>
        </p:nvSpPr>
        <p:spPr>
          <a:xfrm>
            <a:off x="10220325" y="2117725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Distributed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C7E7-2731-4463-A529-CE2545930202}"/>
              </a:ext>
            </a:extLst>
          </p:cNvPr>
          <p:cNvSpPr/>
          <p:nvPr/>
        </p:nvSpPr>
        <p:spPr>
          <a:xfrm>
            <a:off x="10220325" y="4577556"/>
            <a:ext cx="1657350" cy="147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Distributed Cache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BB5C9A-22BF-4DB5-9521-117901AB8E6D}"/>
              </a:ext>
            </a:extLst>
          </p:cNvPr>
          <p:cNvCxnSpPr>
            <a:stCxn id="6" idx="3"/>
            <a:endCxn id="43" idx="1"/>
          </p:cNvCxnSpPr>
          <p:nvPr/>
        </p:nvCxnSpPr>
        <p:spPr>
          <a:xfrm flipV="1">
            <a:off x="9639300" y="2853531"/>
            <a:ext cx="581025" cy="10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899801-1D1F-47BF-A12B-E71B6965156D}"/>
              </a:ext>
            </a:extLst>
          </p:cNvPr>
          <p:cNvCxnSpPr>
            <a:stCxn id="6" idx="3"/>
          </p:cNvCxnSpPr>
          <p:nvPr/>
        </p:nvCxnSpPr>
        <p:spPr>
          <a:xfrm>
            <a:off x="9639300" y="3941762"/>
            <a:ext cx="614362" cy="146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4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BC7-C05E-4DC9-921F-127A6D4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OAuth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20E02-8ECC-4EF1-890D-F74A0F86AA15}"/>
              </a:ext>
            </a:extLst>
          </p:cNvPr>
          <p:cNvSpPr/>
          <p:nvPr/>
        </p:nvSpPr>
        <p:spPr>
          <a:xfrm>
            <a:off x="1104900" y="3429000"/>
            <a:ext cx="17240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Core </a:t>
            </a:r>
          </a:p>
          <a:p>
            <a:pPr algn="ctr"/>
            <a:r>
              <a:rPr lang="en-IN" dirty="0"/>
              <a:t>Console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6C5BF-F222-45D5-93AF-7988950378F8}"/>
              </a:ext>
            </a:extLst>
          </p:cNvPr>
          <p:cNvSpPr/>
          <p:nvPr/>
        </p:nvSpPr>
        <p:spPr>
          <a:xfrm>
            <a:off x="7943850" y="4733925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Secured Resource</a:t>
            </a:r>
          </a:p>
          <a:p>
            <a:pPr algn="ctr"/>
            <a:r>
              <a:rPr lang="en-IN" dirty="0"/>
              <a:t>Microsoft Graph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F6AF9-0AB8-4AEB-ABBF-F44DB6BD9C86}"/>
              </a:ext>
            </a:extLst>
          </p:cNvPr>
          <p:cNvSpPr/>
          <p:nvPr/>
        </p:nvSpPr>
        <p:spPr>
          <a:xfrm>
            <a:off x="7839075" y="1047750"/>
            <a:ext cx="24003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Provider</a:t>
            </a:r>
          </a:p>
          <a:p>
            <a:pPr algn="ctr"/>
            <a:r>
              <a:rPr lang="en-IN" dirty="0"/>
              <a:t>AAD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1FF52D-6FCD-4AD2-876A-2F8E892DE49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28925" y="1490663"/>
            <a:ext cx="5010150" cy="228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9A31C-FC8C-4E89-AD07-8C89B919DAB6}"/>
              </a:ext>
            </a:extLst>
          </p:cNvPr>
          <p:cNvCxnSpPr/>
          <p:nvPr/>
        </p:nvCxnSpPr>
        <p:spPr>
          <a:xfrm flipH="1">
            <a:off x="2828925" y="1866900"/>
            <a:ext cx="5010150" cy="20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7F6F7C-601A-41D9-9384-E936B62A8887}"/>
              </a:ext>
            </a:extLst>
          </p:cNvPr>
          <p:cNvSpPr txBox="1"/>
          <p:nvPr/>
        </p:nvSpPr>
        <p:spPr>
          <a:xfrm rot="20020285">
            <a:off x="3819525" y="2324100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+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D7E51-9046-4135-B852-129B04EC1F8A}"/>
              </a:ext>
            </a:extLst>
          </p:cNvPr>
          <p:cNvSpPr txBox="1"/>
          <p:nvPr/>
        </p:nvSpPr>
        <p:spPr>
          <a:xfrm rot="20020285">
            <a:off x="4124326" y="2844389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 </a:t>
            </a:r>
            <a:r>
              <a:rPr lang="en-IN" dirty="0" err="1"/>
              <a:t>resp</a:t>
            </a:r>
            <a:r>
              <a:rPr lang="en-IN" dirty="0"/>
              <a:t>: Access Token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506C38-1525-44AE-87E2-E302DA9E0F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28925" y="3771900"/>
            <a:ext cx="5114925" cy="13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75E952-D58E-4F1B-B097-2125E64C2568}"/>
              </a:ext>
            </a:extLst>
          </p:cNvPr>
          <p:cNvSpPr txBox="1"/>
          <p:nvPr/>
        </p:nvSpPr>
        <p:spPr>
          <a:xfrm rot="804377">
            <a:off x="4011241" y="4100855"/>
            <a:ext cx="34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  <a:r>
              <a:rPr lang="en-IN" dirty="0" err="1"/>
              <a:t>req</a:t>
            </a:r>
            <a:r>
              <a:rPr lang="en-IN" dirty="0"/>
              <a:t>: Authorization : token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D91B74-7EF3-4BFA-9875-1EF3055B0C06}"/>
              </a:ext>
            </a:extLst>
          </p:cNvPr>
          <p:cNvCxnSpPr/>
          <p:nvPr/>
        </p:nvCxnSpPr>
        <p:spPr>
          <a:xfrm flipH="1" flipV="1">
            <a:off x="2828925" y="4010025"/>
            <a:ext cx="5114925" cy="1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0E6D1B-810C-4895-9D98-6D9CCE5820CA}"/>
              </a:ext>
            </a:extLst>
          </p:cNvPr>
          <p:cNvCxnSpPr/>
          <p:nvPr/>
        </p:nvCxnSpPr>
        <p:spPr>
          <a:xfrm flipV="1">
            <a:off x="8724900" y="1981200"/>
            <a:ext cx="0" cy="27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FB4D3-886B-4AF9-8A9A-CCE9C68803DD}"/>
              </a:ext>
            </a:extLst>
          </p:cNvPr>
          <p:cNvCxnSpPr/>
          <p:nvPr/>
        </p:nvCxnSpPr>
        <p:spPr>
          <a:xfrm>
            <a:off x="9372600" y="1933575"/>
            <a:ext cx="0" cy="28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 </a:t>
            </a:r>
            <a:r>
              <a:rPr lang="en-IN" dirty="0" err="1"/>
              <a:t>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Geo-replication 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 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 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S(P)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 </a:t>
            </a:r>
            <a:r>
              <a:rPr lang="en-IN" dirty="0" err="1"/>
              <a:t>S</a:t>
            </a:r>
            <a:endParaRPr lang="en-IN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 </a:t>
            </a:r>
            <a:r>
              <a:rPr lang="en-IN" dirty="0" err="1"/>
              <a:t>S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cxnSpLocks/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RA-Geo-replication 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BC80D-0529-419D-A4C5-097515EFCFD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9901236" y="1343025"/>
            <a:ext cx="1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80AA4C-5D6F-4A58-B130-5534E34E0D66}"/>
              </a:ext>
            </a:extLst>
          </p:cNvPr>
          <p:cNvSpPr/>
          <p:nvPr/>
        </p:nvSpPr>
        <p:spPr>
          <a:xfrm>
            <a:off x="9363074" y="742950"/>
            <a:ext cx="1362076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(EA)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F7DA2D-75CD-4477-8EE0-E0735CC8196E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H="1">
            <a:off x="5195888" y="1247016"/>
            <a:ext cx="4366657" cy="14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5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RA-GZRS/ GZRS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40884-5C5D-4CF1-A948-2553606CC3A4}"/>
              </a:ext>
            </a:extLst>
          </p:cNvPr>
          <p:cNvSpPr/>
          <p:nvPr/>
        </p:nvSpPr>
        <p:spPr>
          <a:xfrm>
            <a:off x="7658100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EBF97-F1D3-474F-827A-700D397F9D05}"/>
              </a:ext>
            </a:extLst>
          </p:cNvPr>
          <p:cNvSpPr txBox="1"/>
          <p:nvPr/>
        </p:nvSpPr>
        <p:spPr>
          <a:xfrm>
            <a:off x="8696326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CA9FD-D693-4D52-BC20-36BE9447E5E9}"/>
              </a:ext>
            </a:extLst>
          </p:cNvPr>
          <p:cNvSpPr/>
          <p:nvPr/>
        </p:nvSpPr>
        <p:spPr>
          <a:xfrm>
            <a:off x="9010651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D121E-D09A-4BBB-85A2-E2C6200EE5D5}"/>
              </a:ext>
            </a:extLst>
          </p:cNvPr>
          <p:cNvSpPr/>
          <p:nvPr/>
        </p:nvSpPr>
        <p:spPr>
          <a:xfrm>
            <a:off x="7896226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7CE3E-D3E1-4123-902B-68D808C22F84}"/>
              </a:ext>
            </a:extLst>
          </p:cNvPr>
          <p:cNvSpPr/>
          <p:nvPr/>
        </p:nvSpPr>
        <p:spPr>
          <a:xfrm>
            <a:off x="1002982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4EC52488-B937-49EB-B2AC-E4A18B4D604D}"/>
              </a:ext>
            </a:extLst>
          </p:cNvPr>
          <p:cNvSpPr/>
          <p:nvPr/>
        </p:nvSpPr>
        <p:spPr>
          <a:xfrm>
            <a:off x="9334501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3D0949C-516B-4E1A-B149-264F80D4663B}"/>
              </a:ext>
            </a:extLst>
          </p:cNvPr>
          <p:cNvSpPr/>
          <p:nvPr/>
        </p:nvSpPr>
        <p:spPr>
          <a:xfrm>
            <a:off x="8251032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56382434-32AD-4B56-8D21-7F9018CFA490}"/>
              </a:ext>
            </a:extLst>
          </p:cNvPr>
          <p:cNvSpPr/>
          <p:nvPr/>
        </p:nvSpPr>
        <p:spPr>
          <a:xfrm>
            <a:off x="10394156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BBED1-B603-4021-9E39-C610D8B20749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8634413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BFDE45-ADA7-4F0B-B9CF-28AB72D7BF4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872664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17083-2B79-41BA-8D75-ADA19791871E}"/>
              </a:ext>
            </a:extLst>
          </p:cNvPr>
          <p:cNvCxnSpPr/>
          <p:nvPr/>
        </p:nvCxnSpPr>
        <p:spPr>
          <a:xfrm flipV="1">
            <a:off x="5667375" y="2657475"/>
            <a:ext cx="3667126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92979-75D3-4418-8753-FFED013EC5C3}"/>
              </a:ext>
            </a:extLst>
          </p:cNvPr>
          <p:cNvSpPr/>
          <p:nvPr/>
        </p:nvSpPr>
        <p:spPr>
          <a:xfrm>
            <a:off x="2276475" y="1066800"/>
            <a:ext cx="9153525" cy="5210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35BB3-0DF9-4AFD-BD32-2856BF163005}"/>
              </a:ext>
            </a:extLst>
          </p:cNvPr>
          <p:cNvSpPr txBox="1"/>
          <p:nvPr/>
        </p:nvSpPr>
        <p:spPr>
          <a:xfrm>
            <a:off x="5019675" y="637222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 : </a:t>
            </a:r>
            <a:r>
              <a:rPr lang="en-IN" dirty="0" err="1"/>
              <a:t>MyVNET</a:t>
            </a:r>
            <a:r>
              <a:rPr lang="en-IN" dirty="0"/>
              <a:t> : 10.0.0.0/16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F5244-E8CD-4C53-88A8-3BFAA82B5207}"/>
              </a:ext>
            </a:extLst>
          </p:cNvPr>
          <p:cNvSpPr/>
          <p:nvPr/>
        </p:nvSpPr>
        <p:spPr>
          <a:xfrm>
            <a:off x="346710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78E21-B607-4DF6-964E-B219DD8B0520}"/>
              </a:ext>
            </a:extLst>
          </p:cNvPr>
          <p:cNvSpPr/>
          <p:nvPr/>
        </p:nvSpPr>
        <p:spPr>
          <a:xfrm>
            <a:off x="779145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10.0.1.0/24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E68AA-86D3-480C-A5EF-0AF948BD020D}"/>
              </a:ext>
            </a:extLst>
          </p:cNvPr>
          <p:cNvSpPr txBox="1"/>
          <p:nvPr/>
        </p:nvSpPr>
        <p:spPr>
          <a:xfrm>
            <a:off x="3467100" y="120967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 : 10.0.0.0/24 (251)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F7248-C8C2-479C-8637-A4A130FE2DBA}"/>
              </a:ext>
            </a:extLst>
          </p:cNvPr>
          <p:cNvSpPr txBox="1"/>
          <p:nvPr/>
        </p:nvSpPr>
        <p:spPr>
          <a:xfrm>
            <a:off x="8039098" y="1209675"/>
            <a:ext cx="31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 : 10.0.1.0/24 (251)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2F603-7B54-4173-96AA-0F4F23F4DA0C}"/>
              </a:ext>
            </a:extLst>
          </p:cNvPr>
          <p:cNvSpPr/>
          <p:nvPr/>
        </p:nvSpPr>
        <p:spPr>
          <a:xfrm>
            <a:off x="4162425" y="2352675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47B59-4931-4C90-8C09-48B8E49A0F56}"/>
              </a:ext>
            </a:extLst>
          </p:cNvPr>
          <p:cNvSpPr/>
          <p:nvPr/>
        </p:nvSpPr>
        <p:spPr>
          <a:xfrm>
            <a:off x="8567737" y="3305174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BC063-4FF1-4A5E-8249-B8D7CEE96CEA}"/>
              </a:ext>
            </a:extLst>
          </p:cNvPr>
          <p:cNvSpPr txBox="1"/>
          <p:nvPr/>
        </p:nvSpPr>
        <p:spPr>
          <a:xfrm>
            <a:off x="3781425" y="1781413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10.0.0.4</a:t>
            </a:r>
          </a:p>
          <a:p>
            <a:r>
              <a:rPr lang="en-IN" dirty="0"/>
              <a:t>Pub IP:65.45.70.76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9CFEAC-636D-490B-B32B-3D70149B2B17}"/>
              </a:ext>
            </a:extLst>
          </p:cNvPr>
          <p:cNvSpPr/>
          <p:nvPr/>
        </p:nvSpPr>
        <p:spPr>
          <a:xfrm>
            <a:off x="71437" y="3419474"/>
            <a:ext cx="118110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EF70F-E671-4D82-854C-0484A3FAEF03}"/>
              </a:ext>
            </a:extLst>
          </p:cNvPr>
          <p:cNvSpPr/>
          <p:nvPr/>
        </p:nvSpPr>
        <p:spPr>
          <a:xfrm>
            <a:off x="3067050" y="1943100"/>
            <a:ext cx="314325" cy="3714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D370B3-322C-442D-AC08-D52B4220D145}"/>
              </a:ext>
            </a:extLst>
          </p:cNvPr>
          <p:cNvCxnSpPr>
            <a:endCxn id="11" idx="1"/>
          </p:cNvCxnSpPr>
          <p:nvPr/>
        </p:nvCxnSpPr>
        <p:spPr>
          <a:xfrm>
            <a:off x="5438775" y="2838450"/>
            <a:ext cx="3128962" cy="9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8B3FB-4614-4E2A-98D4-D5DEBA5DA74E}"/>
              </a:ext>
            </a:extLst>
          </p:cNvPr>
          <p:cNvSpPr/>
          <p:nvPr/>
        </p:nvSpPr>
        <p:spPr>
          <a:xfrm>
            <a:off x="4171950" y="4252912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840CB-C38B-471D-BEE9-0C21EE206104}"/>
              </a:ext>
            </a:extLst>
          </p:cNvPr>
          <p:cNvSpPr txBox="1"/>
          <p:nvPr/>
        </p:nvSpPr>
        <p:spPr>
          <a:xfrm>
            <a:off x="3819525" y="360926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10.0.0.5</a:t>
            </a:r>
          </a:p>
          <a:p>
            <a:r>
              <a:rPr lang="en-IN" dirty="0"/>
              <a:t>Pub IP:45.74.101.61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BD26A1D-8BDD-45B3-B636-DB571120AD7A}"/>
              </a:ext>
            </a:extLst>
          </p:cNvPr>
          <p:cNvSpPr/>
          <p:nvPr/>
        </p:nvSpPr>
        <p:spPr>
          <a:xfrm>
            <a:off x="2190750" y="3253919"/>
            <a:ext cx="819150" cy="913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0C00D-C6E2-42DE-AA46-E23D67928C63}"/>
              </a:ext>
            </a:extLst>
          </p:cNvPr>
          <p:cNvCxnSpPr>
            <a:stCxn id="15" idx="6"/>
            <a:endCxn id="24" idx="1"/>
          </p:cNvCxnSpPr>
          <p:nvPr/>
        </p:nvCxnSpPr>
        <p:spPr>
          <a:xfrm>
            <a:off x="1252537" y="3709987"/>
            <a:ext cx="938213" cy="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175726-6329-4023-AA71-DD8B1F82FD1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043237" y="2843213"/>
            <a:ext cx="1119188" cy="8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3B3047-6AAF-46AC-953E-053A09C260E0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3009900" y="3710555"/>
            <a:ext cx="1162050" cy="10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031F9-6151-412D-B481-D779CA41A513}"/>
              </a:ext>
            </a:extLst>
          </p:cNvPr>
          <p:cNvSpPr/>
          <p:nvPr/>
        </p:nvSpPr>
        <p:spPr>
          <a:xfrm>
            <a:off x="1180468" y="3885531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65.34.120.21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20588-D22F-4E30-838D-11525878F1A0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5448300" y="3795712"/>
            <a:ext cx="3119437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DF472779-ED14-4ACB-8954-3AAE7B698135}"/>
              </a:ext>
            </a:extLst>
          </p:cNvPr>
          <p:cNvSpPr/>
          <p:nvPr/>
        </p:nvSpPr>
        <p:spPr>
          <a:xfrm>
            <a:off x="5976305" y="1856363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0FE61-1627-4086-80DD-5ECF9F5939A7}"/>
              </a:ext>
            </a:extLst>
          </p:cNvPr>
          <p:cNvCxnSpPr>
            <a:cxnSpLocks/>
            <a:stCxn id="10" idx="3"/>
            <a:endCxn id="39" idx="2"/>
          </p:cNvCxnSpPr>
          <p:nvPr/>
        </p:nvCxnSpPr>
        <p:spPr>
          <a:xfrm flipV="1">
            <a:off x="5438775" y="2196316"/>
            <a:ext cx="537530" cy="64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33C68FDE-42F2-43AA-9277-2954462E6500}"/>
              </a:ext>
            </a:extLst>
          </p:cNvPr>
          <p:cNvSpPr/>
          <p:nvPr/>
        </p:nvSpPr>
        <p:spPr>
          <a:xfrm>
            <a:off x="5976305" y="5257116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D13115-1A0E-4972-A666-5776906A9A89}"/>
              </a:ext>
            </a:extLst>
          </p:cNvPr>
          <p:cNvCxnSpPr/>
          <p:nvPr/>
        </p:nvCxnSpPr>
        <p:spPr>
          <a:xfrm>
            <a:off x="5448300" y="4743449"/>
            <a:ext cx="485775" cy="8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31CFE-265D-4111-8E55-2FB020EEF8ED}"/>
              </a:ext>
            </a:extLst>
          </p:cNvPr>
          <p:cNvCxnSpPr>
            <a:endCxn id="10" idx="1"/>
          </p:cNvCxnSpPr>
          <p:nvPr/>
        </p:nvCxnSpPr>
        <p:spPr>
          <a:xfrm>
            <a:off x="923925" y="2536269"/>
            <a:ext cx="3238500" cy="30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9C31-8184-4E1E-B0F1-9EC2E35DFA25}"/>
              </a:ext>
            </a:extLst>
          </p:cNvPr>
          <p:cNvCxnSpPr>
            <a:endCxn id="22" idx="1"/>
          </p:cNvCxnSpPr>
          <p:nvPr/>
        </p:nvCxnSpPr>
        <p:spPr>
          <a:xfrm flipV="1">
            <a:off x="895350" y="4743450"/>
            <a:ext cx="32766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2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73B65-6810-48D9-85DC-20B2E5FE1BA6}"/>
              </a:ext>
            </a:extLst>
          </p:cNvPr>
          <p:cNvSpPr/>
          <p:nvPr/>
        </p:nvSpPr>
        <p:spPr>
          <a:xfrm>
            <a:off x="2019300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E0595-F6FB-40FB-A85A-DF25FAF170CF}"/>
              </a:ext>
            </a:extLst>
          </p:cNvPr>
          <p:cNvSpPr/>
          <p:nvPr/>
        </p:nvSpPr>
        <p:spPr>
          <a:xfrm>
            <a:off x="4471987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864D8-AC7A-4CBF-A456-6D7CA7C0CCFE}"/>
              </a:ext>
            </a:extLst>
          </p:cNvPr>
          <p:cNvSpPr/>
          <p:nvPr/>
        </p:nvSpPr>
        <p:spPr>
          <a:xfrm>
            <a:off x="6924675" y="1162050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4534C-F7A8-4D80-8A33-13B94CD29D11}"/>
              </a:ext>
            </a:extLst>
          </p:cNvPr>
          <p:cNvSpPr txBox="1"/>
          <p:nvPr/>
        </p:nvSpPr>
        <p:spPr>
          <a:xfrm>
            <a:off x="2457450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7A6B5-01CE-48DA-B9EC-E6F0F31F5078}"/>
              </a:ext>
            </a:extLst>
          </p:cNvPr>
          <p:cNvSpPr txBox="1"/>
          <p:nvPr/>
        </p:nvSpPr>
        <p:spPr>
          <a:xfrm>
            <a:off x="4938712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D07A0-8CF6-45B8-89AB-54CDB14C0CEA}"/>
              </a:ext>
            </a:extLst>
          </p:cNvPr>
          <p:cNvSpPr txBox="1"/>
          <p:nvPr/>
        </p:nvSpPr>
        <p:spPr>
          <a:xfrm>
            <a:off x="7543800" y="66675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91BB2-AF9D-4DCF-A1DD-2B7A7121E165}"/>
              </a:ext>
            </a:extLst>
          </p:cNvPr>
          <p:cNvSpPr/>
          <p:nvPr/>
        </p:nvSpPr>
        <p:spPr>
          <a:xfrm>
            <a:off x="1490663" y="2961204"/>
            <a:ext cx="7553325" cy="11583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63768-CBDF-4A02-A1B5-171E9B445F44}"/>
              </a:ext>
            </a:extLst>
          </p:cNvPr>
          <p:cNvSpPr/>
          <p:nvPr/>
        </p:nvSpPr>
        <p:spPr>
          <a:xfrm>
            <a:off x="1490663" y="4557713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AAC5A-158B-4C57-9AFD-C6226173AB6B}"/>
              </a:ext>
            </a:extLst>
          </p:cNvPr>
          <p:cNvSpPr/>
          <p:nvPr/>
        </p:nvSpPr>
        <p:spPr>
          <a:xfrm>
            <a:off x="1481136" y="1528762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E199BC-F658-4354-A8F7-5763487242A6}"/>
              </a:ext>
            </a:extLst>
          </p:cNvPr>
          <p:cNvSpPr/>
          <p:nvPr/>
        </p:nvSpPr>
        <p:spPr>
          <a:xfrm>
            <a:off x="7310437" y="4771789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863233-816A-44CF-8391-B2DB514AB65A}"/>
              </a:ext>
            </a:extLst>
          </p:cNvPr>
          <p:cNvSpPr/>
          <p:nvPr/>
        </p:nvSpPr>
        <p:spPr>
          <a:xfrm>
            <a:off x="2295525" y="1731168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28DC8-ED30-47AC-A160-9DD12AC5279E}"/>
              </a:ext>
            </a:extLst>
          </p:cNvPr>
          <p:cNvSpPr txBox="1"/>
          <p:nvPr/>
        </p:nvSpPr>
        <p:spPr>
          <a:xfrm>
            <a:off x="681036" y="191321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9F1C7-61E6-4D78-A7B3-F5051F01FF30}"/>
              </a:ext>
            </a:extLst>
          </p:cNvPr>
          <p:cNvSpPr txBox="1"/>
          <p:nvPr/>
        </p:nvSpPr>
        <p:spPr>
          <a:xfrm>
            <a:off x="626269" y="328588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07254-5342-4278-B103-259CB615CB8E}"/>
              </a:ext>
            </a:extLst>
          </p:cNvPr>
          <p:cNvSpPr txBox="1"/>
          <p:nvPr/>
        </p:nvSpPr>
        <p:spPr>
          <a:xfrm>
            <a:off x="690563" y="490513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8FBB03-5E65-4760-9256-3525F6B48C9B}"/>
              </a:ext>
            </a:extLst>
          </p:cNvPr>
          <p:cNvSpPr txBox="1"/>
          <p:nvPr/>
        </p:nvSpPr>
        <p:spPr>
          <a:xfrm>
            <a:off x="4181475" y="14049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Set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E630F-D785-4EDB-9347-459FF058B210}"/>
              </a:ext>
            </a:extLst>
          </p:cNvPr>
          <p:cNvSpPr/>
          <p:nvPr/>
        </p:nvSpPr>
        <p:spPr>
          <a:xfrm>
            <a:off x="4795837" y="3162716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2</a:t>
            </a:r>
          </a:p>
        </p:txBody>
      </p:sp>
    </p:spTree>
    <p:extLst>
      <p:ext uri="{BB962C8B-B14F-4D97-AF65-F5344CB8AC3E}">
        <p14:creationId xmlns:p14="http://schemas.microsoft.com/office/powerpoint/2010/main" val="245704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A146-EDC8-4398-84E3-98015535594E}"/>
              </a:ext>
            </a:extLst>
          </p:cNvPr>
          <p:cNvSpPr/>
          <p:nvPr/>
        </p:nvSpPr>
        <p:spPr>
          <a:xfrm>
            <a:off x="1885950" y="971550"/>
            <a:ext cx="9096375" cy="556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B8670-F1AB-436A-B402-EE3ACE620841}"/>
              </a:ext>
            </a:extLst>
          </p:cNvPr>
          <p:cNvSpPr/>
          <p:nvPr/>
        </p:nvSpPr>
        <p:spPr>
          <a:xfrm>
            <a:off x="5038725" y="11811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590EF-D0E9-47D8-83A6-6378359F5500}"/>
              </a:ext>
            </a:extLst>
          </p:cNvPr>
          <p:cNvSpPr/>
          <p:nvPr/>
        </p:nvSpPr>
        <p:spPr>
          <a:xfrm>
            <a:off x="2257425" y="40767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CE520-553B-4C6F-AF9E-A781CE59785A}"/>
              </a:ext>
            </a:extLst>
          </p:cNvPr>
          <p:cNvSpPr/>
          <p:nvPr/>
        </p:nvSpPr>
        <p:spPr>
          <a:xfrm>
            <a:off x="7991475" y="41529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7D48E-EF46-4F7A-80DD-F5DECEAA0243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509963" y="2157413"/>
            <a:ext cx="1528762" cy="19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35628-8688-43DF-B26B-0B379CB5174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7543800" y="2157413"/>
            <a:ext cx="1700213" cy="199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8A931-7135-4446-A1C6-AD59485099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762500" y="5053013"/>
            <a:ext cx="322897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61C36-FF8E-44E0-B15A-BB80052215D4}"/>
              </a:ext>
            </a:extLst>
          </p:cNvPr>
          <p:cNvSpPr/>
          <p:nvPr/>
        </p:nvSpPr>
        <p:spPr>
          <a:xfrm>
            <a:off x="5934075" y="165258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13A9D-5F64-4236-B072-A8A07ED09EB0}"/>
              </a:ext>
            </a:extLst>
          </p:cNvPr>
          <p:cNvSpPr/>
          <p:nvPr/>
        </p:nvSpPr>
        <p:spPr>
          <a:xfrm>
            <a:off x="3062288" y="456961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83FD4-1246-42A9-B840-A5BA3E77CEC9}"/>
              </a:ext>
            </a:extLst>
          </p:cNvPr>
          <p:cNvSpPr/>
          <p:nvPr/>
        </p:nvSpPr>
        <p:spPr>
          <a:xfrm>
            <a:off x="8782050" y="4645819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AD493-BA5A-4CC5-82FE-6E36C177200A}"/>
              </a:ext>
            </a:extLst>
          </p:cNvPr>
          <p:cNvSpPr txBox="1"/>
          <p:nvPr/>
        </p:nvSpPr>
        <p:spPr>
          <a:xfrm>
            <a:off x="4629150" y="257175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</a:t>
            </a:r>
          </a:p>
        </p:txBody>
      </p:sp>
    </p:spTree>
    <p:extLst>
      <p:ext uri="{BB962C8B-B14F-4D97-AF65-F5344CB8AC3E}">
        <p14:creationId xmlns:p14="http://schemas.microsoft.com/office/powerpoint/2010/main" val="26544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12C7B8-170A-41A2-B185-BA5CFFB278E4}"/>
              </a:ext>
            </a:extLst>
          </p:cNvPr>
          <p:cNvSpPr/>
          <p:nvPr/>
        </p:nvSpPr>
        <p:spPr>
          <a:xfrm>
            <a:off x="1933575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6EDA5-6D11-4764-BF04-C67F3FC57D84}"/>
              </a:ext>
            </a:extLst>
          </p:cNvPr>
          <p:cNvSpPr/>
          <p:nvPr/>
        </p:nvSpPr>
        <p:spPr>
          <a:xfrm>
            <a:off x="2181225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E857A-A9C7-4F5C-A1B5-F53D8EA5AF9E}"/>
              </a:ext>
            </a:extLst>
          </p:cNvPr>
          <p:cNvSpPr/>
          <p:nvPr/>
        </p:nvSpPr>
        <p:spPr>
          <a:xfrm>
            <a:off x="3309937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8ED8-085D-4F2B-A6E7-7676851ACBC2}"/>
              </a:ext>
            </a:extLst>
          </p:cNvPr>
          <p:cNvSpPr/>
          <p:nvPr/>
        </p:nvSpPr>
        <p:spPr>
          <a:xfrm>
            <a:off x="7334250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East US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5393-6E96-4631-83B3-F3D9115CE6CF}"/>
              </a:ext>
            </a:extLst>
          </p:cNvPr>
          <p:cNvSpPr/>
          <p:nvPr/>
        </p:nvSpPr>
        <p:spPr>
          <a:xfrm>
            <a:off x="7581900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2AA97-0A64-459C-9135-8185F4CA067B}"/>
              </a:ext>
            </a:extLst>
          </p:cNvPr>
          <p:cNvSpPr/>
          <p:nvPr/>
        </p:nvSpPr>
        <p:spPr>
          <a:xfrm>
            <a:off x="8710612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C8DB3-7636-4984-A86B-24B17BEE03B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438650" y="34290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93965-662B-4721-8A5C-0F9856492A81}"/>
              </a:ext>
            </a:extLst>
          </p:cNvPr>
          <p:cNvCxnSpPr>
            <a:endCxn id="4" idx="0"/>
          </p:cNvCxnSpPr>
          <p:nvPr/>
        </p:nvCxnSpPr>
        <p:spPr>
          <a:xfrm flipH="1">
            <a:off x="3186113" y="723900"/>
            <a:ext cx="23812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EF728-452C-4645-A90B-5B9A76CA04A2}"/>
              </a:ext>
            </a:extLst>
          </p:cNvPr>
          <p:cNvCxnSpPr>
            <a:endCxn id="9" idx="0"/>
          </p:cNvCxnSpPr>
          <p:nvPr/>
        </p:nvCxnSpPr>
        <p:spPr>
          <a:xfrm>
            <a:off x="3857625" y="723900"/>
            <a:ext cx="4729163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788FD-26C7-4E36-AB31-577A0A552718}"/>
              </a:ext>
            </a:extLst>
          </p:cNvPr>
          <p:cNvCxnSpPr/>
          <p:nvPr/>
        </p:nvCxnSpPr>
        <p:spPr>
          <a:xfrm>
            <a:off x="1628775" y="2190750"/>
            <a:ext cx="3086100" cy="2647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C4739-A5E8-4DB7-B7BB-E4EA9C5A5161}"/>
              </a:ext>
            </a:extLst>
          </p:cNvPr>
          <p:cNvCxnSpPr>
            <a:cxnSpLocks/>
          </p:cNvCxnSpPr>
          <p:nvPr/>
        </p:nvCxnSpPr>
        <p:spPr>
          <a:xfrm flipH="1">
            <a:off x="1476375" y="2105025"/>
            <a:ext cx="2990849" cy="27336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60B31A-B74D-414A-BB69-7BF47435E8FB}"/>
              </a:ext>
            </a:extLst>
          </p:cNvPr>
          <p:cNvSpPr txBox="1"/>
          <p:nvPr/>
        </p:nvSpPr>
        <p:spPr>
          <a:xfrm>
            <a:off x="5129212" y="2847975"/>
            <a:ext cx="16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Site Recovery (ASR)</a:t>
            </a:r>
          </a:p>
        </p:txBody>
      </p:sp>
    </p:spTree>
    <p:extLst>
      <p:ext uri="{BB962C8B-B14F-4D97-AF65-F5344CB8AC3E}">
        <p14:creationId xmlns:p14="http://schemas.microsoft.com/office/powerpoint/2010/main" val="71126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495</Words>
  <Application>Microsoft Office PowerPoint</Application>
  <PresentationFormat>Widescreen</PresentationFormat>
  <Paragraphs>262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VMS</vt:lpstr>
      <vt:lpstr>Containers</vt:lpstr>
      <vt:lpstr>Windows Vs Linux Containers</vt:lpstr>
      <vt:lpstr>API Gateway</vt:lpstr>
      <vt:lpstr>API Gateway</vt:lpstr>
      <vt:lpstr>Communication strategies- Modern apps</vt:lpstr>
      <vt:lpstr>Message driven communication</vt:lpstr>
      <vt:lpstr>PowerPoint Presentation</vt:lpstr>
      <vt:lpstr>Cache for Apps</vt:lpstr>
      <vt:lpstr>OAuth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46</cp:revision>
  <dcterms:created xsi:type="dcterms:W3CDTF">2020-05-27T07:02:36Z</dcterms:created>
  <dcterms:modified xsi:type="dcterms:W3CDTF">2020-06-11T09:40:00Z</dcterms:modified>
</cp:coreProperties>
</file>