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461" y="1110517"/>
            <a:ext cx="7772400" cy="1470025"/>
          </a:xfrm>
        </p:spPr>
        <p:txBody>
          <a:bodyPr/>
          <a:lstStyle/>
          <a:p>
            <a:r>
              <a:rPr dirty="0" err="1"/>
              <a:t>PlanGo</a:t>
            </a:r>
            <a:r>
              <a:rPr lang="en-US" dirty="0"/>
              <a:t> </a:t>
            </a:r>
            <a:r>
              <a:rPr dirty="0"/>
              <a:t>: Smart Itinerary Planner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8999"/>
            <a:ext cx="6400800" cy="20925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AI-powered travel planning,</a:t>
            </a:r>
            <a:r>
              <a:rPr lang="en-US" sz="4000" dirty="0"/>
              <a:t> </a:t>
            </a:r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>
                <a:solidFill>
                  <a:schemeClr val="tx1"/>
                </a:solidFill>
              </a:rPr>
              <a:t>simplified for everyone</a:t>
            </a:r>
            <a:endParaRPr lang="en-US" sz="4000" dirty="0"/>
          </a:p>
          <a:p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80592"/>
            <a:ext cx="8229600" cy="1802424"/>
          </a:xfrm>
        </p:spPr>
        <p:txBody>
          <a:bodyPr/>
          <a:lstStyle/>
          <a:p>
            <a:r>
              <a:rPr dirty="0" err="1"/>
              <a:t>PlanGo</a:t>
            </a:r>
            <a:r>
              <a:rPr dirty="0"/>
              <a:t> is your AI travel assistant.</a:t>
            </a:r>
          </a:p>
          <a:p>
            <a:r>
              <a:rPr dirty="0"/>
              <a:t>Helps you plan trips using past reviews.</a:t>
            </a:r>
          </a:p>
          <a:p>
            <a:r>
              <a:rPr dirty="0"/>
              <a:t>Personalized, efficient, and easy-to-use.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9422"/>
            <a:ext cx="8229600" cy="1143000"/>
          </a:xfrm>
        </p:spPr>
        <p:txBody>
          <a:bodyPr/>
          <a:lstStyle/>
          <a:p>
            <a:r>
              <a:rPr dirty="0"/>
              <a:t>Problem it Solves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39" y="3174025"/>
            <a:ext cx="8229600" cy="2690446"/>
          </a:xfrm>
        </p:spPr>
        <p:txBody>
          <a:bodyPr/>
          <a:lstStyle/>
          <a:p>
            <a:r>
              <a:rPr dirty="0"/>
              <a:t>Manual itinerary planning is time-consuming.</a:t>
            </a:r>
          </a:p>
          <a:p>
            <a:r>
              <a:rPr dirty="0"/>
              <a:t>Users struggle with info overload.</a:t>
            </a:r>
          </a:p>
          <a:p>
            <a:r>
              <a:rPr dirty="0"/>
              <a:t>Hard to personalize without deep research.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500"/>
            <a:ext cx="8229600" cy="1143000"/>
          </a:xfrm>
        </p:spPr>
        <p:txBody>
          <a:bodyPr/>
          <a:lstStyle/>
          <a:p>
            <a:r>
              <a:rPr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48708"/>
            <a:ext cx="8229600" cy="2778369"/>
          </a:xfrm>
        </p:spPr>
        <p:txBody>
          <a:bodyPr/>
          <a:lstStyle/>
          <a:p>
            <a:r>
              <a:rPr dirty="0"/>
              <a:t>Travelers and tourists.</a:t>
            </a:r>
          </a:p>
          <a:p>
            <a:r>
              <a:rPr dirty="0"/>
              <a:t>Travel bloggers and influencers.</a:t>
            </a:r>
          </a:p>
          <a:p>
            <a:r>
              <a:rPr dirty="0"/>
              <a:t>Tourism agencies and local businesses.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97062"/>
          </a:xfrm>
        </p:spPr>
        <p:txBody>
          <a:bodyPr/>
          <a:lstStyle/>
          <a:p>
            <a:r>
              <a:rPr dirty="0"/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9915"/>
            <a:ext cx="8229600" cy="3286248"/>
          </a:xfrm>
        </p:spPr>
        <p:txBody>
          <a:bodyPr/>
          <a:lstStyle/>
          <a:p>
            <a:r>
              <a:rPr dirty="0"/>
              <a:t>Frequent travelers and explorers.</a:t>
            </a:r>
          </a:p>
          <a:p>
            <a:r>
              <a:rPr dirty="0"/>
              <a:t>First-time tourists needing guidance.</a:t>
            </a:r>
          </a:p>
          <a:p>
            <a:r>
              <a:rPr dirty="0"/>
              <a:t>Solo, group, or family travelers.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877"/>
            <a:ext cx="8229600" cy="1143000"/>
          </a:xfrm>
        </p:spPr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34408"/>
            <a:ext cx="8229600" cy="2672862"/>
          </a:xfrm>
        </p:spPr>
        <p:txBody>
          <a:bodyPr/>
          <a:lstStyle/>
          <a:p>
            <a:r>
              <a:rPr dirty="0"/>
              <a:t>Frontend: HTML, CSS, JavaScript, </a:t>
            </a:r>
            <a:r>
              <a:rPr dirty="0" err="1"/>
              <a:t>TailwindCSS</a:t>
            </a:r>
            <a:r>
              <a:rPr dirty="0"/>
              <a:t>.</a:t>
            </a:r>
          </a:p>
          <a:p>
            <a:r>
              <a:rPr dirty="0"/>
              <a:t>Backend: Node.js, Express.js.</a:t>
            </a:r>
          </a:p>
          <a:p>
            <a:r>
              <a:rPr dirty="0"/>
              <a:t>AI Integration for recommendations.</a:t>
            </a:r>
          </a:p>
          <a:p>
            <a:r>
              <a:rPr dirty="0"/>
              <a:t>Database: MongoDB (for storing user data).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2" y="661500"/>
            <a:ext cx="8229600" cy="1143000"/>
          </a:xfrm>
        </p:spPr>
        <p:txBody>
          <a:bodyPr/>
          <a:lstStyle/>
          <a:p>
            <a:r>
              <a:rPr dirty="0"/>
              <a:t>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62" y="2699239"/>
            <a:ext cx="8229600" cy="2855424"/>
          </a:xfrm>
        </p:spPr>
        <p:txBody>
          <a:bodyPr/>
          <a:lstStyle/>
          <a:p>
            <a:r>
              <a:rPr dirty="0"/>
              <a:t>Clean and intuitive UI</a:t>
            </a:r>
          </a:p>
          <a:p>
            <a:r>
              <a:rPr dirty="0"/>
              <a:t>AI query section for user questions</a:t>
            </a:r>
          </a:p>
          <a:p>
            <a:r>
              <a:rPr dirty="0"/>
              <a:t>Personalized itinerary view</a:t>
            </a:r>
          </a:p>
          <a:p>
            <a:r>
              <a:rPr dirty="0"/>
              <a:t>Responsive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2322"/>
            <a:ext cx="8229600" cy="1143000"/>
          </a:xfrm>
        </p:spPr>
        <p:txBody>
          <a:bodyPr/>
          <a:lstStyle/>
          <a:p>
            <a:r>
              <a:rPr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70" y="2998177"/>
            <a:ext cx="8229600" cy="2242039"/>
          </a:xfrm>
        </p:spPr>
        <p:txBody>
          <a:bodyPr/>
          <a:lstStyle/>
          <a:p>
            <a:r>
              <a:rPr dirty="0"/>
              <a:t>Real-time chat with AI assistant.</a:t>
            </a:r>
          </a:p>
          <a:p>
            <a:r>
              <a:rPr dirty="0"/>
              <a:t>Integration with flight/hotel APIs.</a:t>
            </a:r>
          </a:p>
          <a:p>
            <a:r>
              <a:rPr dirty="0"/>
              <a:t>Save and share trip plans easily.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8552"/>
            <a:ext cx="8229600" cy="1466239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3347"/>
            <a:ext cx="8229600" cy="2532185"/>
          </a:xfrm>
        </p:spPr>
        <p:txBody>
          <a:bodyPr/>
          <a:lstStyle/>
          <a:p>
            <a:r>
              <a:rPr dirty="0"/>
              <a:t>Let's Plan Better, Travel Smarter.</a:t>
            </a:r>
          </a:p>
          <a:p>
            <a:r>
              <a:rPr dirty="0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178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PlanGo : Smart Itinerary Planner</vt:lpstr>
      <vt:lpstr>Introduction</vt:lpstr>
      <vt:lpstr>Problem it Solves</vt:lpstr>
      <vt:lpstr>Stakeholders</vt:lpstr>
      <vt:lpstr>Target Users</vt:lpstr>
      <vt:lpstr>Tech Stack</vt:lpstr>
      <vt:lpstr>Design Overview</vt:lpstr>
      <vt:lpstr>Future Enhancements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Piyush Goyal</dc:creator>
  <cp:keywords/>
  <dc:description>generated using python-pptx</dc:description>
  <cp:lastModifiedBy>Piyush Goyal</cp:lastModifiedBy>
  <cp:revision>3</cp:revision>
  <dcterms:created xsi:type="dcterms:W3CDTF">2013-01-27T09:14:16Z</dcterms:created>
  <dcterms:modified xsi:type="dcterms:W3CDTF">2025-04-23T09:31:50Z</dcterms:modified>
  <cp:category/>
</cp:coreProperties>
</file>