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b175d8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b175d8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bb481a7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bb481a7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bb481a7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bb481a7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b481a7f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bb481a7f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bb481a7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bb481a7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bb481a7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bb481a7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bb481a7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bb481a7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bb481a7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bb481a7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b481a7f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bb481a7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b481a7f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b481a7f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bb481a7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bb481a7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175d8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175d8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bb481a7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bb481a7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bb481a7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bb481a7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481a7f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481a7f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bb481a7f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bb481a7f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bb481a7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bb481a7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b3f499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bb3f499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bb481a7f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bb481a7f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bb481a7f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bb481a7f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bb481a7f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bb481a7f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bb481a7f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bb481a7f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b175d83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b175d83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bb481a7f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3bb481a7f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bb481a7f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bb481a7f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bb481a7f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bb481a7f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bb481a7f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bb481a7f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bb3f499d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bb3f499d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b175d838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b175d838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bb3f499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bb3f499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b481a7f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bb481a7f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bb3f499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bb3f499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b481a7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bb481a7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b481a7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b481a7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b481a7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b481a7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10" Type="http://schemas.openxmlformats.org/officeDocument/2006/relationships/hyperlink" Target="https://www.cs.columbia.edu/~yongwhan/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ms.gle/8gCg3Te8GCsMYgHWA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mailto:yongwhan@mit.edu" TargetMode="External"/><Relationship Id="rId4" Type="http://schemas.openxmlformats.org/officeDocument/2006/relationships/hyperlink" Target="mailto:yongwhan.lim@columbia.edu" TargetMode="External"/><Relationship Id="rId5" Type="http://schemas.openxmlformats.org/officeDocument/2006/relationships/hyperlink" Target="https://cs.columbia.edu/~yongwhan" TargetMode="External"/><Relationship Id="rId6" Type="http://schemas.openxmlformats.org/officeDocument/2006/relationships/hyperlink" Target="https://www.linkedin.com/in/yongwha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187150" y="679009"/>
            <a:ext cx="4769700" cy="21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KAIST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Technical Interview Workshop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Part II</a:t>
            </a:r>
            <a:endParaRPr b="1" sz="34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223300"/>
            <a:ext cx="57834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Yongwhan Lim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Quantitative Software Engineer at Two Sigma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8pm KST, Thursday, July 14, 2022</a:t>
            </a:r>
            <a:endParaRPr/>
          </a:p>
        </p:txBody>
      </p:sp>
      <p:pic>
        <p:nvPicPr>
          <p:cNvPr descr="Two Sigma Ventures"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" y="4040200"/>
            <a:ext cx="1045600" cy="103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IST: Korea Advanced Institute of Science and Technology | Imaging Centers  | Nikon Europe B.V."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025" y="111775"/>
            <a:ext cx="1874375" cy="7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#2: Sample Answer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queue idea: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essential responsibilities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 to emergencies as needed.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Non-essential tasks can be delayed.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number of preparation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Interview Questions and Answers by Horatio Bird.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Leadership Interview Questions You'll Most Likely Be Asked by Vibrant Publishers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1404750" y="1551300"/>
            <a:ext cx="63345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Part I-B</a:t>
            </a:r>
            <a:endParaRPr b="1" sz="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000"/>
              <a:t>System Design</a:t>
            </a:r>
            <a:endParaRPr b="1"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Interview (for &gt; entry level)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dentify large components of the system and describe how each component is connected.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implementation details are </a:t>
            </a:r>
            <a:r>
              <a:rPr b="1" lang="en" u="sng"/>
              <a:t>not</a:t>
            </a:r>
            <a:r>
              <a:rPr lang="en"/>
              <a:t> as important.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whether you can design an architecture using standard design patterns.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#1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YouTube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#2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Instagram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reads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The System Design Interview</a:t>
            </a:r>
            <a:r>
              <a:rPr lang="en"/>
              <a:t>, 2nd Edition by Lewis C. Lin, et. 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System Design Interview</a:t>
            </a:r>
            <a:r>
              <a:rPr lang="en"/>
              <a:t> by Alex Xu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reads 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The System Design Interview</a:t>
            </a:r>
            <a:r>
              <a:rPr lang="en"/>
              <a:t>, 2nd Edition by Lewis C. Lin, et. 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System Design Interview</a:t>
            </a:r>
            <a:r>
              <a:rPr lang="en"/>
              <a:t> by Alex Xu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time to dig deeper, consider: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Understanding Distributed Systems</a:t>
            </a:r>
            <a:r>
              <a:rPr lang="en"/>
              <a:t> by Roberto Vitillo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Designing Data-Intensive Applications</a:t>
            </a:r>
            <a:r>
              <a:rPr lang="en"/>
              <a:t> by Martin Kleppmann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1404750" y="1551300"/>
            <a:ext cx="63345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Part I-C</a:t>
            </a:r>
            <a:endParaRPr b="1" sz="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000"/>
              <a:t>Machine Learning</a:t>
            </a:r>
            <a:endParaRPr b="1"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Interview (for ML SWE)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Hands-on experience</a:t>
            </a:r>
            <a:r>
              <a:rPr lang="en"/>
              <a:t> using TensorFlow/Keras/PyTorch: comfortable using data to feed into a baseline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foundations (e.g., linear regression, support vector machine,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trends (reinforcement/deep learning)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Yongwhan Lim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261225"/>
            <a:ext cx="6235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Currently:</a:t>
            </a:r>
            <a:endParaRPr b="1">
              <a:highlight>
                <a:srgbClr val="FF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Senior Quantitative Software Engineer at Two Sigma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 in EECS at 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Mentor in SIMR at </a:t>
            </a:r>
            <a:r>
              <a:rPr lang="en"/>
              <a:t>Harvard University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Associate in Computer Science at Columbia University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ICPC Head Coach at Columbia University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ICPC Judge for Greater New York </a:t>
            </a:r>
            <a:r>
              <a:rPr lang="en"/>
              <a:t>Mid-Central Regionals </a:t>
            </a:r>
            <a:r>
              <a:rPr lang="en"/>
              <a:t>in </a:t>
            </a:r>
            <a:r>
              <a:rPr lang="en"/>
              <a:t>N.A.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Software Engineer at Google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Stanford: Math &amp; CS (BS '11) and CS (MS '13)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MIT: Operations Research (PhD, started in 2013 but on an extended leave-of-absence since 2016)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426" y="1298262"/>
            <a:ext cx="2337100" cy="300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4357381" y="503889"/>
            <a:ext cx="3575162" cy="594360"/>
            <a:chOff x="3470841" y="503889"/>
            <a:chExt cx="3575162" cy="594360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51642" y="503889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68149" y="503889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59512" y="503889"/>
              <a:ext cx="590100" cy="59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54154" y="503889"/>
              <a:ext cx="594360" cy="59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wo Sigma Ventures" id="79" name="Google Shape;79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470841" y="504441"/>
              <a:ext cx="594349" cy="5932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" name="Google Shape;80;p14"/>
            <p:cNvGrpSpPr/>
            <p:nvPr/>
          </p:nvGrpSpPr>
          <p:grpSpPr>
            <a:xfrm>
              <a:off x="4662491" y="503900"/>
              <a:ext cx="594359" cy="594349"/>
              <a:chOff x="6526300" y="498375"/>
              <a:chExt cx="594300" cy="5934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6526300" y="498375"/>
                <a:ext cx="594300" cy="593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Harvard Logo" id="82" name="Google Shape;82;p1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528157" y="503900"/>
                <a:ext cx="590100" cy="575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3" name="Google Shape;83;p14"/>
          <p:cNvSpPr txBox="1"/>
          <p:nvPr/>
        </p:nvSpPr>
        <p:spPr>
          <a:xfrm>
            <a:off x="1216975" y="4457225"/>
            <a:ext cx="629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https://www.cs.columbia.edu/~yongwhan/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Interview (for ML SWE)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</a:t>
            </a:r>
            <a:r>
              <a:rPr b="1" lang="en"/>
              <a:t>ands-on experience</a:t>
            </a:r>
            <a:r>
              <a:rPr lang="en"/>
              <a:t> using TensorFlow/Keras/PyTorch: comfortable using data to feed into a baseline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foundations (e.g., linear regression, support vector machine,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trends (reinforcement/deep learning)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In-depth knowledge of a specialization can be a plus, but not required (e.g., computer vision, natural language processing, etc.).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(Theory)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hat is a difference between unsupervised learning vs supervised learning?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(Hands-on)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How do you avoid overfitting? implementation: given stock trends, predict the future stock price.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(Implementation)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iven stock trends, predict the future stock price.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(Must!) Resources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Textbooks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Learning, Ian Goodfellow and Yoshua Bengio and Aaron Courville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Courses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 229: Machine Learning, Stanford, Andrew 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PyTorch, Keras, TensorFlow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2034900" y="2093250"/>
            <a:ext cx="50742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Part II: Q&amp;A's</a:t>
            </a:r>
            <a:endParaRPr b="1" sz="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tips to be successful in the interview process at Google?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good questions to ask after the interview?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I communicate with interviewer during interview?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good and bad examples of a technical interview?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interview (must for any SWE)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design interview (&gt; entry level)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interview (ML engineer)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II: Questions &amp; Answers (Q &amp; A)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LeetCode enough for preparing the technical interview?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do if you do not know how to solve the problem?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technologies do you use at Google?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A's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(COVID) How is virtual tech interview different from the in-person interview?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Interview Opportunity!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attended both Part I and Part II of this special workshop, you are invited to do a mock interview with me should you like 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link to the request form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https://forms.gle/8gCg3Te8GCsMYgHWA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yongwhan@mit.edu</a:t>
            </a:r>
            <a:r>
              <a:rPr lang="en"/>
              <a:t> or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yongwhan.lim@columbia.edu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https://cs.columbia.edu/~yongwhan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https://www.linkedin.com/in/yongwhan/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628350" y="2093250"/>
            <a:ext cx="18873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5000"/>
              <a:t>Part I</a:t>
            </a:r>
            <a:endParaRPr b="1"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404750" y="1551300"/>
            <a:ext cx="63345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Part I-A</a:t>
            </a:r>
            <a:endParaRPr b="1" sz="5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5000"/>
              <a:t>Behavioral</a:t>
            </a:r>
            <a:endParaRPr b="1"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Interview (for everyone)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t least one session in typical </a:t>
            </a:r>
            <a:r>
              <a:rPr lang="en" u="sng"/>
              <a:t>non-entry</a:t>
            </a:r>
            <a:r>
              <a:rPr lang="en"/>
              <a:t> level Software Engineer (SWE) interview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Wants to learn leadership potential.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soft skills (e.g., effective communication, conflict resolution,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Open-ended: </a:t>
            </a:r>
            <a:r>
              <a:rPr b="1" lang="en" u="sng"/>
              <a:t>not</a:t>
            </a:r>
            <a:r>
              <a:rPr lang="en"/>
              <a:t> about right or wrong!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#1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me about a time when you led a team to successfully complete a project.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#1: </a:t>
            </a:r>
            <a:r>
              <a:rPr lang="en"/>
              <a:t>Sample Answer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if you led a hackathon/passion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you led a project as an intern, highlight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</a:t>
            </a:r>
            <a:r>
              <a:rPr b="1" lang="en"/>
              <a:t>concise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hard </a:t>
            </a:r>
            <a:r>
              <a:rPr b="1" lang="en"/>
              <a:t>metrics</a:t>
            </a:r>
            <a:r>
              <a:rPr lang="en"/>
              <a:t> (in terms of %, $, etc).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</a:t>
            </a:r>
            <a:r>
              <a:rPr b="1" lang="en"/>
              <a:t>concrete</a:t>
            </a:r>
            <a:r>
              <a:rPr lang="en"/>
              <a:t> example.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Question #2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set up priorities for the work you are facing each day?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