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8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Understanding Convolution Layers in 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The Heart of Convolutional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Convolution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 detection and image classification.</a:t>
            </a:r>
          </a:p>
          <a:p>
            <a:r>
              <a:t>• Facial recognition and medical imaging.</a:t>
            </a:r>
          </a:p>
          <a:p>
            <a:r>
              <a:t>• Autonomous vehicles (lane detection, object tracking).</a:t>
            </a:r>
          </a:p>
          <a:p>
            <a:r>
              <a:t>• Text recognition and style transfer.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Convolution layers are fundamental in CNNs for feature extraction.</a:t>
            </a:r>
          </a:p>
          <a:p>
            <a:r>
              <a:t>• Mathematical operation involves sliding filters over images.</a:t>
            </a:r>
          </a:p>
          <a:p>
            <a:r>
              <a:t>• Detects edges, shapes, and textures.</a:t>
            </a:r>
          </a:p>
          <a:p>
            <a:r>
              <a:t>• Enables diverse applications in computer vision.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Padding in Convolutional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Role of Padding in CNNs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Padding is a technique used in Convolutional Neural Networks (CNNs) to address specific issues during convolution operations. Let's explore its significance.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with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Output size reduction: Convolving a 6x6 image with a 3x3 filter results in a 4x4 output.</a:t>
            </a:r>
          </a:p>
          <a:p>
            <a:r>
              <a:t>2. Edge pixel neglect: Corner pixels are exposed to filters fewer times compared to central pixels.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Output Size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convolving a 6x6 image with a 3x3 filter:</a:t>
            </a:r>
          </a:p>
          <a:p>
            <a:r>
              <a:t>Input size = 6x6</a:t>
            </a:r>
          </a:p>
          <a:p>
            <a:r>
              <a:t>Filter size = 3x3</a:t>
            </a:r>
          </a:p>
          <a:p>
            <a:r>
              <a:t>Output size = 4x4</a:t>
            </a:r>
          </a:p>
          <a:p>
            <a:endParaRPr/>
          </a:p>
          <a:p>
            <a:r>
              <a:t>This reduction accumulates over layers, potentially losing valuable information.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Padding?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Padding involves adding a border of zeros (or other values) around an image.</a:t>
            </a:r>
          </a:p>
          <a:p>
            <a:r>
              <a:t>This ensures the output size is preserved and edge pixels receive adequate attention.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Padding Solves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Retains the original input size: For example, padding a 6x6 image with a 1-pixel border results in an 8x8 image, and the output size after convolution remains 6x6.</a:t>
            </a:r>
          </a:p>
          <a:p>
            <a:r>
              <a:t>2. Ensures all pixels, including edges, receive sufficient exposure to the filter.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Valid Padding: No padding is applied, and the output size is reduced.</a:t>
            </a:r>
          </a:p>
          <a:p>
            <a:r>
              <a:t>2. Same Padding: Padding is applied to ensure the output size matches the input size.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 for Padding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same padding:</a:t>
            </a:r>
          </a:p>
          <a:p>
            <a:r>
              <a:t>Input size = N, Filter size = F, Padding size = P</a:t>
            </a:r>
          </a:p>
          <a:p>
            <a:r>
              <a:t>Output size = N + 2P</a:t>
            </a:r>
          </a:p>
          <a:p>
            <a:r>
              <a:t>P = (F - 1) / 2 (assuming F is odd)</a:t>
            </a:r>
          </a:p>
          <a:p>
            <a:endParaRPr/>
          </a:p>
          <a:p>
            <a:r>
              <a:t>Example: For a 6x6 image with a 3x3 filter, P = (3 - 1) / 2 =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Convolution operation detects edges and features in images.</a:t>
            </a:r>
          </a:p>
          <a:p>
            <a:r>
              <a:t>• It is the foundation of convolutional neural networks (CNNs).</a:t>
            </a:r>
          </a:p>
          <a:p>
            <a:r>
              <a:t>• The operation is simple but yields powerful results in feature detection.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Padding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TensorFlow, you can specify the type of padding while applying a convolutional layer:</a:t>
            </a:r>
          </a:p>
          <a:p>
            <a:r>
              <a:t>1. padding='valid' for no padding.</a:t>
            </a:r>
          </a:p>
          <a:p>
            <a:r>
              <a:t>2. padding='same' to ensure the output size equals the input size.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Padding preserves the input size and ensures edge pixels are adequately processed.</a:t>
            </a:r>
          </a:p>
          <a:p>
            <a:r>
              <a:t>2. Two main types of padding: Valid and Same.</a:t>
            </a:r>
          </a:p>
          <a:p>
            <a:r>
              <a:t>3. TensorFlow makes it easy to apply padding with a simple parameter.</a:t>
            </a:r>
          </a:p>
          <a:p>
            <a:endParaRPr/>
          </a:p>
          <a:p>
            <a:r>
              <a:t>Padding is essential for building effective CNN models.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What is Striding in CNNs?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Striding controls how the filter moves across the input image.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Stride = 1: Filter moves 1 pixel at a time.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Larger strides skip pixels, reducing output size.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Example: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Stride=1: Moves sequentially.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Stride=2: Skips every other pixel.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Understanding Strided Convolution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Larger strides capture larger spatial patterns while reducing output size.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Stride &gt; 1: Called strided convolution.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Smaller strides preserve more detail but require more computation.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Key Impact: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Larger Strides → Smaller Output → Reduced Computation.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Stride and Output Size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Without Padding: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 Size = floor((n - f) / s + 1)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With Padding (p):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 Size = floor((n + 2p - f) / s + 1)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n: Input size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f: Filter size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s: Stride size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p: Padding size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Stride Example Calculation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Input Image: 6 x 7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Filter Size: 3 x 3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Stride: 2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 Size = floor((6 - 3) / 2 + 1) x floor((7 - 3) / 2 + 1)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Result: 2 x 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Impact of Striding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Pros: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Reduces computation by downsampling.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Captures larger receptive fields.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May lose fine details with large strides.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Balance stride with filter size and padding for best results.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Key Takeaways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Striding controls output feature map size and detail.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Use formulas to calculate output dimensions.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Larger strides reduce spatial detail but save computation.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Optimal stride depends on the task and input data.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Introduction to Max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Convolution operations detect features from images.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Max pooling reduces the size of the image while preserving features.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Often used in CNNs to improve efficiency and enhance features.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How Max Pooling Works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 filter of a specific size and stride is applied to the input image.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For each window, the maximum value is selected and placed in the output.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Example: Using a 2x2 filter with a stride of 2 results in a reduced 2x2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Convolution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An image or feature map (e.g., size N x N).</a:t>
            </a:r>
          </a:p>
          <a:p>
            <a:r>
              <a:t>• Filter (Kernel): A small matrix (e.g., size F x F).</a:t>
            </a:r>
          </a:p>
          <a:p>
            <a:r>
              <a:t>• Output: A feature map (size (N - F + 1) x (N - F + 1)).</a:t>
            </a:r>
          </a:p>
          <a:p>
            <a:r>
              <a:t>• Filters detect specific patterns, like edges or textures.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How Max Pooling Works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Filters slide across the image by the stride amount to extract maximum values.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Reduces image dimensions while preserving essential features.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Outputs are smaller but retain key details of the original image.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Use Max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Reduces computational cost, leading to faster processing and training.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Preserves and enhances important features from the input image.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Useful for applications like real-time object recognition (e.g., mobile apps).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Enhancing Features with Max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Max pooling sharpens features by selecting maximum intensity values.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Highlights vertical edges and other prominent patterns in the image.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Example: A convolution operation followed by max pooling enhances feature clarity.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Placement of Max Pooling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Max pooling is typically applied after convolutional layers.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Not necessary after every convolutional layer; can be used selectively.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Excessive pooling can overly reduce image size, which may not be desirable.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Benefits of Max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Reduces image size, preserving features and lowering computational cost.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No training required as it has no learnable parameters.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 maintains the same number of channels or images as the input.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Types of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Max pooling selects the maximum value in each filter window.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Average pooling computes the average value in each filter window.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Both types are used depending on the desired effect in feature extraction.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Summary of Max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Reduces image size and computational cost while enhancing features.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Applied after convolutional layers; no training required.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Number of output channels matches the input.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Max pooling improves CNN performance by reducing complexity and sharpening features.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 vital component in building efficient and effective convolutional networks.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Stay tuned for further discussions on CNN architectures.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Introduction to Fully Connected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 fully connected layer connects every node in one layer to every node in the next layer.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Contrasts with convolutional layers, which connect to small regions of the previous layer.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Commonly used at the end of CNNs for image classification.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How Fully Connected Layers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Each node takes input from all nodes in the previous layer.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Inputs are multiplied by weights, summed, and passed through an activation function (e.g., ReLU).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Outputs are used as inputs for the next layer.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Output Size Formula:</a:t>
            </a:r>
          </a:p>
          <a:p>
            <a:r>
              <a:t>  Output = (N - F + 1) x (N - F + 1)</a:t>
            </a:r>
          </a:p>
          <a:p>
            <a:endParaRPr/>
          </a:p>
          <a:p>
            <a:r>
              <a:t>• Convolution Operation:</a:t>
            </a:r>
          </a:p>
          <a:p>
            <a:r>
              <a:t>  Multiply filter values with overlapping input pixels.</a:t>
            </a:r>
          </a:p>
          <a:p>
            <a:r>
              <a:t>  Sum the results to produce a single output value.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Advantages of Fully Connected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Very powerful for learning complex patterns in data.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Relatively simple to implement.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Ideal for tasks requiring dense representation.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dirty="0"/>
              <a:t>Disadvantages of Fully Connected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890750" cy="129266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Prone to overfitting due to a large number of parameters.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Overfitting makes models too sensitive to training data.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Requires regularization techniques like dropout to improve generalization.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Operation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• Input Image: 6 x 6 pixels.</a:t>
            </a:r>
          </a:p>
          <a:p>
            <a:r>
              <a:t>• Filter: 3 x 3 pixels.</a:t>
            </a:r>
          </a:p>
          <a:p>
            <a:r>
              <a:t>• Output: 4 x 4 matrix.</a:t>
            </a:r>
          </a:p>
          <a:p>
            <a:endParaRPr/>
          </a:p>
          <a:p>
            <a:r>
              <a:t>Step-by-Step:</a:t>
            </a:r>
          </a:p>
          <a:p>
            <a:r>
              <a:t>1. Slide the filter across the image.</a:t>
            </a:r>
          </a:p>
          <a:p>
            <a:r>
              <a:t>2. Perform element-wise multiplication and sum.</a:t>
            </a:r>
          </a:p>
          <a:p>
            <a:r>
              <a:t>3. Place the result in the corresponding position in the output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Vertical and Horizontal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Filters can detect specific edges:</a:t>
            </a:r>
          </a:p>
          <a:p>
            <a:r>
              <a:t>  - Vertical Edge Detector: [[1, 0, -1], [1, 0, -1], [1, 0, -1]]</a:t>
            </a:r>
          </a:p>
          <a:p>
            <a:r>
              <a:t>  - Horizontal Edge Detector: [[1, 1, 1], [0, 0, 0], [-1, -1, -1]]</a:t>
            </a:r>
          </a:p>
          <a:p>
            <a:endParaRPr/>
          </a:p>
          <a:p>
            <a:r>
              <a:t>• Practical Applications:</a:t>
            </a:r>
          </a:p>
          <a:p>
            <a:r>
              <a:t>  Highlight edges in real-world images.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Detection in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Convolution layers detect features like:</a:t>
            </a:r>
          </a:p>
          <a:p>
            <a:r>
              <a:t>  - Edges (vertical, horizontal, diagonal).</a:t>
            </a:r>
          </a:p>
          <a:p>
            <a:r>
              <a:t>  - Shapes (circles, lines, textures).</a:t>
            </a:r>
          </a:p>
          <a:p>
            <a:endParaRPr/>
          </a:p>
          <a:p>
            <a:r>
              <a:t>• Multiple filters in a layer extract diverse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with Colored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Colored images have 3 channels (Red, Green, Blue).</a:t>
            </a:r>
          </a:p>
          <a:p>
            <a:r>
              <a:t>• Filter size: F x F x 3.</a:t>
            </a:r>
          </a:p>
          <a:p>
            <a:r>
              <a:t>• Convolution involves all 3 channels.</a:t>
            </a:r>
          </a:p>
          <a:p>
            <a:endParaRPr/>
          </a:p>
          <a:p>
            <a:r>
              <a:t>• Output Formula:</a:t>
            </a:r>
          </a:p>
          <a:p>
            <a:r>
              <a:t>  (N - F + 1) x (N - F + 1) x C (where C = number of filters).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Filters in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Filters are trainable parameters in CNNs.</a:t>
            </a:r>
          </a:p>
          <a:p>
            <a:r>
              <a:t>• During training, CNN learns the optimal filter values.</a:t>
            </a:r>
          </a:p>
          <a:p>
            <a:r>
              <a:t>• Filters adapt to detect meaningful features in the input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1791</Words>
  <Application>Microsoft Office PowerPoint</Application>
  <PresentationFormat>On-screen Show (4:3)</PresentationFormat>
  <Paragraphs>219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Gill Sans MT</vt:lpstr>
      <vt:lpstr>Gallery</vt:lpstr>
      <vt:lpstr>Understanding Convolution Layers in CNNs</vt:lpstr>
      <vt:lpstr>Introduction to Convolution Operation</vt:lpstr>
      <vt:lpstr>Anatomy of a Convolution Layer</vt:lpstr>
      <vt:lpstr>Mathematical Formula</vt:lpstr>
      <vt:lpstr>Convolution Operation - Example</vt:lpstr>
      <vt:lpstr>Vertical and Horizontal Edge Detection</vt:lpstr>
      <vt:lpstr>Feature Detection in CNNs</vt:lpstr>
      <vt:lpstr>Convolution with Colored Images</vt:lpstr>
      <vt:lpstr>Importance of Filters in CNNs</vt:lpstr>
      <vt:lpstr>Applications of Convolution Layers</vt:lpstr>
      <vt:lpstr>Summary</vt:lpstr>
      <vt:lpstr>Padding in Convolutional Neural Networks</vt:lpstr>
      <vt:lpstr>Introduction to Padding</vt:lpstr>
      <vt:lpstr>Problem with Convolution Operation</vt:lpstr>
      <vt:lpstr>Example: Output Size Reduction</vt:lpstr>
      <vt:lpstr>What is Padding?</vt:lpstr>
      <vt:lpstr>How Padding Solves the Problem</vt:lpstr>
      <vt:lpstr>Types of Padding</vt:lpstr>
      <vt:lpstr>Formula for Padding Size</vt:lpstr>
      <vt:lpstr>Padding in TensorFlow</vt:lpstr>
      <vt:lpstr>Conclusion and Key 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Piyushdan Mod</cp:lastModifiedBy>
  <cp:revision>2</cp:revision>
  <dcterms:created xsi:type="dcterms:W3CDTF">2013-01-27T09:14:16Z</dcterms:created>
  <dcterms:modified xsi:type="dcterms:W3CDTF">2024-11-16T18:36:39Z</dcterms:modified>
  <cp:category/>
</cp:coreProperties>
</file>