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56" r:id="rId15"/>
    <p:sldId id="257" r:id="rId16"/>
    <p:sldId id="258" r:id="rId17"/>
    <p:sldId id="259" r:id="rId18"/>
    <p:sldId id="260" r:id="rId19"/>
    <p:sldId id="261" r:id="rId20"/>
    <p:sldId id="267" r:id="rId21"/>
    <p:sldId id="262" r:id="rId22"/>
    <p:sldId id="263" r:id="rId23"/>
    <p:sldId id="268" r:id="rId24"/>
    <p:sldId id="264" r:id="rId25"/>
    <p:sldId id="265" r:id="rId26"/>
    <p:sldId id="26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2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2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45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54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08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17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70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56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2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5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6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3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0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4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3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5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7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Understanding Bag of Words (BoW)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Simple Method for Text Representation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TF-IDF?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1. Term Frequency (TF): Measures how often a word occurs in a document.</a:t>
            </a:r>
          </a:p>
          <a:p>
            <a:r>
              <a:rPr dirty="0"/>
              <a:t>   Formula: TF(t, d) = (Occurrences of t in d) / (Total words in d).</a:t>
            </a:r>
          </a:p>
          <a:p>
            <a:endParaRPr dirty="0"/>
          </a:p>
          <a:p>
            <a:r>
              <a:rPr dirty="0"/>
              <a:t>2. Inverse Document Frequency (IDF): Measures word rarity across documents.</a:t>
            </a:r>
          </a:p>
          <a:p>
            <a:pPr lvl="1"/>
            <a:r>
              <a:rPr dirty="0"/>
              <a:t>   Formula: IDF(t) = log(N / (1 + </a:t>
            </a:r>
            <a:r>
              <a:rPr dirty="0" err="1"/>
              <a:t>n_t</a:t>
            </a:r>
            <a:r>
              <a:rPr dirty="0"/>
              <a:t>)), where:</a:t>
            </a:r>
          </a:p>
          <a:p>
            <a:pPr lvl="1"/>
            <a:r>
              <a:rPr dirty="0"/>
              <a:t>   </a:t>
            </a:r>
            <a:r>
              <a:rPr lang="en-US" dirty="0"/>
              <a:t>	</a:t>
            </a:r>
            <a:r>
              <a:rPr dirty="0"/>
              <a:t>N = Total number of documents.</a:t>
            </a:r>
          </a:p>
          <a:p>
            <a:pPr lvl="1"/>
            <a:r>
              <a:rPr dirty="0"/>
              <a:t>   </a:t>
            </a:r>
            <a:r>
              <a:rPr dirty="0" err="1"/>
              <a:t>n_t</a:t>
            </a:r>
            <a:r>
              <a:rPr dirty="0"/>
              <a:t> = Number of documents containing t.</a:t>
            </a:r>
          </a:p>
          <a:p>
            <a:endParaRPr dirty="0"/>
          </a:p>
          <a:p>
            <a:r>
              <a:rPr dirty="0"/>
              <a:t>3. TF-IDF: Combines the two: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dirty="0"/>
              <a:t>TF-IDF(t, d) = TF(t, d) × IDF(t).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Apply TF-IDF?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Preprocess the text: Remove stopwords, tokenize, etc.</a:t>
            </a:r>
          </a:p>
          <a:p>
            <a:r>
              <a:t>2. Compute Term Frequency (TF) for each term in each document.</a:t>
            </a:r>
          </a:p>
          <a:p>
            <a:r>
              <a:t>3. Compute IDF for each term across all documents.</a:t>
            </a:r>
          </a:p>
          <a:p>
            <a:r>
              <a:t>4. Multiply TF and IDF to get the TF-IDF score for each term.</a:t>
            </a:r>
          </a:p>
          <a:p>
            <a:r>
              <a:t>5. Represent the text as a matrix with TF-IDF scores.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Detailed Example with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425" y="2337847"/>
            <a:ext cx="6427217" cy="41006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200" b="1" dirty="0"/>
              <a:t>Example Dataset</a:t>
            </a:r>
            <a:r>
              <a:rPr sz="1200" dirty="0"/>
              <a:t>:</a:t>
            </a:r>
          </a:p>
          <a:p>
            <a:pPr lvl="1"/>
            <a:r>
              <a:rPr sz="1200" dirty="0"/>
              <a:t>Document 1: 'The cat sat on the mat.'</a:t>
            </a:r>
          </a:p>
          <a:p>
            <a:pPr lvl="1"/>
            <a:r>
              <a:rPr sz="1200" dirty="0"/>
              <a:t>Document 2: 'The dog sat on the mat.'</a:t>
            </a:r>
            <a:endParaRPr lang="en-IN" sz="1200" dirty="0"/>
          </a:p>
          <a:p>
            <a:pPr marL="0" indent="0">
              <a:buNone/>
            </a:pPr>
            <a:r>
              <a:rPr lang="en-IN" sz="1200" b="1" dirty="0"/>
              <a:t>Step-by-Step Calculation</a:t>
            </a:r>
            <a:r>
              <a:rPr lang="en-IN" sz="1200" dirty="0"/>
              <a:t>:</a:t>
            </a:r>
          </a:p>
          <a:p>
            <a:r>
              <a:rPr sz="1200" dirty="0"/>
              <a:t>1. TF Calculation:</a:t>
            </a:r>
          </a:p>
          <a:p>
            <a:pPr lvl="1"/>
            <a:r>
              <a:rPr sz="1200" dirty="0"/>
              <a:t>   TF('cat', Doc1) = 1/6; TF('dog', Doc2) = 1/6.</a:t>
            </a:r>
          </a:p>
          <a:p>
            <a:r>
              <a:rPr sz="1200" dirty="0"/>
              <a:t>2. IDF Calculation:</a:t>
            </a:r>
          </a:p>
          <a:p>
            <a:pPr lvl="1"/>
            <a:r>
              <a:rPr sz="1200" dirty="0"/>
              <a:t>   IDF('cat') = log(2 / (1 + 1)) = 0.301.</a:t>
            </a:r>
          </a:p>
          <a:p>
            <a:pPr lvl="1"/>
            <a:r>
              <a:rPr sz="1200" dirty="0"/>
              <a:t>   IDF('the') = log(2 / (1 + 2)) = 0 (common word).</a:t>
            </a:r>
          </a:p>
          <a:p>
            <a:r>
              <a:rPr sz="1200" dirty="0"/>
              <a:t>3. TF-IDF:</a:t>
            </a:r>
          </a:p>
          <a:p>
            <a:pPr lvl="1"/>
            <a:r>
              <a:rPr sz="1200" dirty="0"/>
              <a:t>   TF-IDF('cat', Doc1) = 1/6 × 0.301 = 0.050.</a:t>
            </a:r>
          </a:p>
          <a:p>
            <a:pPr lvl="1"/>
            <a:r>
              <a:rPr sz="1200" dirty="0"/>
              <a:t>   TF-IDF('dog', Doc2) = 1/6 × 0.301 = 0.050.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of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Assumes word importance is independent of context.</a:t>
            </a:r>
          </a:p>
          <a:p>
            <a:r>
              <a:rPr dirty="0"/>
              <a:t>Struggles with synonyms or semantic meaning (e.g., 'car' vs. 'automobile').</a:t>
            </a:r>
          </a:p>
          <a:p>
            <a:r>
              <a:rPr dirty="0"/>
              <a:t>High-dimensional representation may be computationally expensive for large datasets.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Word Embeddings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Word Representation in Machine Learning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Text as input to models (e.g., RNN, LSTM).</a:t>
            </a:r>
          </a:p>
          <a:p>
            <a:r>
              <a:rPr dirty="0"/>
              <a:t>Computers process numbers, not words.</a:t>
            </a:r>
          </a:p>
          <a:p>
            <a:r>
              <a:rPr dirty="0"/>
              <a:t>Challenge: Can computers understand relationships between words like humans do?</a:t>
            </a:r>
          </a:p>
          <a:p>
            <a:r>
              <a:rPr dirty="0"/>
              <a:t>Example: Knowing 'apple' and 'orange' are fruits.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Word Embeddings?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Text needs to be converted into numerical data.</a:t>
            </a:r>
          </a:p>
          <a:p>
            <a:r>
              <a:rPr dirty="0"/>
              <a:t>Computers struggle to infer relationships like 'king' and 'prince.'</a:t>
            </a:r>
          </a:p>
          <a:p>
            <a:r>
              <a:rPr dirty="0"/>
              <a:t>How can we address these gaps in understanding?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One-Hot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Words converted to numerical indices using a vocabulary.</a:t>
            </a:r>
          </a:p>
          <a:p>
            <a:r>
              <a:rPr dirty="0"/>
              <a:t>Example:</a:t>
            </a:r>
          </a:p>
          <a:p>
            <a:r>
              <a:rPr dirty="0"/>
              <a:t>'</a:t>
            </a:r>
            <a:r>
              <a:rPr lang="en-US" dirty="0"/>
              <a:t> </a:t>
            </a:r>
            <a:r>
              <a:rPr dirty="0"/>
              <a:t>the': 8989</a:t>
            </a:r>
          </a:p>
          <a:p>
            <a:r>
              <a:rPr dirty="0"/>
              <a:t>'king': 3456</a:t>
            </a:r>
          </a:p>
          <a:p>
            <a:r>
              <a:rPr dirty="0"/>
              <a:t>Converted into a one-hot encoded vector.</a:t>
            </a:r>
          </a:p>
          <a:p>
            <a:r>
              <a:rPr dirty="0"/>
              <a:t>Vector size = Vocabulary size (e.g., 10,000 words).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of One-Hot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No relationship between words (e.g., 'king' and 'prince').</a:t>
            </a:r>
          </a:p>
          <a:p>
            <a:r>
              <a:rPr dirty="0"/>
              <a:t>Computational inefficiency due to high dimensionality.</a:t>
            </a:r>
          </a:p>
          <a:p>
            <a:r>
              <a:rPr dirty="0"/>
              <a:t>Vocabulary size increases matrix size exponentially.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Introducing Word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Word embeddings create </a:t>
            </a:r>
            <a:r>
              <a:rPr dirty="0" err="1"/>
              <a:t>featurized</a:t>
            </a:r>
            <a:r>
              <a:rPr dirty="0"/>
              <a:t> vector representations.</a:t>
            </a:r>
          </a:p>
          <a:p>
            <a:r>
              <a:rPr dirty="0"/>
              <a:t>Enables computers to infer relationships and context.</a:t>
            </a:r>
          </a:p>
          <a:p>
            <a:r>
              <a:rPr dirty="0"/>
              <a:t>Example:</a:t>
            </a:r>
          </a:p>
          <a:p>
            <a:r>
              <a:rPr dirty="0"/>
              <a:t>'apple' and 'orange' → Similar vectors.</a:t>
            </a:r>
          </a:p>
          <a:p>
            <a:r>
              <a:rPr dirty="0"/>
              <a:t>'king' and 'orange' → Dissimilar vectors.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Why Do We Need Word Embedding Techniques?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Text data is inherently non-numerical and cannot be processed by machine learning models directly.</a:t>
            </a:r>
          </a:p>
          <a:p>
            <a:r>
              <a:rPr dirty="0"/>
              <a:t>Word embedding techniques convert text into numerical formats (vectors) to represent words and their relationships.</a:t>
            </a:r>
          </a:p>
          <a:p>
            <a:r>
              <a:rPr dirty="0"/>
              <a:t>They enable models to capture semantic meaning, context, and relationships between words.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43E3-5897-B368-63CC-640AD2CE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Introducing Word Embeddings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F3227D-3522-9222-4375-F36F47C97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5438" t="31086" r="14501" b="18926"/>
          <a:stretch/>
        </p:blipFill>
        <p:spPr>
          <a:xfrm>
            <a:off x="457200" y="2565532"/>
            <a:ext cx="8385382" cy="3365370"/>
          </a:xfrm>
        </p:spPr>
      </p:pic>
    </p:spTree>
    <p:extLst>
      <p:ext uri="{BB962C8B-B14F-4D97-AF65-F5344CB8AC3E}">
        <p14:creationId xmlns:p14="http://schemas.microsoft.com/office/powerpoint/2010/main" val="2889598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Word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Features like gender, size, or contextual similarity.</a:t>
            </a:r>
          </a:p>
          <a:p>
            <a:r>
              <a:rPr dirty="0"/>
              <a:t>Close vectors indicate related words (e.g., 'king' and 'prince').</a:t>
            </a:r>
          </a:p>
          <a:p>
            <a:r>
              <a:rPr dirty="0"/>
              <a:t>Opposite vectors represent unrelated concepts (e.g., 'king' vs. 'apple').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Word Embeddings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Analogies: 'Man' is to 'woman' as 'king' is to 'queen.'</a:t>
            </a:r>
          </a:p>
          <a:p>
            <a:r>
              <a:rPr dirty="0"/>
              <a:t>Clustering: Similar words grouped (e.g., fruits, animals).</a:t>
            </a:r>
          </a:p>
          <a:p>
            <a:r>
              <a:rPr dirty="0"/>
              <a:t>Visual representation: 2D plane projection.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34C5-98EA-47D5-0E6D-F1D72C69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 Embeddings in 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2FFA1D-1706-1774-9A0F-E99F7EF7A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1489" t="18141" r="31414" b="17511"/>
          <a:stretch/>
        </p:blipFill>
        <p:spPr>
          <a:xfrm>
            <a:off x="2281286" y="2229847"/>
            <a:ext cx="4581427" cy="4470139"/>
          </a:xfrm>
        </p:spPr>
      </p:pic>
    </p:spTree>
    <p:extLst>
      <p:ext uri="{BB962C8B-B14F-4D97-AF65-F5344CB8AC3E}">
        <p14:creationId xmlns:p14="http://schemas.microsoft.com/office/powerpoint/2010/main" val="2867602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Word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Models automatically generate feature vectors.</a:t>
            </a:r>
          </a:p>
          <a:p>
            <a:r>
              <a:rPr dirty="0"/>
              <a:t>Features are not manually assigned but learned through context.</a:t>
            </a:r>
          </a:p>
          <a:p>
            <a:r>
              <a:rPr dirty="0"/>
              <a:t>Vocabulary represented efficiently in lower-dimensional spaces.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Techniques for Word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Word2Vec</a:t>
            </a:r>
          </a:p>
          <a:p>
            <a:r>
              <a:rPr dirty="0" err="1"/>
              <a:t>GloVe</a:t>
            </a:r>
            <a:endParaRPr dirty="0"/>
          </a:p>
          <a:p>
            <a:r>
              <a:rPr dirty="0"/>
              <a:t>Learn to train embeddings in Word2Vec.</a:t>
            </a:r>
          </a:p>
          <a:p>
            <a:r>
              <a:rPr dirty="0"/>
              <a:t>Implement word embeddings in Python.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Word embeddings address one-hot encoding limitations.</a:t>
            </a:r>
          </a:p>
          <a:p>
            <a:r>
              <a:rPr dirty="0"/>
              <a:t>Capture relationships and context between words.</a:t>
            </a:r>
          </a:p>
          <a:p>
            <a:r>
              <a:rPr dirty="0"/>
              <a:t>Foundational for advanced NLP applications.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Bag of Words?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</a:t>
            </a:r>
            <a:r>
              <a:rPr dirty="0" err="1"/>
              <a:t>BoW</a:t>
            </a:r>
            <a:r>
              <a:rPr dirty="0"/>
              <a:t> is a simple method to convert text into numerical vectors.</a:t>
            </a:r>
          </a:p>
          <a:p>
            <a:r>
              <a:rPr dirty="0"/>
              <a:t>It represents text data based on the frequency of words, ignoring grammar and word order.</a:t>
            </a:r>
          </a:p>
          <a:p>
            <a:r>
              <a:rPr dirty="0"/>
              <a:t>Useful for text classification, sentiment analysis, and document similarity tasks.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 We Apply Bag of Words?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1. </a:t>
            </a:r>
            <a:r>
              <a:rPr b="1" dirty="0"/>
              <a:t>Tokenization</a:t>
            </a:r>
            <a:r>
              <a:rPr dirty="0"/>
              <a:t>: Split the text into individual words (tokens).</a:t>
            </a:r>
          </a:p>
          <a:p>
            <a:r>
              <a:rPr dirty="0"/>
              <a:t>   Example: 'The cat sat on the mat' → [The, cat, sat, on, the, mat]</a:t>
            </a:r>
          </a:p>
          <a:p>
            <a:r>
              <a:rPr dirty="0"/>
              <a:t>2. </a:t>
            </a:r>
            <a:r>
              <a:rPr b="1" dirty="0"/>
              <a:t>Vocabulary Creation</a:t>
            </a:r>
            <a:r>
              <a:rPr dirty="0"/>
              <a:t>: List unique words from the corpus.</a:t>
            </a:r>
          </a:p>
          <a:p>
            <a:r>
              <a:rPr dirty="0"/>
              <a:t>   Example: [The, cat, sat, on, mat]</a:t>
            </a:r>
          </a:p>
          <a:p>
            <a:r>
              <a:rPr dirty="0"/>
              <a:t>3. </a:t>
            </a:r>
            <a:r>
              <a:rPr b="1" dirty="0"/>
              <a:t>Vectorization</a:t>
            </a:r>
            <a:r>
              <a:rPr dirty="0"/>
              <a:t>: Create a vector where each element represents a word's frequency in a sentence/document.</a:t>
            </a:r>
          </a:p>
          <a:p>
            <a:r>
              <a:rPr dirty="0"/>
              <a:t>   Example: [The: 2, cat: 1, sat: 1, on: 1, mat: 1]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Detailed Example of Bag of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244103"/>
            <a:ext cx="6345260" cy="353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400" b="1" dirty="0"/>
              <a:t>Example Corpus</a:t>
            </a:r>
            <a:r>
              <a:rPr sz="1400" dirty="0"/>
              <a:t>:</a:t>
            </a:r>
          </a:p>
          <a:p>
            <a:pPr lvl="1"/>
            <a:r>
              <a:rPr sz="1400" dirty="0"/>
              <a:t>1. Sentence 1: 'I love programming.'</a:t>
            </a:r>
          </a:p>
          <a:p>
            <a:pPr lvl="1"/>
            <a:r>
              <a:rPr sz="1400" dirty="0"/>
              <a:t>2. Sentence 2: 'Programming is fun.'</a:t>
            </a:r>
          </a:p>
          <a:p>
            <a:pPr lvl="1"/>
            <a:r>
              <a:rPr sz="1400" dirty="0"/>
              <a:t>3. Sentence 3: 'I enjoy coding.'</a:t>
            </a:r>
          </a:p>
          <a:p>
            <a:pPr marL="0" indent="0">
              <a:buNone/>
            </a:pPr>
            <a:r>
              <a:rPr sz="1400" b="1" dirty="0"/>
              <a:t>Steps</a:t>
            </a:r>
            <a:r>
              <a:rPr sz="1400" dirty="0"/>
              <a:t>:</a:t>
            </a:r>
          </a:p>
          <a:p>
            <a:r>
              <a:rPr sz="1400" dirty="0"/>
              <a:t>1. </a:t>
            </a:r>
            <a:r>
              <a:rPr sz="1400" b="1" dirty="0"/>
              <a:t>Vocabulary Creation</a:t>
            </a:r>
            <a:r>
              <a:rPr sz="1400" dirty="0"/>
              <a:t>: Unique words → [I, love, programming, is, fun, enjoy, coding]</a:t>
            </a:r>
          </a:p>
          <a:p>
            <a:r>
              <a:rPr sz="1400" dirty="0"/>
              <a:t>2. </a:t>
            </a:r>
            <a:r>
              <a:rPr sz="1400" b="1" dirty="0"/>
              <a:t>Vectorization</a:t>
            </a:r>
            <a:r>
              <a:rPr sz="1400" dirty="0"/>
              <a:t>: </a:t>
            </a:r>
          </a:p>
          <a:p>
            <a:pPr lvl="1"/>
            <a:r>
              <a:rPr sz="1400" dirty="0"/>
              <a:t>   Sentence 1 → [1, 1, 1, 0, 0, 0, 0]</a:t>
            </a:r>
          </a:p>
          <a:p>
            <a:pPr lvl="1"/>
            <a:r>
              <a:rPr sz="1400" dirty="0"/>
              <a:t>   Sentence 2 → [0, 0, 1, 1, 1, 0, 0]</a:t>
            </a:r>
          </a:p>
          <a:p>
            <a:pPr lvl="1"/>
            <a:r>
              <a:rPr sz="1400" dirty="0"/>
              <a:t>   Sentence 3 → [1, 0, 0, 0, 0, 1, 1]</a:t>
            </a:r>
          </a:p>
          <a:p>
            <a:r>
              <a:rPr sz="1400" dirty="0"/>
              <a:t>3. </a:t>
            </a:r>
            <a:r>
              <a:rPr sz="1400" b="1" dirty="0"/>
              <a:t>Mathematical Representation</a:t>
            </a:r>
            <a:r>
              <a:rPr sz="1400" dirty="0"/>
              <a:t>: Construct a document-term matrix: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Document-Term Matrix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63BB8F-B237-E307-9F3A-B334367C7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99" y="2526384"/>
            <a:ext cx="7984504" cy="33182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of Bag of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b="1" dirty="0"/>
              <a:t>Context Ignorance</a:t>
            </a:r>
            <a:r>
              <a:rPr dirty="0"/>
              <a:t>: Ignores the sequence and meaning of words.</a:t>
            </a:r>
            <a:endParaRPr lang="en-US" dirty="0"/>
          </a:p>
          <a:p>
            <a:pPr lvl="1"/>
            <a:r>
              <a:rPr dirty="0"/>
              <a:t>Example: 'The dog chased the cat' vs. 'The cat chased the dog' are treated similarly.</a:t>
            </a:r>
          </a:p>
          <a:p>
            <a:r>
              <a:rPr b="1" dirty="0"/>
              <a:t>High Dimensionality</a:t>
            </a:r>
            <a:r>
              <a:rPr dirty="0"/>
              <a:t>: Large vocabularies lead to sparse and large matrices.</a:t>
            </a:r>
          </a:p>
          <a:p>
            <a:r>
              <a:rPr b="1" dirty="0"/>
              <a:t>Inability to Handle Synonyms</a:t>
            </a:r>
            <a:r>
              <a:rPr dirty="0"/>
              <a:t>: Words with similar meanings (e.g., happy and joyful) are treated independently.</a:t>
            </a:r>
          </a:p>
          <a:p>
            <a:r>
              <a:rPr b="1" dirty="0"/>
              <a:t>Fails to Capture Semantics</a:t>
            </a:r>
            <a:r>
              <a:rPr dirty="0"/>
              <a:t>: Cannot determine relationships between words.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TF-IDF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Term Frequency-Inverse Document Frequency for Text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Do We Need TF-IDF?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Bag of Words (</a:t>
            </a:r>
            <a:r>
              <a:rPr dirty="0" err="1"/>
              <a:t>BoW</a:t>
            </a:r>
            <a:r>
              <a:rPr dirty="0"/>
              <a:t>) captures word frequency but ignores word importance.</a:t>
            </a:r>
          </a:p>
          <a:p>
            <a:r>
              <a:rPr dirty="0"/>
              <a:t>Common words (e.g., 'the,' 'and') dominate </a:t>
            </a:r>
            <a:r>
              <a:rPr dirty="0" err="1"/>
              <a:t>BoW</a:t>
            </a:r>
            <a:r>
              <a:rPr dirty="0"/>
              <a:t> models despite providing little meaning.</a:t>
            </a:r>
          </a:p>
          <a:p>
            <a:r>
              <a:rPr dirty="0"/>
              <a:t>TF-IDF assigns importance to words based on their rarity and relevance to a document.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213</TotalTime>
  <Words>1235</Words>
  <Application>Microsoft Office PowerPoint</Application>
  <PresentationFormat>On-screen Show (4:3)</PresentationFormat>
  <Paragraphs>127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Ion Boardroom</vt:lpstr>
      <vt:lpstr>Understanding Bag of Words (BoW)</vt:lpstr>
      <vt:lpstr>Why Do We Need Word Embedding Techniques?</vt:lpstr>
      <vt:lpstr>What is Bag of Words?</vt:lpstr>
      <vt:lpstr>How Do We Apply Bag of Words?</vt:lpstr>
      <vt:lpstr>Detailed Example of Bag of Words</vt:lpstr>
      <vt:lpstr>Document-Term Matrix</vt:lpstr>
      <vt:lpstr>Limitations of Bag of Words</vt:lpstr>
      <vt:lpstr>Introduction to TF-IDF</vt:lpstr>
      <vt:lpstr>Why Do We Need TF-IDF?</vt:lpstr>
      <vt:lpstr>What is TF-IDF?</vt:lpstr>
      <vt:lpstr>How to Apply TF-IDF?</vt:lpstr>
      <vt:lpstr>Detailed Example with Calculations</vt:lpstr>
      <vt:lpstr>Limitations of TF-IDF</vt:lpstr>
      <vt:lpstr>Word Embeddings in Python</vt:lpstr>
      <vt:lpstr>Introduction</vt:lpstr>
      <vt:lpstr>Why Word Embeddings?</vt:lpstr>
      <vt:lpstr>One-Hot Encoding</vt:lpstr>
      <vt:lpstr>Limitations of One-Hot Encoding</vt:lpstr>
      <vt:lpstr>Introducing Word Embeddings</vt:lpstr>
      <vt:lpstr>Introducing Word Embeddings</vt:lpstr>
      <vt:lpstr>Understanding Word Embeddings</vt:lpstr>
      <vt:lpstr>Word Embeddings in Action</vt:lpstr>
      <vt:lpstr>Word Embeddings in Action</vt:lpstr>
      <vt:lpstr>Training Word Embeddings</vt:lpstr>
      <vt:lpstr>Techniques for Word Embeddings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Piyushdan Mod</cp:lastModifiedBy>
  <cp:revision>5</cp:revision>
  <dcterms:created xsi:type="dcterms:W3CDTF">2013-01-27T09:14:16Z</dcterms:created>
  <dcterms:modified xsi:type="dcterms:W3CDTF">2024-11-30T18:20:55Z</dcterms:modified>
  <cp:category/>
</cp:coreProperties>
</file>