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bin" panose="020B0604020202020204" charset="0"/>
      <p:regular r:id="rId11"/>
    </p:embeddedFont>
    <p:embeddedFont>
      <p:font typeface="Unbounde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2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2014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Sudoku Game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30291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Project Report - Computer Engineering (B.Tech)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95513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Dharmsinh Desai University (DDU)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6073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Team Members: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5958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Piyush Jitendrakumar Desai | Roll No: CE069 | ID: 24CEUOS026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72631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Mihir Sarjubhai Bhanvadiya | Roll No: CE061 | ID: 24CEUOS011</a:t>
            </a:r>
            <a:endParaRPr lang="en-US" sz="1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FC004-56EF-9767-6DFA-6A30DA25405C}"/>
              </a:ext>
            </a:extLst>
          </p:cNvPr>
          <p:cNvSpPr txBox="1"/>
          <p:nvPr/>
        </p:nvSpPr>
        <p:spPr>
          <a:xfrm>
            <a:off x="12818224" y="7767669"/>
            <a:ext cx="16791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PPS Project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3054072"/>
            <a:ext cx="4887873" cy="212145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445776"/>
            <a:ext cx="570940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837724" y="250876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6" name="Text 2"/>
          <p:cNvSpPr/>
          <p:nvPr/>
        </p:nvSpPr>
        <p:spPr>
          <a:xfrm>
            <a:off x="1615559" y="2591038"/>
            <a:ext cx="32850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Classic 9x9 Sudoku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308657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C++ Console Application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837724" y="39483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5"/>
          <p:cNvSpPr/>
          <p:nvPr/>
        </p:nvSpPr>
        <p:spPr>
          <a:xfrm>
            <a:off x="1615559" y="40306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615559" y="452616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Dynamic Board Display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1615559" y="499288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Difficulty Levels: Easy, Medium, Hard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1615559" y="5459611"/>
            <a:ext cx="6690717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⌛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Timer &amp; </a:t>
            </a: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↩️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Undo Move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1615559" y="593395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Mistake Tracking</a:t>
            </a:r>
            <a:endParaRPr lang="en-US" sz="1850" dirty="0"/>
          </a:p>
        </p:txBody>
      </p:sp>
      <p:sp>
        <p:nvSpPr>
          <p:cNvPr id="14" name="Text 10"/>
          <p:cNvSpPr/>
          <p:nvPr/>
        </p:nvSpPr>
        <p:spPr>
          <a:xfrm>
            <a:off x="1615559" y="640068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Scroll Effect using our header file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2972038"/>
            <a:ext cx="4887873" cy="22855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308140"/>
            <a:ext cx="56361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Special Features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837724" y="2371130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6" name="Text 2"/>
          <p:cNvSpPr/>
          <p:nvPr/>
        </p:nvSpPr>
        <p:spPr>
          <a:xfrm>
            <a:off x="1077039" y="26104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Scroll Effect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77039" y="3105983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Animated "SUDOKU" banner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837724" y="3967639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5"/>
          <p:cNvSpPr/>
          <p:nvPr/>
        </p:nvSpPr>
        <p:spPr>
          <a:xfrm>
            <a:off x="1077039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Timer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77039" y="4702493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Real-time MM:SS format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5564148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2" name="Text 8"/>
          <p:cNvSpPr/>
          <p:nvPr/>
        </p:nvSpPr>
        <p:spPr>
          <a:xfrm>
            <a:off x="1077039" y="58034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Undo Move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77039" y="6299002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 restart needed and can undo step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88971"/>
            <a:ext cx="68093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OOP Concepts Used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591276"/>
            <a:ext cx="398978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Hierarchical Inheritance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182541"/>
            <a:ext cx="6186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Easy, Medium, and Hard classes inherit from the Sudoku class.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163973"/>
            <a:ext cx="6186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They implement the getSudoku() method to provide specific puzzles for each difficulty level.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145405"/>
            <a:ext cx="6186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class Easy : public Sudoku { … };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743813"/>
            <a:ext cx="6186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class Medium : public Sudoku { … };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6342221"/>
            <a:ext cx="6186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class Hard : public Sudoku { … };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6071" y="2591276"/>
            <a:ext cx="618410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Abstract Classes and Pure Virtual Functions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16071" y="3534489"/>
            <a:ext cx="618410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Sudoku class is an abstract class with a pure virtual function getSudoku().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6071" y="4515922"/>
            <a:ext cx="618410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This enforces that derived classes (Easy, Medium, Hard) must implement this function.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6071" y="5497354"/>
            <a:ext cx="618410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virtual vector&lt;vector&lt;int&gt;&gt;  getSudoku() = 0;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C878D-0B61-315F-C0DD-ADF5E6B2927C}"/>
              </a:ext>
            </a:extLst>
          </p:cNvPr>
          <p:cNvSpPr txBox="1"/>
          <p:nvPr/>
        </p:nvSpPr>
        <p:spPr>
          <a:xfrm>
            <a:off x="12818224" y="7767669"/>
            <a:ext cx="16791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PPS Project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8655" y="525304"/>
            <a:ext cx="5434489" cy="561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OOP Concepts Used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68655" y="1564719"/>
            <a:ext cx="4369832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Polymorphism (Dynamic Binding)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68655" y="2036683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playGame function uses a pointer of type Sudoku to call methods on derived classes.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68655" y="2820114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This allows for dynamic binding, where the correct method is called based on the actual object type at runtime.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68655" y="3603546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The function playGame(Sudoku* game) takes a pointer to the base class and calls derived class methods.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68655" y="4386977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Sudoku* game = nullptr;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68655" y="4864656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…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68655" y="5342334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if (diff=="easy") game = new Easy(lvl);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68655" y="5820013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else if (diff=="medium") game = new Medium(lvl);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68655" y="6297692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else game = new Hard(lvl);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68655" y="6775371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playGame(game);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555825" y="1564719"/>
            <a:ext cx="4483775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Constructor and Initialization List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55825" y="2036683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constructors of the Sudoku class and its derived classes use initialization lists to initialize member variables.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7555825" y="2820114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For example, the Sudoku constructor initializes level, difficulty, and mistakeCount using an initialization list: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7555825" y="3603546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Sudoku(string diff, int lvl, int mistake = 0) : level(lvl), difficulty(diff), mistakeCount(mistake) {};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7555825" y="4386977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555825" y="4883706"/>
            <a:ext cx="2247662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File Handling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55825" y="5355669"/>
            <a:ext cx="6413540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ifstream file("easy.txt"); --&gt; Opens the file and prepares to read puzzles line by line.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7555825" y="6139101"/>
            <a:ext cx="6413540" cy="917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file.ignore(numeric_limits&lt;streamsize&gt;::max(), '\n'); --&gt; Clears the remaining part of the current line after reading a board o skip blank lines or garbage after one puzzle, before reading the next.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7555825" y="7228284"/>
            <a:ext cx="6413540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file.close() --&gt; Releases the file stream once reading is done</a:t>
            </a:r>
            <a:endParaRPr 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08FF8-09F2-9970-0EB8-917425A92CC0}"/>
              </a:ext>
            </a:extLst>
          </p:cNvPr>
          <p:cNvSpPr txBox="1"/>
          <p:nvPr/>
        </p:nvSpPr>
        <p:spPr>
          <a:xfrm>
            <a:off x="12818224" y="7767669"/>
            <a:ext cx="16791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PPS Project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88971"/>
            <a:ext cx="68093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OOP Concepts Used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591276"/>
            <a:ext cx="451473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Making our own header file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182541"/>
            <a:ext cx="561820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#define Defines a symbolic constant or macro — in this case, a unique name.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163973"/>
            <a:ext cx="561820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#ifndef “If not defined” — checks if the symbol hasn’t been defined yet.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145405"/>
            <a:ext cx="561820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#endif  —  Ends the conditional started by #ifndef.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047428" y="25912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Timer &lt;chrono&gt;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047428" y="3182541"/>
            <a:ext cx="67527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&lt;chrono&gt; library is used to implement a timer for the game.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047428" y="3780949"/>
            <a:ext cx="67527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It tracks the time taken by the player to solve the Sudoku puzzle.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047428" y="4379357"/>
            <a:ext cx="67527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auto startTime = steady_clock::now(); --&gt; now() returns time_point form monotic clock of chrono::steady_clock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047428" y="5360789"/>
            <a:ext cx="67527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int timePassed = duration_cast&lt;seconds&gt;(now - startTime).count(); --&gt; count() returns numeric value of time in seconds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047428" y="6342221"/>
            <a:ext cx="67527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int timeLeft = totalMinutes * 60 - timePassed;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1A80E-A7A1-7558-DF77-3B693F1BCA43}"/>
              </a:ext>
            </a:extLst>
          </p:cNvPr>
          <p:cNvSpPr txBox="1"/>
          <p:nvPr/>
        </p:nvSpPr>
        <p:spPr>
          <a:xfrm>
            <a:off x="12818224" y="7767669"/>
            <a:ext cx="16791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PPS Project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745" y="492443"/>
            <a:ext cx="4213741" cy="526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Flow of Program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1377196"/>
            <a:ext cx="895350" cy="10744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90700" y="1556266"/>
            <a:ext cx="2509718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Start &amp; Scroll Effect</a:t>
            </a:r>
            <a:endParaRPr lang="en-US" sz="1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" y="2451616"/>
            <a:ext cx="895350" cy="10744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90700" y="2630686"/>
            <a:ext cx="3944660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Display Rules &amp; Select Difficulty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" y="3526036"/>
            <a:ext cx="895350" cy="10744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90700" y="3705106"/>
            <a:ext cx="3224570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Load Puzzle &amp; Start Timer</a:t>
            </a:r>
            <a:endParaRPr lang="en-US" sz="16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" y="4600456"/>
            <a:ext cx="895350" cy="206263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790700" y="4779526"/>
            <a:ext cx="2106811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Game Loop</a:t>
            </a:r>
            <a:endParaRPr lang="en-US" sz="1650" dirty="0"/>
          </a:p>
        </p:txBody>
      </p:sp>
      <p:sp>
        <p:nvSpPr>
          <p:cNvPr id="11" name="Text 5"/>
          <p:cNvSpPr/>
          <p:nvPr/>
        </p:nvSpPr>
        <p:spPr>
          <a:xfrm>
            <a:off x="1790700" y="5150287"/>
            <a:ext cx="1221295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Check  undo/Exit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1790700" y="5499378"/>
            <a:ext cx="1221295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Check Validate Move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1790700" y="5848469"/>
            <a:ext cx="1221295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Update Board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1790700" y="6197560"/>
            <a:ext cx="1221295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Display updated board</a:t>
            </a:r>
            <a:endParaRPr lang="en-US" sz="1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45" y="6663095"/>
            <a:ext cx="895350" cy="107442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90700" y="6842165"/>
            <a:ext cx="3257312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Win/Game Over &amp; Replay?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66436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Team Contributions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Piyush Desai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Core Game Logic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Timer Implementation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Debugging &amp; Optimization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30803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Mihir Bhanvadiya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Scroll Animation (ScrollEffect.h)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UI/UX Design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Board Management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717</Words>
  <Application>Microsoft Office PowerPoint</Application>
  <PresentationFormat>Custom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Cabin</vt:lpstr>
      <vt:lpstr>Unbounded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Desai</cp:lastModifiedBy>
  <cp:revision>2</cp:revision>
  <dcterms:created xsi:type="dcterms:W3CDTF">2025-04-30T09:42:54Z</dcterms:created>
  <dcterms:modified xsi:type="dcterms:W3CDTF">2025-04-30T09:50:14Z</dcterms:modified>
</cp:coreProperties>
</file>