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877" r:id="rId1"/>
  </p:sldMasterIdLst>
  <p:notesMasterIdLst>
    <p:notesMasterId r:id="rId3"/>
  </p:notesMasterIdLst>
  <p:sldIdLst>
    <p:sldId id="259" r:id="rId2"/>
  </p:sldIdLst>
  <p:sldSz cx="32004000" cy="36360100"/>
  <p:notesSz cx="37947600" cy="50749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452" userDrawn="1">
          <p15:clr>
            <a:srgbClr val="A4A3A4"/>
          </p15:clr>
        </p15:guide>
        <p15:guide id="2" pos="100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CDCD"/>
    <a:srgbClr val="FFF7DA"/>
    <a:srgbClr val="DAC4B2"/>
    <a:srgbClr val="9F282C"/>
    <a:srgbClr val="C00000"/>
    <a:srgbClr val="EDE7E3"/>
    <a:srgbClr val="E5DFDB"/>
    <a:srgbClr val="EDDFDF"/>
    <a:srgbClr val="CA0202"/>
    <a:srgbClr val="E2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479" autoAdjust="0"/>
    <p:restoredTop sz="99296" autoAdjust="0"/>
  </p:normalViewPr>
  <p:slideViewPr>
    <p:cSldViewPr>
      <p:cViewPr>
        <p:scale>
          <a:sx n="66" d="100"/>
          <a:sy n="66" d="100"/>
        </p:scale>
        <p:origin x="-2482" y="-451"/>
      </p:cViewPr>
      <p:guideLst>
        <p:guide orient="horz" pos="11452"/>
        <p:guide pos="100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5" d="100"/>
        <a:sy n="25"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19" name="Rectangle 3"/>
          <p:cNvSpPr>
            <a:spLocks noGrp="1" noChangeArrowheads="1"/>
          </p:cNvSpPr>
          <p:nvPr>
            <p:ph type="dt" idx="1"/>
          </p:nvPr>
        </p:nvSpPr>
        <p:spPr bwMode="auto">
          <a:xfrm>
            <a:off x="21488400" y="0"/>
            <a:ext cx="16459200" cy="2514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atin typeface="Arial" charset="0"/>
                <a:ea typeface="+mn-ea"/>
                <a:cs typeface="宋体" charset="-122"/>
              </a:defRPr>
            </a:lvl1pPr>
          </a:lstStyle>
          <a:p>
            <a:pPr>
              <a:defRPr/>
            </a:pPr>
            <a:endParaRPr lang="en-US" altLang="zh-CN"/>
          </a:p>
        </p:txBody>
      </p:sp>
      <p:sp>
        <p:nvSpPr>
          <p:cNvPr id="13316" name="Rectangle 4"/>
          <p:cNvSpPr>
            <a:spLocks noGrp="1" noRot="1" noChangeAspect="1" noChangeArrowheads="1" noTextEdit="1"/>
          </p:cNvSpPr>
          <p:nvPr>
            <p:ph type="sldImg" idx="2"/>
          </p:nvPr>
        </p:nvSpPr>
        <p:spPr bwMode="auto">
          <a:xfrm>
            <a:off x="10590213" y="3810000"/>
            <a:ext cx="16767175" cy="19050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21" name="Rectangle 5"/>
          <p:cNvSpPr>
            <a:spLocks noGrp="1" noChangeArrowheads="1"/>
          </p:cNvSpPr>
          <p:nvPr>
            <p:ph type="body" sz="quarter" idx="3"/>
          </p:nvPr>
        </p:nvSpPr>
        <p:spPr bwMode="auto">
          <a:xfrm>
            <a:off x="5029200" y="24079200"/>
            <a:ext cx="27889200" cy="22860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9222" name="Rectangle 6"/>
          <p:cNvSpPr>
            <a:spLocks noGrp="1" noChangeArrowheads="1"/>
          </p:cNvSpPr>
          <p:nvPr>
            <p:ph type="ftr" sz="quarter" idx="4"/>
          </p:nvPr>
        </p:nvSpPr>
        <p:spPr bwMode="auto">
          <a:xfrm>
            <a:off x="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atin typeface="Arial" charset="0"/>
                <a:ea typeface="+mn-ea"/>
                <a:cs typeface="宋体" charset="-122"/>
              </a:defRPr>
            </a:lvl1pPr>
          </a:lstStyle>
          <a:p>
            <a:pPr>
              <a:defRPr/>
            </a:pPr>
            <a:endParaRPr lang="en-US" altLang="zh-CN"/>
          </a:p>
        </p:txBody>
      </p:sp>
      <p:sp>
        <p:nvSpPr>
          <p:cNvPr id="9223" name="Rectangle 7"/>
          <p:cNvSpPr>
            <a:spLocks noGrp="1" noChangeArrowheads="1"/>
          </p:cNvSpPr>
          <p:nvPr>
            <p:ph type="sldNum" sz="quarter" idx="5"/>
          </p:nvPr>
        </p:nvSpPr>
        <p:spPr bwMode="auto">
          <a:xfrm>
            <a:off x="21488400" y="48234600"/>
            <a:ext cx="16459200" cy="2514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ea typeface="SimSun" pitchFamily="2" charset="-122"/>
              </a:defRPr>
            </a:lvl1pPr>
          </a:lstStyle>
          <a:p>
            <a:fld id="{F292183B-F5F8-4439-922E-D0C2BF219BD4}" type="slidenum">
              <a:rPr lang="en-US" altLang="zh-CN"/>
              <a:pPr/>
              <a:t>‹#›</a:t>
            </a:fld>
            <a:endParaRPr lang="en-US" altLang="zh-CN"/>
          </a:p>
        </p:txBody>
      </p:sp>
    </p:spTree>
    <p:extLst>
      <p:ext uri="{BB962C8B-B14F-4D97-AF65-F5344CB8AC3E}">
        <p14:creationId xmlns:p14="http://schemas.microsoft.com/office/powerpoint/2010/main" val="54074778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000" kern="1200">
        <a:solidFill>
          <a:schemeClr val="tx1"/>
        </a:solidFill>
        <a:latin typeface="Arial" charset="0"/>
        <a:ea typeface="MS PGothic" pitchFamily="34" charset="-128"/>
        <a:cs typeface="ＭＳ Ｐゴシック" charset="-128"/>
      </a:defRPr>
    </a:lvl1pPr>
    <a:lvl2pPr marL="399662"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2pPr>
    <a:lvl3pPr marL="79931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3pPr>
    <a:lvl4pPr marL="1198973"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4pPr>
    <a:lvl5pPr marL="1598630" algn="l" rtl="0" eaLnBrk="0" fontAlgn="base" hangingPunct="0">
      <a:spcBef>
        <a:spcPct val="30000"/>
      </a:spcBef>
      <a:spcAft>
        <a:spcPct val="0"/>
      </a:spcAft>
      <a:defRPr sz="1000" kern="1200">
        <a:solidFill>
          <a:schemeClr val="tx1"/>
        </a:solidFill>
        <a:latin typeface="Arial" charset="0"/>
        <a:ea typeface="MS PGothic" pitchFamily="34" charset="-128"/>
        <a:cs typeface="+mn-cs"/>
      </a:defRPr>
    </a:lvl5pPr>
    <a:lvl6pPr marL="1998278" algn="l" defTabSz="399662" rtl="0" eaLnBrk="1" latinLnBrk="0" hangingPunct="1">
      <a:defRPr sz="1000" kern="1200">
        <a:solidFill>
          <a:schemeClr val="tx1"/>
        </a:solidFill>
        <a:latin typeface="+mn-lt"/>
        <a:ea typeface="+mn-ea"/>
        <a:cs typeface="+mn-cs"/>
      </a:defRPr>
    </a:lvl6pPr>
    <a:lvl7pPr marL="2397941" algn="l" defTabSz="399662" rtl="0" eaLnBrk="1" latinLnBrk="0" hangingPunct="1">
      <a:defRPr sz="1000" kern="1200">
        <a:solidFill>
          <a:schemeClr val="tx1"/>
        </a:solidFill>
        <a:latin typeface="+mn-lt"/>
        <a:ea typeface="+mn-ea"/>
        <a:cs typeface="+mn-cs"/>
      </a:defRPr>
    </a:lvl7pPr>
    <a:lvl8pPr marL="2797603" algn="l" defTabSz="399662" rtl="0" eaLnBrk="1" latinLnBrk="0" hangingPunct="1">
      <a:defRPr sz="1000" kern="1200">
        <a:solidFill>
          <a:schemeClr val="tx1"/>
        </a:solidFill>
        <a:latin typeface="+mn-lt"/>
        <a:ea typeface="+mn-ea"/>
        <a:cs typeface="+mn-cs"/>
      </a:defRPr>
    </a:lvl8pPr>
    <a:lvl9pPr marL="3197251" algn="l" defTabSz="399662" rtl="0" eaLnBrk="1" latinLnBrk="0" hangingPunct="1">
      <a:defRPr sz="10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09472-38D6-BC17-607E-805F1B98A579}"/>
              </a:ext>
            </a:extLst>
          </p:cNvPr>
          <p:cNvSpPr>
            <a:spLocks noGrp="1"/>
          </p:cNvSpPr>
          <p:nvPr>
            <p:ph type="ctrTitle"/>
          </p:nvPr>
        </p:nvSpPr>
        <p:spPr>
          <a:xfrm>
            <a:off x="4000500" y="5950603"/>
            <a:ext cx="24003000" cy="12658701"/>
          </a:xfrm>
        </p:spPr>
        <p:txBody>
          <a:bodyPr anchor="b"/>
          <a:lstStyle>
            <a:lvl1pPr algn="ctr">
              <a:defRPr sz="15750"/>
            </a:lvl1pPr>
          </a:lstStyle>
          <a:p>
            <a:r>
              <a:rPr lang="en-US"/>
              <a:t>Click to edit Master title style</a:t>
            </a:r>
            <a:endParaRPr lang="en-IN"/>
          </a:p>
        </p:txBody>
      </p:sp>
      <p:sp>
        <p:nvSpPr>
          <p:cNvPr id="3" name="Subtitle 2">
            <a:extLst>
              <a:ext uri="{FF2B5EF4-FFF2-40B4-BE49-F238E27FC236}">
                <a16:creationId xmlns:a16="http://schemas.microsoft.com/office/drawing/2014/main" id="{855CBD1B-18C4-F6F2-E539-0AB1A79FF774}"/>
              </a:ext>
            </a:extLst>
          </p:cNvPr>
          <p:cNvSpPr>
            <a:spLocks noGrp="1"/>
          </p:cNvSpPr>
          <p:nvPr>
            <p:ph type="subTitle" idx="1"/>
          </p:nvPr>
        </p:nvSpPr>
        <p:spPr>
          <a:xfrm>
            <a:off x="4000500" y="19097472"/>
            <a:ext cx="24003000" cy="8778605"/>
          </a:xfrm>
        </p:spPr>
        <p:txBody>
          <a:bodyPr/>
          <a:lstStyle>
            <a:lvl1pPr marL="0" indent="0" algn="ctr">
              <a:buNone/>
              <a:defRPr sz="6300"/>
            </a:lvl1pPr>
            <a:lvl2pPr marL="1200150" indent="0" algn="ctr">
              <a:buNone/>
              <a:defRPr sz="5250"/>
            </a:lvl2pPr>
            <a:lvl3pPr marL="2400300" indent="0" algn="ctr">
              <a:buNone/>
              <a:defRPr sz="4725"/>
            </a:lvl3pPr>
            <a:lvl4pPr marL="3600450" indent="0" algn="ctr">
              <a:buNone/>
              <a:defRPr sz="4200"/>
            </a:lvl4pPr>
            <a:lvl5pPr marL="4800600" indent="0" algn="ctr">
              <a:buNone/>
              <a:defRPr sz="4200"/>
            </a:lvl5pPr>
            <a:lvl6pPr marL="6000750" indent="0" algn="ctr">
              <a:buNone/>
              <a:defRPr sz="4200"/>
            </a:lvl6pPr>
            <a:lvl7pPr marL="7200900" indent="0" algn="ctr">
              <a:buNone/>
              <a:defRPr sz="4200"/>
            </a:lvl7pPr>
            <a:lvl8pPr marL="8401050" indent="0" algn="ctr">
              <a:buNone/>
              <a:defRPr sz="4200"/>
            </a:lvl8pPr>
            <a:lvl9pPr marL="9601200" indent="0" algn="ctr">
              <a:buNone/>
              <a:defRPr sz="4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3F4EFA4-8EBD-27A4-923E-DF7E2762492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3F7BBAEF-C753-8577-5D0A-9623DB64662E}"/>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B0ED307F-69B1-D758-A45F-D18FC87FCD9F}"/>
              </a:ext>
            </a:extLst>
          </p:cNvPr>
          <p:cNvSpPr>
            <a:spLocks noGrp="1"/>
          </p:cNvSpPr>
          <p:nvPr>
            <p:ph type="sldNum" sz="quarter" idx="12"/>
          </p:nvPr>
        </p:nvSpPr>
        <p:spPr/>
        <p:txBody>
          <a:bodyPr/>
          <a:lstStyle/>
          <a:p>
            <a:fld id="{37A3E2A6-8D49-4474-8C7A-1BD77D36969A}" type="slidenum">
              <a:rPr lang="en-US" altLang="zh-CN" smtClean="0"/>
              <a:pPr/>
              <a:t>‹#›</a:t>
            </a:fld>
            <a:endParaRPr lang="en-US" altLang="zh-CN"/>
          </a:p>
        </p:txBody>
      </p:sp>
    </p:spTree>
    <p:extLst>
      <p:ext uri="{BB962C8B-B14F-4D97-AF65-F5344CB8AC3E}">
        <p14:creationId xmlns:p14="http://schemas.microsoft.com/office/powerpoint/2010/main" val="59795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D58F4-FB85-BD70-189A-D483A05C83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222E61F-88D4-FB2E-CD44-27B7EDDB69E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D6EBA1D-1581-F9B7-303F-BFB6B6AABB2E}"/>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B97BD1FE-CC62-9FAD-60D8-06F84651A6E7}"/>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C2B0F1E9-98D1-300D-FDC9-83E4112122AC}"/>
              </a:ext>
            </a:extLst>
          </p:cNvPr>
          <p:cNvSpPr>
            <a:spLocks noGrp="1"/>
          </p:cNvSpPr>
          <p:nvPr>
            <p:ph type="sldNum" sz="quarter" idx="12"/>
          </p:nvPr>
        </p:nvSpPr>
        <p:spPr/>
        <p:txBody>
          <a:bodyPr/>
          <a:lstStyle/>
          <a:p>
            <a:fld id="{D4D3706F-022A-4C06-A89D-CC6518B0B387}" type="slidenum">
              <a:rPr lang="en-US" altLang="zh-CN" smtClean="0"/>
              <a:pPr/>
              <a:t>‹#›</a:t>
            </a:fld>
            <a:endParaRPr lang="en-US" altLang="zh-CN"/>
          </a:p>
        </p:txBody>
      </p:sp>
    </p:spTree>
    <p:extLst>
      <p:ext uri="{BB962C8B-B14F-4D97-AF65-F5344CB8AC3E}">
        <p14:creationId xmlns:p14="http://schemas.microsoft.com/office/powerpoint/2010/main" val="3653601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3AC68F-C7DE-4CB6-EFB6-70133B634748}"/>
              </a:ext>
            </a:extLst>
          </p:cNvPr>
          <p:cNvSpPr>
            <a:spLocks noGrp="1"/>
          </p:cNvSpPr>
          <p:nvPr>
            <p:ph type="title" orient="vert"/>
          </p:nvPr>
        </p:nvSpPr>
        <p:spPr>
          <a:xfrm>
            <a:off x="22902862" y="1935839"/>
            <a:ext cx="6900863" cy="30813504"/>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606446E-371E-0A13-C193-A383F1CF0BC1}"/>
              </a:ext>
            </a:extLst>
          </p:cNvPr>
          <p:cNvSpPr>
            <a:spLocks noGrp="1"/>
          </p:cNvSpPr>
          <p:nvPr>
            <p:ph type="body" orient="vert" idx="1"/>
          </p:nvPr>
        </p:nvSpPr>
        <p:spPr>
          <a:xfrm>
            <a:off x="2200275" y="1935839"/>
            <a:ext cx="20302538" cy="3081350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39589AC-01D3-F8AF-A550-2BA4E8C15EF3}"/>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E78A061-59CE-E4D6-B72F-FD8D06E3259D}"/>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8F990BD-2A94-5EDF-74C2-6FD0F3032231}"/>
              </a:ext>
            </a:extLst>
          </p:cNvPr>
          <p:cNvSpPr>
            <a:spLocks noGrp="1"/>
          </p:cNvSpPr>
          <p:nvPr>
            <p:ph type="sldNum" sz="quarter" idx="12"/>
          </p:nvPr>
        </p:nvSpPr>
        <p:spPr/>
        <p:txBody>
          <a:bodyPr/>
          <a:lstStyle/>
          <a:p>
            <a:fld id="{686FC460-F9B2-4FAC-8639-76A81A2F1E07}" type="slidenum">
              <a:rPr lang="en-US" altLang="zh-CN" smtClean="0"/>
              <a:pPr/>
              <a:t>‹#›</a:t>
            </a:fld>
            <a:endParaRPr lang="en-US" altLang="zh-CN"/>
          </a:p>
        </p:txBody>
      </p:sp>
    </p:spTree>
    <p:extLst>
      <p:ext uri="{BB962C8B-B14F-4D97-AF65-F5344CB8AC3E}">
        <p14:creationId xmlns:p14="http://schemas.microsoft.com/office/powerpoint/2010/main" val="131393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8C9B-DCBF-475C-CF55-DC6C7F87B7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952CA-3FFE-9FFB-968B-A075F8286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A1A44F-F549-0305-E558-022C1368D8B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586D3AE0-096C-A57A-0D87-1779C8FD4C11}"/>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019BCA4A-ED54-6D6D-B43B-01873103AFC1}"/>
              </a:ext>
            </a:extLst>
          </p:cNvPr>
          <p:cNvSpPr>
            <a:spLocks noGrp="1"/>
          </p:cNvSpPr>
          <p:nvPr>
            <p:ph type="sldNum" sz="quarter" idx="12"/>
          </p:nvPr>
        </p:nvSpPr>
        <p:spPr/>
        <p:txBody>
          <a:bodyPr/>
          <a:lstStyle/>
          <a:p>
            <a:fld id="{ED22DA40-2263-4835-8046-3E03B8C47302}" type="slidenum">
              <a:rPr lang="en-US" altLang="zh-CN" smtClean="0"/>
              <a:pPr/>
              <a:t>‹#›</a:t>
            </a:fld>
            <a:endParaRPr lang="en-US" altLang="zh-CN"/>
          </a:p>
        </p:txBody>
      </p:sp>
    </p:spTree>
    <p:extLst>
      <p:ext uri="{BB962C8B-B14F-4D97-AF65-F5344CB8AC3E}">
        <p14:creationId xmlns:p14="http://schemas.microsoft.com/office/powerpoint/2010/main" val="36103757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FEFF9-404C-779A-58B7-76C0C8F79324}"/>
              </a:ext>
            </a:extLst>
          </p:cNvPr>
          <p:cNvSpPr>
            <a:spLocks noGrp="1"/>
          </p:cNvSpPr>
          <p:nvPr>
            <p:ph type="title"/>
          </p:nvPr>
        </p:nvSpPr>
        <p:spPr>
          <a:xfrm>
            <a:off x="2183606" y="9064780"/>
            <a:ext cx="27603450" cy="15124789"/>
          </a:xfrm>
        </p:spPr>
        <p:txBody>
          <a:bodyPr anchor="b"/>
          <a:lstStyle>
            <a:lvl1pPr>
              <a:defRPr sz="1575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8A49A4-8D6D-2D89-20EB-336C457394D0}"/>
              </a:ext>
            </a:extLst>
          </p:cNvPr>
          <p:cNvSpPr>
            <a:spLocks noGrp="1"/>
          </p:cNvSpPr>
          <p:nvPr>
            <p:ph type="body" idx="1"/>
          </p:nvPr>
        </p:nvSpPr>
        <p:spPr>
          <a:xfrm>
            <a:off x="2183606" y="24332656"/>
            <a:ext cx="27603450" cy="7953769"/>
          </a:xfrm>
        </p:spPr>
        <p:txBody>
          <a:bodyPr/>
          <a:lstStyle>
            <a:lvl1pPr marL="0" indent="0">
              <a:buNone/>
              <a:defRPr sz="6300">
                <a:solidFill>
                  <a:schemeClr val="tx1">
                    <a:tint val="75000"/>
                  </a:schemeClr>
                </a:solidFill>
              </a:defRPr>
            </a:lvl1pPr>
            <a:lvl2pPr marL="1200150" indent="0">
              <a:buNone/>
              <a:defRPr sz="5250">
                <a:solidFill>
                  <a:schemeClr val="tx1">
                    <a:tint val="75000"/>
                  </a:schemeClr>
                </a:solidFill>
              </a:defRPr>
            </a:lvl2pPr>
            <a:lvl3pPr marL="2400300" indent="0">
              <a:buNone/>
              <a:defRPr sz="4725">
                <a:solidFill>
                  <a:schemeClr val="tx1">
                    <a:tint val="75000"/>
                  </a:schemeClr>
                </a:solidFill>
              </a:defRPr>
            </a:lvl3pPr>
            <a:lvl4pPr marL="3600450" indent="0">
              <a:buNone/>
              <a:defRPr sz="4200">
                <a:solidFill>
                  <a:schemeClr val="tx1">
                    <a:tint val="75000"/>
                  </a:schemeClr>
                </a:solidFill>
              </a:defRPr>
            </a:lvl4pPr>
            <a:lvl5pPr marL="4800600" indent="0">
              <a:buNone/>
              <a:defRPr sz="4200">
                <a:solidFill>
                  <a:schemeClr val="tx1">
                    <a:tint val="75000"/>
                  </a:schemeClr>
                </a:solidFill>
              </a:defRPr>
            </a:lvl5pPr>
            <a:lvl6pPr marL="6000750" indent="0">
              <a:buNone/>
              <a:defRPr sz="4200">
                <a:solidFill>
                  <a:schemeClr val="tx1">
                    <a:tint val="75000"/>
                  </a:schemeClr>
                </a:solidFill>
              </a:defRPr>
            </a:lvl6pPr>
            <a:lvl7pPr marL="7200900" indent="0">
              <a:buNone/>
              <a:defRPr sz="4200">
                <a:solidFill>
                  <a:schemeClr val="tx1">
                    <a:tint val="75000"/>
                  </a:schemeClr>
                </a:solidFill>
              </a:defRPr>
            </a:lvl7pPr>
            <a:lvl8pPr marL="8401050" indent="0">
              <a:buNone/>
              <a:defRPr sz="4200">
                <a:solidFill>
                  <a:schemeClr val="tx1">
                    <a:tint val="75000"/>
                  </a:schemeClr>
                </a:solidFill>
              </a:defRPr>
            </a:lvl8pPr>
            <a:lvl9pPr marL="9601200" indent="0">
              <a:buNone/>
              <a:defRPr sz="4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54A8FD-D785-734F-2B18-28EE07300274}"/>
              </a:ext>
            </a:extLst>
          </p:cNvPr>
          <p:cNvSpPr>
            <a:spLocks noGrp="1"/>
          </p:cNvSpPr>
          <p:nvPr>
            <p:ph type="dt" sz="half" idx="10"/>
          </p:nvPr>
        </p:nvSpPr>
        <p:spPr/>
        <p:txBody>
          <a:bodyPr/>
          <a:lstStyle/>
          <a:p>
            <a:pPr>
              <a:defRPr/>
            </a:pPr>
            <a:endParaRPr lang="en-US" altLang="zh-CN"/>
          </a:p>
        </p:txBody>
      </p:sp>
      <p:sp>
        <p:nvSpPr>
          <p:cNvPr id="5" name="Footer Placeholder 4">
            <a:extLst>
              <a:ext uri="{FF2B5EF4-FFF2-40B4-BE49-F238E27FC236}">
                <a16:creationId xmlns:a16="http://schemas.microsoft.com/office/drawing/2014/main" id="{8FA01FDA-278C-ACB9-22E9-5F843E0BB709}"/>
              </a:ext>
            </a:extLst>
          </p:cNvPr>
          <p:cNvSpPr>
            <a:spLocks noGrp="1"/>
          </p:cNvSpPr>
          <p:nvPr>
            <p:ph type="ftr" sz="quarter" idx="11"/>
          </p:nvPr>
        </p:nvSpPr>
        <p:spPr/>
        <p:txBody>
          <a:bodyPr/>
          <a:lstStyle/>
          <a:p>
            <a:pPr>
              <a:defRPr/>
            </a:pPr>
            <a:endParaRPr lang="en-US" altLang="zh-CN"/>
          </a:p>
        </p:txBody>
      </p:sp>
      <p:sp>
        <p:nvSpPr>
          <p:cNvPr id="6" name="Slide Number Placeholder 5">
            <a:extLst>
              <a:ext uri="{FF2B5EF4-FFF2-40B4-BE49-F238E27FC236}">
                <a16:creationId xmlns:a16="http://schemas.microsoft.com/office/drawing/2014/main" id="{AC938643-3796-F901-20D1-9E7D09BBF920}"/>
              </a:ext>
            </a:extLst>
          </p:cNvPr>
          <p:cNvSpPr>
            <a:spLocks noGrp="1"/>
          </p:cNvSpPr>
          <p:nvPr>
            <p:ph type="sldNum" sz="quarter" idx="12"/>
          </p:nvPr>
        </p:nvSpPr>
        <p:spPr/>
        <p:txBody>
          <a:bodyPr/>
          <a:lstStyle/>
          <a:p>
            <a:fld id="{A69381DC-2011-4E15-83C5-CAC2DE521040}" type="slidenum">
              <a:rPr lang="en-US" altLang="zh-CN" smtClean="0"/>
              <a:pPr/>
              <a:t>‹#›</a:t>
            </a:fld>
            <a:endParaRPr lang="en-US" altLang="zh-CN"/>
          </a:p>
        </p:txBody>
      </p:sp>
    </p:spTree>
    <p:extLst>
      <p:ext uri="{BB962C8B-B14F-4D97-AF65-F5344CB8AC3E}">
        <p14:creationId xmlns:p14="http://schemas.microsoft.com/office/powerpoint/2010/main" val="29125711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A68BB-6DBB-B965-7639-85782EDA688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9E7153-AEEB-1006-A860-8CC674A0B223}"/>
              </a:ext>
            </a:extLst>
          </p:cNvPr>
          <p:cNvSpPr>
            <a:spLocks noGrp="1"/>
          </p:cNvSpPr>
          <p:nvPr>
            <p:ph sz="half" idx="1"/>
          </p:nvPr>
        </p:nvSpPr>
        <p:spPr>
          <a:xfrm>
            <a:off x="220027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623DFF-4BC4-15FD-510D-70B9FA1C00B2}"/>
              </a:ext>
            </a:extLst>
          </p:cNvPr>
          <p:cNvSpPr>
            <a:spLocks noGrp="1"/>
          </p:cNvSpPr>
          <p:nvPr>
            <p:ph sz="half" idx="2"/>
          </p:nvPr>
        </p:nvSpPr>
        <p:spPr>
          <a:xfrm>
            <a:off x="16202025" y="9679194"/>
            <a:ext cx="13601700" cy="2307014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FB5AFA9-235D-ABE3-9C26-77536F385A7D}"/>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B9EC0DD-1484-2811-076F-041986A281A3}"/>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38FE110D-F00C-FC43-B333-6BF93982753F}"/>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299128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FE1449-F8A0-833B-90D0-E95A7083AC15}"/>
              </a:ext>
            </a:extLst>
          </p:cNvPr>
          <p:cNvSpPr>
            <a:spLocks noGrp="1"/>
          </p:cNvSpPr>
          <p:nvPr>
            <p:ph type="title"/>
          </p:nvPr>
        </p:nvSpPr>
        <p:spPr>
          <a:xfrm>
            <a:off x="2204443" y="1935841"/>
            <a:ext cx="27603450" cy="7027939"/>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7018E-7CF3-7CF4-ACCC-B6CDCBC0EE3D}"/>
              </a:ext>
            </a:extLst>
          </p:cNvPr>
          <p:cNvSpPr>
            <a:spLocks noGrp="1"/>
          </p:cNvSpPr>
          <p:nvPr>
            <p:ph type="body" idx="1"/>
          </p:nvPr>
        </p:nvSpPr>
        <p:spPr>
          <a:xfrm>
            <a:off x="2204445" y="8913277"/>
            <a:ext cx="13539191"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4" name="Content Placeholder 3">
            <a:extLst>
              <a:ext uri="{FF2B5EF4-FFF2-40B4-BE49-F238E27FC236}">
                <a16:creationId xmlns:a16="http://schemas.microsoft.com/office/drawing/2014/main" id="{EEDDDD43-09AE-40C8-CDDD-49C6D9894827}"/>
              </a:ext>
            </a:extLst>
          </p:cNvPr>
          <p:cNvSpPr>
            <a:spLocks noGrp="1"/>
          </p:cNvSpPr>
          <p:nvPr>
            <p:ph sz="half" idx="2"/>
          </p:nvPr>
        </p:nvSpPr>
        <p:spPr>
          <a:xfrm>
            <a:off x="2204445" y="13281536"/>
            <a:ext cx="13539191"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70AE49-5F62-168B-84F7-2ECE688EC917}"/>
              </a:ext>
            </a:extLst>
          </p:cNvPr>
          <p:cNvSpPr>
            <a:spLocks noGrp="1"/>
          </p:cNvSpPr>
          <p:nvPr>
            <p:ph type="body" sz="quarter" idx="3"/>
          </p:nvPr>
        </p:nvSpPr>
        <p:spPr>
          <a:xfrm>
            <a:off x="16202025" y="8913277"/>
            <a:ext cx="13605869" cy="4368259"/>
          </a:xfrm>
        </p:spPr>
        <p:txBody>
          <a:bodyPr anchor="b"/>
          <a:lstStyle>
            <a:lvl1pPr marL="0" indent="0">
              <a:buNone/>
              <a:defRPr sz="6300" b="1"/>
            </a:lvl1pPr>
            <a:lvl2pPr marL="1200150" indent="0">
              <a:buNone/>
              <a:defRPr sz="5250" b="1"/>
            </a:lvl2pPr>
            <a:lvl3pPr marL="2400300" indent="0">
              <a:buNone/>
              <a:defRPr sz="4725" b="1"/>
            </a:lvl3pPr>
            <a:lvl4pPr marL="3600450" indent="0">
              <a:buNone/>
              <a:defRPr sz="4200" b="1"/>
            </a:lvl4pPr>
            <a:lvl5pPr marL="4800600" indent="0">
              <a:buNone/>
              <a:defRPr sz="4200" b="1"/>
            </a:lvl5pPr>
            <a:lvl6pPr marL="6000750" indent="0">
              <a:buNone/>
              <a:defRPr sz="4200" b="1"/>
            </a:lvl6pPr>
            <a:lvl7pPr marL="7200900" indent="0">
              <a:buNone/>
              <a:defRPr sz="4200" b="1"/>
            </a:lvl7pPr>
            <a:lvl8pPr marL="8401050" indent="0">
              <a:buNone/>
              <a:defRPr sz="4200" b="1"/>
            </a:lvl8pPr>
            <a:lvl9pPr marL="9601200" indent="0">
              <a:buNone/>
              <a:defRPr sz="4200" b="1"/>
            </a:lvl9pPr>
          </a:lstStyle>
          <a:p>
            <a:pPr lvl="0"/>
            <a:r>
              <a:rPr lang="en-US"/>
              <a:t>Click to edit Master text styles</a:t>
            </a:r>
          </a:p>
        </p:txBody>
      </p:sp>
      <p:sp>
        <p:nvSpPr>
          <p:cNvPr id="6" name="Content Placeholder 5">
            <a:extLst>
              <a:ext uri="{FF2B5EF4-FFF2-40B4-BE49-F238E27FC236}">
                <a16:creationId xmlns:a16="http://schemas.microsoft.com/office/drawing/2014/main" id="{E3473BE7-8ABC-FB06-C904-CBA9E760FA3E}"/>
              </a:ext>
            </a:extLst>
          </p:cNvPr>
          <p:cNvSpPr>
            <a:spLocks noGrp="1"/>
          </p:cNvSpPr>
          <p:nvPr>
            <p:ph sz="quarter" idx="4"/>
          </p:nvPr>
        </p:nvSpPr>
        <p:spPr>
          <a:xfrm>
            <a:off x="16202025" y="13281536"/>
            <a:ext cx="13605869" cy="1953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E8FF3A-9E94-3F76-115C-62314395F875}"/>
              </a:ext>
            </a:extLst>
          </p:cNvPr>
          <p:cNvSpPr>
            <a:spLocks noGrp="1"/>
          </p:cNvSpPr>
          <p:nvPr>
            <p:ph type="dt" sz="half" idx="10"/>
          </p:nvPr>
        </p:nvSpPr>
        <p:spPr/>
        <p:txBody>
          <a:bodyPr/>
          <a:lstStyle/>
          <a:p>
            <a:pPr>
              <a:defRPr/>
            </a:pPr>
            <a:endParaRPr lang="en-US" altLang="zh-CN"/>
          </a:p>
        </p:txBody>
      </p:sp>
      <p:sp>
        <p:nvSpPr>
          <p:cNvPr id="8" name="Footer Placeholder 7">
            <a:extLst>
              <a:ext uri="{FF2B5EF4-FFF2-40B4-BE49-F238E27FC236}">
                <a16:creationId xmlns:a16="http://schemas.microsoft.com/office/drawing/2014/main" id="{278F5122-0772-B1AC-D5BD-BD1FC8006733}"/>
              </a:ext>
            </a:extLst>
          </p:cNvPr>
          <p:cNvSpPr>
            <a:spLocks noGrp="1"/>
          </p:cNvSpPr>
          <p:nvPr>
            <p:ph type="ftr" sz="quarter" idx="11"/>
          </p:nvPr>
        </p:nvSpPr>
        <p:spPr/>
        <p:txBody>
          <a:bodyPr/>
          <a:lstStyle/>
          <a:p>
            <a:pPr>
              <a:defRPr/>
            </a:pPr>
            <a:endParaRPr lang="en-US" altLang="zh-CN"/>
          </a:p>
        </p:txBody>
      </p:sp>
      <p:sp>
        <p:nvSpPr>
          <p:cNvPr id="9" name="Slide Number Placeholder 8">
            <a:extLst>
              <a:ext uri="{FF2B5EF4-FFF2-40B4-BE49-F238E27FC236}">
                <a16:creationId xmlns:a16="http://schemas.microsoft.com/office/drawing/2014/main" id="{BB3B92A0-231F-5D9F-6352-6982431118FA}"/>
              </a:ext>
            </a:extLst>
          </p:cNvPr>
          <p:cNvSpPr>
            <a:spLocks noGrp="1"/>
          </p:cNvSpPr>
          <p:nvPr>
            <p:ph type="sldNum" sz="quarter" idx="12"/>
          </p:nvPr>
        </p:nvSpPr>
        <p:spPr/>
        <p:txBody>
          <a:body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1670554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7CC57-87F4-7D9A-F4D5-6F08854011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A76966-9BC8-8D1D-84CB-01690796B9E7}"/>
              </a:ext>
            </a:extLst>
          </p:cNvPr>
          <p:cNvSpPr>
            <a:spLocks noGrp="1"/>
          </p:cNvSpPr>
          <p:nvPr>
            <p:ph type="dt" sz="half" idx="10"/>
          </p:nvPr>
        </p:nvSpPr>
        <p:spPr/>
        <p:txBody>
          <a:bodyPr/>
          <a:lstStyle/>
          <a:p>
            <a:pPr>
              <a:defRPr/>
            </a:pPr>
            <a:endParaRPr lang="en-US" altLang="zh-CN"/>
          </a:p>
        </p:txBody>
      </p:sp>
      <p:sp>
        <p:nvSpPr>
          <p:cNvPr id="4" name="Footer Placeholder 3">
            <a:extLst>
              <a:ext uri="{FF2B5EF4-FFF2-40B4-BE49-F238E27FC236}">
                <a16:creationId xmlns:a16="http://schemas.microsoft.com/office/drawing/2014/main" id="{81C848F3-D37A-4CA9-254D-F89B4504292D}"/>
              </a:ext>
            </a:extLst>
          </p:cNvPr>
          <p:cNvSpPr>
            <a:spLocks noGrp="1"/>
          </p:cNvSpPr>
          <p:nvPr>
            <p:ph type="ftr" sz="quarter" idx="11"/>
          </p:nvPr>
        </p:nvSpPr>
        <p:spPr/>
        <p:txBody>
          <a:bodyPr/>
          <a:lstStyle/>
          <a:p>
            <a:pPr>
              <a:defRPr/>
            </a:pPr>
            <a:endParaRPr lang="en-US" altLang="zh-CN"/>
          </a:p>
        </p:txBody>
      </p:sp>
      <p:sp>
        <p:nvSpPr>
          <p:cNvPr id="5" name="Slide Number Placeholder 4">
            <a:extLst>
              <a:ext uri="{FF2B5EF4-FFF2-40B4-BE49-F238E27FC236}">
                <a16:creationId xmlns:a16="http://schemas.microsoft.com/office/drawing/2014/main" id="{5160FA2E-EED9-A637-453F-E684F279DD0C}"/>
              </a:ext>
            </a:extLst>
          </p:cNvPr>
          <p:cNvSpPr>
            <a:spLocks noGrp="1"/>
          </p:cNvSpPr>
          <p:nvPr>
            <p:ph type="sldNum" sz="quarter" idx="12"/>
          </p:nvPr>
        </p:nvSpPr>
        <p:spPr/>
        <p:txBody>
          <a:bodyPr/>
          <a:lstStyle/>
          <a:p>
            <a:fld id="{70D757B5-3395-4EC7-A25C-53DFE322190F}" type="slidenum">
              <a:rPr lang="en-US" altLang="zh-CN" smtClean="0"/>
              <a:pPr/>
              <a:t>‹#›</a:t>
            </a:fld>
            <a:endParaRPr lang="en-US" altLang="zh-CN"/>
          </a:p>
        </p:txBody>
      </p:sp>
    </p:spTree>
    <p:extLst>
      <p:ext uri="{BB962C8B-B14F-4D97-AF65-F5344CB8AC3E}">
        <p14:creationId xmlns:p14="http://schemas.microsoft.com/office/powerpoint/2010/main" val="1095338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B9B259-19E5-0EB0-EF48-100CB50DB30A}"/>
              </a:ext>
            </a:extLst>
          </p:cNvPr>
          <p:cNvSpPr>
            <a:spLocks noGrp="1"/>
          </p:cNvSpPr>
          <p:nvPr>
            <p:ph type="dt" sz="half" idx="10"/>
          </p:nvPr>
        </p:nvSpPr>
        <p:spPr/>
        <p:txBody>
          <a:bodyPr/>
          <a:lstStyle/>
          <a:p>
            <a:pPr>
              <a:defRPr/>
            </a:pPr>
            <a:endParaRPr lang="en-US" altLang="zh-CN"/>
          </a:p>
        </p:txBody>
      </p:sp>
      <p:sp>
        <p:nvSpPr>
          <p:cNvPr id="3" name="Footer Placeholder 2">
            <a:extLst>
              <a:ext uri="{FF2B5EF4-FFF2-40B4-BE49-F238E27FC236}">
                <a16:creationId xmlns:a16="http://schemas.microsoft.com/office/drawing/2014/main" id="{E45903C8-F91D-6136-A816-CC65AF95C499}"/>
              </a:ext>
            </a:extLst>
          </p:cNvPr>
          <p:cNvSpPr>
            <a:spLocks noGrp="1"/>
          </p:cNvSpPr>
          <p:nvPr>
            <p:ph type="ftr" sz="quarter" idx="11"/>
          </p:nvPr>
        </p:nvSpPr>
        <p:spPr/>
        <p:txBody>
          <a:bodyPr/>
          <a:lstStyle/>
          <a:p>
            <a:pPr>
              <a:defRPr/>
            </a:pPr>
            <a:endParaRPr lang="en-US" altLang="zh-CN"/>
          </a:p>
        </p:txBody>
      </p:sp>
      <p:sp>
        <p:nvSpPr>
          <p:cNvPr id="4" name="Slide Number Placeholder 3">
            <a:extLst>
              <a:ext uri="{FF2B5EF4-FFF2-40B4-BE49-F238E27FC236}">
                <a16:creationId xmlns:a16="http://schemas.microsoft.com/office/drawing/2014/main" id="{7DFF5741-5C36-8EE2-67E5-A8BADC497B67}"/>
              </a:ext>
            </a:extLst>
          </p:cNvPr>
          <p:cNvSpPr>
            <a:spLocks noGrp="1"/>
          </p:cNvSpPr>
          <p:nvPr>
            <p:ph type="sldNum" sz="quarter" idx="12"/>
          </p:nvPr>
        </p:nvSpPr>
        <p:spPr/>
        <p:txBody>
          <a:bodyPr/>
          <a:lstStyle/>
          <a:p>
            <a:fld id="{03DA38B8-F8C0-4B85-A092-4472F1EEDAFC}" type="slidenum">
              <a:rPr lang="en-US" altLang="zh-CN" smtClean="0"/>
              <a:pPr/>
              <a:t>‹#›</a:t>
            </a:fld>
            <a:endParaRPr lang="en-US" altLang="zh-CN"/>
          </a:p>
        </p:txBody>
      </p:sp>
    </p:spTree>
    <p:extLst>
      <p:ext uri="{BB962C8B-B14F-4D97-AF65-F5344CB8AC3E}">
        <p14:creationId xmlns:p14="http://schemas.microsoft.com/office/powerpoint/2010/main" val="2427022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72167-3F46-9C6F-8940-41812F2B66A4}"/>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FD4D3CF-208F-81DD-E0E8-D282571BAFF2}"/>
              </a:ext>
            </a:extLst>
          </p:cNvPr>
          <p:cNvSpPr>
            <a:spLocks noGrp="1"/>
          </p:cNvSpPr>
          <p:nvPr>
            <p:ph idx="1"/>
          </p:nvPr>
        </p:nvSpPr>
        <p:spPr>
          <a:xfrm>
            <a:off x="13605869" y="5235184"/>
            <a:ext cx="16202025" cy="25839238"/>
          </a:xfrm>
        </p:spPr>
        <p:txBody>
          <a:bodyPr/>
          <a:lstStyle>
            <a:lvl1pPr>
              <a:defRPr sz="8400"/>
            </a:lvl1pPr>
            <a:lvl2pPr>
              <a:defRPr sz="7350"/>
            </a:lvl2pPr>
            <a:lvl3pPr>
              <a:defRPr sz="6300"/>
            </a:lvl3pPr>
            <a:lvl4pPr>
              <a:defRPr sz="5250"/>
            </a:lvl4pPr>
            <a:lvl5pPr>
              <a:defRPr sz="5250"/>
            </a:lvl5pPr>
            <a:lvl6pPr>
              <a:defRPr sz="5250"/>
            </a:lvl6pPr>
            <a:lvl7pPr>
              <a:defRPr sz="5250"/>
            </a:lvl7pPr>
            <a:lvl8pPr>
              <a:defRPr sz="5250"/>
            </a:lvl8pPr>
            <a:lvl9pPr>
              <a:defRPr sz="52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4CF0B-8D33-45C5-942D-6CD8ED9AF14A}"/>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7CDC7606-F254-D2CB-CA03-61C76F0BFC9C}"/>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20B93458-801F-FBB7-AFD4-65B365D0AE61}"/>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4ED1A54-BCE2-C732-32ED-0E53851B7DBC}"/>
              </a:ext>
            </a:extLst>
          </p:cNvPr>
          <p:cNvSpPr>
            <a:spLocks noGrp="1"/>
          </p:cNvSpPr>
          <p:nvPr>
            <p:ph type="sldNum" sz="quarter" idx="12"/>
          </p:nvPr>
        </p:nvSpPr>
        <p:spPr/>
        <p:txBody>
          <a:bodyPr/>
          <a:lstStyle/>
          <a:p>
            <a:fld id="{BA2ED376-DFAC-423C-9B3E-7CFD32B53ECF}" type="slidenum">
              <a:rPr lang="en-US" altLang="zh-CN" smtClean="0"/>
              <a:pPr/>
              <a:t>‹#›</a:t>
            </a:fld>
            <a:endParaRPr lang="en-US" altLang="zh-CN"/>
          </a:p>
        </p:txBody>
      </p:sp>
    </p:spTree>
    <p:extLst>
      <p:ext uri="{BB962C8B-B14F-4D97-AF65-F5344CB8AC3E}">
        <p14:creationId xmlns:p14="http://schemas.microsoft.com/office/powerpoint/2010/main" val="1959992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9D6B-C901-A8E9-E61D-E9521B003E05}"/>
              </a:ext>
            </a:extLst>
          </p:cNvPr>
          <p:cNvSpPr>
            <a:spLocks noGrp="1"/>
          </p:cNvSpPr>
          <p:nvPr>
            <p:ph type="title"/>
          </p:nvPr>
        </p:nvSpPr>
        <p:spPr>
          <a:xfrm>
            <a:off x="2204445" y="2424007"/>
            <a:ext cx="10322122" cy="8484023"/>
          </a:xfrm>
        </p:spPr>
        <p:txBody>
          <a:bodyPr anchor="b"/>
          <a:lstStyle>
            <a:lvl1pPr>
              <a:defRPr sz="8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8115998-7CDF-EC72-C7F2-6D83A662CF1E}"/>
              </a:ext>
            </a:extLst>
          </p:cNvPr>
          <p:cNvSpPr>
            <a:spLocks noGrp="1"/>
          </p:cNvSpPr>
          <p:nvPr>
            <p:ph type="pic" idx="1"/>
          </p:nvPr>
        </p:nvSpPr>
        <p:spPr>
          <a:xfrm>
            <a:off x="13605869" y="5235184"/>
            <a:ext cx="16202025" cy="25839238"/>
          </a:xfrm>
        </p:spPr>
        <p:txBody>
          <a:bodyPr/>
          <a:lstStyle>
            <a:lvl1pPr marL="0" indent="0">
              <a:buNone/>
              <a:defRPr sz="8400"/>
            </a:lvl1pPr>
            <a:lvl2pPr marL="1200150" indent="0">
              <a:buNone/>
              <a:defRPr sz="7350"/>
            </a:lvl2pPr>
            <a:lvl3pPr marL="2400300" indent="0">
              <a:buNone/>
              <a:defRPr sz="6300"/>
            </a:lvl3pPr>
            <a:lvl4pPr marL="3600450" indent="0">
              <a:buNone/>
              <a:defRPr sz="5250"/>
            </a:lvl4pPr>
            <a:lvl5pPr marL="4800600" indent="0">
              <a:buNone/>
              <a:defRPr sz="5250"/>
            </a:lvl5pPr>
            <a:lvl6pPr marL="6000750" indent="0">
              <a:buNone/>
              <a:defRPr sz="5250"/>
            </a:lvl6pPr>
            <a:lvl7pPr marL="7200900" indent="0">
              <a:buNone/>
              <a:defRPr sz="5250"/>
            </a:lvl7pPr>
            <a:lvl8pPr marL="8401050" indent="0">
              <a:buNone/>
              <a:defRPr sz="5250"/>
            </a:lvl8pPr>
            <a:lvl9pPr marL="9601200" indent="0">
              <a:buNone/>
              <a:defRPr sz="5250"/>
            </a:lvl9pPr>
          </a:lstStyle>
          <a:p>
            <a:endParaRPr lang="en-IN"/>
          </a:p>
        </p:txBody>
      </p:sp>
      <p:sp>
        <p:nvSpPr>
          <p:cNvPr id="4" name="Text Placeholder 3">
            <a:extLst>
              <a:ext uri="{FF2B5EF4-FFF2-40B4-BE49-F238E27FC236}">
                <a16:creationId xmlns:a16="http://schemas.microsoft.com/office/drawing/2014/main" id="{B36BEE82-604B-98D0-9315-323C8A373C40}"/>
              </a:ext>
            </a:extLst>
          </p:cNvPr>
          <p:cNvSpPr>
            <a:spLocks noGrp="1"/>
          </p:cNvSpPr>
          <p:nvPr>
            <p:ph type="body" sz="half" idx="2"/>
          </p:nvPr>
        </p:nvSpPr>
        <p:spPr>
          <a:xfrm>
            <a:off x="2204445" y="10908030"/>
            <a:ext cx="10322122" cy="20208475"/>
          </a:xfrm>
        </p:spPr>
        <p:txBody>
          <a:bodyPr/>
          <a:lstStyle>
            <a:lvl1pPr marL="0" indent="0">
              <a:buNone/>
              <a:defRPr sz="4200"/>
            </a:lvl1pPr>
            <a:lvl2pPr marL="1200150" indent="0">
              <a:buNone/>
              <a:defRPr sz="3675"/>
            </a:lvl2pPr>
            <a:lvl3pPr marL="2400300" indent="0">
              <a:buNone/>
              <a:defRPr sz="3150"/>
            </a:lvl3pPr>
            <a:lvl4pPr marL="3600450" indent="0">
              <a:buNone/>
              <a:defRPr sz="2625"/>
            </a:lvl4pPr>
            <a:lvl5pPr marL="4800600" indent="0">
              <a:buNone/>
              <a:defRPr sz="2625"/>
            </a:lvl5pPr>
            <a:lvl6pPr marL="6000750" indent="0">
              <a:buNone/>
              <a:defRPr sz="2625"/>
            </a:lvl6pPr>
            <a:lvl7pPr marL="7200900" indent="0">
              <a:buNone/>
              <a:defRPr sz="2625"/>
            </a:lvl7pPr>
            <a:lvl8pPr marL="8401050" indent="0">
              <a:buNone/>
              <a:defRPr sz="2625"/>
            </a:lvl8pPr>
            <a:lvl9pPr marL="9601200" indent="0">
              <a:buNone/>
              <a:defRPr sz="2625"/>
            </a:lvl9pPr>
          </a:lstStyle>
          <a:p>
            <a:pPr lvl="0"/>
            <a:r>
              <a:rPr lang="en-US"/>
              <a:t>Click to edit Master text styles</a:t>
            </a:r>
          </a:p>
        </p:txBody>
      </p:sp>
      <p:sp>
        <p:nvSpPr>
          <p:cNvPr id="5" name="Date Placeholder 4">
            <a:extLst>
              <a:ext uri="{FF2B5EF4-FFF2-40B4-BE49-F238E27FC236}">
                <a16:creationId xmlns:a16="http://schemas.microsoft.com/office/drawing/2014/main" id="{C2C8BA8B-D97E-1F36-800A-AF7940B714A7}"/>
              </a:ext>
            </a:extLst>
          </p:cNvPr>
          <p:cNvSpPr>
            <a:spLocks noGrp="1"/>
          </p:cNvSpPr>
          <p:nvPr>
            <p:ph type="dt" sz="half" idx="10"/>
          </p:nvPr>
        </p:nvSpPr>
        <p:spPr/>
        <p:txBody>
          <a:bodyPr/>
          <a:lstStyle/>
          <a:p>
            <a:pPr>
              <a:defRPr/>
            </a:pPr>
            <a:endParaRPr lang="en-US" altLang="zh-CN"/>
          </a:p>
        </p:txBody>
      </p:sp>
      <p:sp>
        <p:nvSpPr>
          <p:cNvPr id="6" name="Footer Placeholder 5">
            <a:extLst>
              <a:ext uri="{FF2B5EF4-FFF2-40B4-BE49-F238E27FC236}">
                <a16:creationId xmlns:a16="http://schemas.microsoft.com/office/drawing/2014/main" id="{F8782180-9585-75B4-3269-42885158A204}"/>
              </a:ext>
            </a:extLst>
          </p:cNvPr>
          <p:cNvSpPr>
            <a:spLocks noGrp="1"/>
          </p:cNvSpPr>
          <p:nvPr>
            <p:ph type="ftr" sz="quarter" idx="11"/>
          </p:nvPr>
        </p:nvSpPr>
        <p:spPr/>
        <p:txBody>
          <a:bodyPr/>
          <a:lstStyle/>
          <a:p>
            <a:pPr>
              <a:defRPr/>
            </a:pPr>
            <a:endParaRPr lang="en-US" altLang="zh-CN"/>
          </a:p>
        </p:txBody>
      </p:sp>
      <p:sp>
        <p:nvSpPr>
          <p:cNvPr id="7" name="Slide Number Placeholder 6">
            <a:extLst>
              <a:ext uri="{FF2B5EF4-FFF2-40B4-BE49-F238E27FC236}">
                <a16:creationId xmlns:a16="http://schemas.microsoft.com/office/drawing/2014/main" id="{2094D923-A223-B054-AC90-4001182D2098}"/>
              </a:ext>
            </a:extLst>
          </p:cNvPr>
          <p:cNvSpPr>
            <a:spLocks noGrp="1"/>
          </p:cNvSpPr>
          <p:nvPr>
            <p:ph type="sldNum" sz="quarter" idx="12"/>
          </p:nvPr>
        </p:nvSpPr>
        <p:spPr/>
        <p:txBody>
          <a:bodyPr/>
          <a:lstStyle/>
          <a:p>
            <a:fld id="{59CD2008-6B2E-4E35-B5DB-FCAB12E44FEF}" type="slidenum">
              <a:rPr lang="en-US" altLang="zh-CN" smtClean="0"/>
              <a:pPr/>
              <a:t>‹#›</a:t>
            </a:fld>
            <a:endParaRPr lang="en-US" altLang="zh-CN"/>
          </a:p>
        </p:txBody>
      </p:sp>
    </p:spTree>
    <p:extLst>
      <p:ext uri="{BB962C8B-B14F-4D97-AF65-F5344CB8AC3E}">
        <p14:creationId xmlns:p14="http://schemas.microsoft.com/office/powerpoint/2010/main" val="3143243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5383A7-5145-A042-931A-E7F3E78679BC}"/>
              </a:ext>
            </a:extLst>
          </p:cNvPr>
          <p:cNvSpPr>
            <a:spLocks noGrp="1"/>
          </p:cNvSpPr>
          <p:nvPr>
            <p:ph type="title"/>
          </p:nvPr>
        </p:nvSpPr>
        <p:spPr>
          <a:xfrm>
            <a:off x="2200275" y="1935841"/>
            <a:ext cx="27603450" cy="7027939"/>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06325-3E39-5C52-43FD-5F80F8534321}"/>
              </a:ext>
            </a:extLst>
          </p:cNvPr>
          <p:cNvSpPr>
            <a:spLocks noGrp="1"/>
          </p:cNvSpPr>
          <p:nvPr>
            <p:ph type="body" idx="1"/>
          </p:nvPr>
        </p:nvSpPr>
        <p:spPr>
          <a:xfrm>
            <a:off x="2200275" y="9679194"/>
            <a:ext cx="27603450" cy="2307014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9A6AD-3B57-E5C3-EAB5-31CEBBF85DEB}"/>
              </a:ext>
            </a:extLst>
          </p:cNvPr>
          <p:cNvSpPr>
            <a:spLocks noGrp="1"/>
          </p:cNvSpPr>
          <p:nvPr>
            <p:ph type="dt" sz="half" idx="2"/>
          </p:nvPr>
        </p:nvSpPr>
        <p:spPr>
          <a:xfrm>
            <a:off x="2200275" y="33700428"/>
            <a:ext cx="7200900" cy="1935839"/>
          </a:xfrm>
          <a:prstGeom prst="rect">
            <a:avLst/>
          </a:prstGeom>
        </p:spPr>
        <p:txBody>
          <a:bodyPr vert="horz" lIns="91440" tIns="45720" rIns="91440" bIns="45720" rtlCol="0" anchor="ctr"/>
          <a:lstStyle>
            <a:lvl1pPr algn="l">
              <a:defRPr sz="3150">
                <a:solidFill>
                  <a:schemeClr val="tx1">
                    <a:tint val="75000"/>
                  </a:schemeClr>
                </a:solidFill>
              </a:defRPr>
            </a:lvl1pPr>
          </a:lstStyle>
          <a:p>
            <a:pPr>
              <a:defRPr/>
            </a:pPr>
            <a:endParaRPr lang="en-US" altLang="zh-CN"/>
          </a:p>
        </p:txBody>
      </p:sp>
      <p:sp>
        <p:nvSpPr>
          <p:cNvPr id="5" name="Footer Placeholder 4">
            <a:extLst>
              <a:ext uri="{FF2B5EF4-FFF2-40B4-BE49-F238E27FC236}">
                <a16:creationId xmlns:a16="http://schemas.microsoft.com/office/drawing/2014/main" id="{EDC7D529-E5FD-13BE-6F58-91565EF2BF27}"/>
              </a:ext>
            </a:extLst>
          </p:cNvPr>
          <p:cNvSpPr>
            <a:spLocks noGrp="1"/>
          </p:cNvSpPr>
          <p:nvPr>
            <p:ph type="ftr" sz="quarter" idx="3"/>
          </p:nvPr>
        </p:nvSpPr>
        <p:spPr>
          <a:xfrm>
            <a:off x="10601325" y="33700428"/>
            <a:ext cx="10801350" cy="1935839"/>
          </a:xfrm>
          <a:prstGeom prst="rect">
            <a:avLst/>
          </a:prstGeom>
        </p:spPr>
        <p:txBody>
          <a:bodyPr vert="horz" lIns="91440" tIns="45720" rIns="91440" bIns="45720" rtlCol="0" anchor="ctr"/>
          <a:lstStyle>
            <a:lvl1pPr algn="ctr">
              <a:defRPr sz="3150">
                <a:solidFill>
                  <a:schemeClr val="tx1">
                    <a:tint val="75000"/>
                  </a:schemeClr>
                </a:solidFill>
              </a:defRPr>
            </a:lvl1pPr>
          </a:lstStyle>
          <a:p>
            <a:pPr>
              <a:defRPr/>
            </a:pPr>
            <a:endParaRPr lang="en-US" altLang="zh-CN"/>
          </a:p>
        </p:txBody>
      </p:sp>
      <p:sp>
        <p:nvSpPr>
          <p:cNvPr id="6" name="Slide Number Placeholder 5">
            <a:extLst>
              <a:ext uri="{FF2B5EF4-FFF2-40B4-BE49-F238E27FC236}">
                <a16:creationId xmlns:a16="http://schemas.microsoft.com/office/drawing/2014/main" id="{7FD0D7D2-D5C8-EEA4-91BF-44E4FA2E193A}"/>
              </a:ext>
            </a:extLst>
          </p:cNvPr>
          <p:cNvSpPr>
            <a:spLocks noGrp="1"/>
          </p:cNvSpPr>
          <p:nvPr>
            <p:ph type="sldNum" sz="quarter" idx="4"/>
          </p:nvPr>
        </p:nvSpPr>
        <p:spPr>
          <a:xfrm>
            <a:off x="22602825" y="33700428"/>
            <a:ext cx="7200900" cy="1935839"/>
          </a:xfrm>
          <a:prstGeom prst="rect">
            <a:avLst/>
          </a:prstGeom>
        </p:spPr>
        <p:txBody>
          <a:bodyPr vert="horz" lIns="91440" tIns="45720" rIns="91440" bIns="45720" rtlCol="0" anchor="ctr"/>
          <a:lstStyle>
            <a:lvl1pPr algn="r">
              <a:defRPr sz="3150">
                <a:solidFill>
                  <a:schemeClr val="tx1">
                    <a:tint val="75000"/>
                  </a:schemeClr>
                </a:solidFill>
              </a:defRPr>
            </a:lvl1pPr>
          </a:lstStyle>
          <a:p>
            <a:fld id="{99B2E749-6C7C-465B-A61C-951C49A85D32}" type="slidenum">
              <a:rPr lang="en-US" altLang="zh-CN" smtClean="0"/>
              <a:pPr/>
              <a:t>‹#›</a:t>
            </a:fld>
            <a:endParaRPr lang="en-US" altLang="zh-CN"/>
          </a:p>
        </p:txBody>
      </p:sp>
    </p:spTree>
    <p:extLst>
      <p:ext uri="{BB962C8B-B14F-4D97-AF65-F5344CB8AC3E}">
        <p14:creationId xmlns:p14="http://schemas.microsoft.com/office/powerpoint/2010/main" val="27838033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2400300" rtl="0" eaLnBrk="1" latinLnBrk="0" hangingPunct="1">
        <a:lnSpc>
          <a:spcPct val="90000"/>
        </a:lnSpc>
        <a:spcBef>
          <a:spcPct val="0"/>
        </a:spcBef>
        <a:buNone/>
        <a:defRPr sz="11550" kern="1200">
          <a:solidFill>
            <a:schemeClr val="tx1"/>
          </a:solidFill>
          <a:latin typeface="+mj-lt"/>
          <a:ea typeface="+mj-ea"/>
          <a:cs typeface="+mj-cs"/>
        </a:defRPr>
      </a:lvl1pPr>
    </p:titleStyle>
    <p:bodyStyle>
      <a:lvl1pPr marL="600075" indent="-600075" algn="l" defTabSz="2400300" rtl="0" eaLnBrk="1" latinLnBrk="0" hangingPunct="1">
        <a:lnSpc>
          <a:spcPct val="90000"/>
        </a:lnSpc>
        <a:spcBef>
          <a:spcPts val="2625"/>
        </a:spcBef>
        <a:buFont typeface="Arial" panose="020B0604020202020204" pitchFamily="34" charset="0"/>
        <a:buChar char="•"/>
        <a:defRPr sz="7350" kern="1200">
          <a:solidFill>
            <a:schemeClr val="tx1"/>
          </a:solidFill>
          <a:latin typeface="+mn-lt"/>
          <a:ea typeface="+mn-ea"/>
          <a:cs typeface="+mn-cs"/>
        </a:defRPr>
      </a:lvl1pPr>
      <a:lvl2pPr marL="1800225" indent="-600075" algn="l" defTabSz="2400300" rtl="0" eaLnBrk="1" latinLnBrk="0" hangingPunct="1">
        <a:lnSpc>
          <a:spcPct val="90000"/>
        </a:lnSpc>
        <a:spcBef>
          <a:spcPts val="1313"/>
        </a:spcBef>
        <a:buFont typeface="Arial" panose="020B0604020202020204" pitchFamily="34" charset="0"/>
        <a:buChar char="•"/>
        <a:defRPr sz="6300" kern="1200">
          <a:solidFill>
            <a:schemeClr val="tx1"/>
          </a:solidFill>
          <a:latin typeface="+mn-lt"/>
          <a:ea typeface="+mn-ea"/>
          <a:cs typeface="+mn-cs"/>
        </a:defRPr>
      </a:lvl2pPr>
      <a:lvl3pPr marL="3000375" indent="-600075" algn="l" defTabSz="2400300" rtl="0" eaLnBrk="1" latinLnBrk="0" hangingPunct="1">
        <a:lnSpc>
          <a:spcPct val="90000"/>
        </a:lnSpc>
        <a:spcBef>
          <a:spcPts val="1313"/>
        </a:spcBef>
        <a:buFont typeface="Arial" panose="020B0604020202020204" pitchFamily="34" charset="0"/>
        <a:buChar char="•"/>
        <a:defRPr sz="5250" kern="1200">
          <a:solidFill>
            <a:schemeClr val="tx1"/>
          </a:solidFill>
          <a:latin typeface="+mn-lt"/>
          <a:ea typeface="+mn-ea"/>
          <a:cs typeface="+mn-cs"/>
        </a:defRPr>
      </a:lvl3pPr>
      <a:lvl4pPr marL="42005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4pPr>
      <a:lvl5pPr marL="54006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5pPr>
      <a:lvl6pPr marL="66008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6pPr>
      <a:lvl7pPr marL="78009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7pPr>
      <a:lvl8pPr marL="900112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8pPr>
      <a:lvl9pPr marL="10201275" indent="-600075" algn="l" defTabSz="2400300" rtl="0" eaLnBrk="1" latinLnBrk="0" hangingPunct="1">
        <a:lnSpc>
          <a:spcPct val="90000"/>
        </a:lnSpc>
        <a:spcBef>
          <a:spcPts val="1313"/>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300" rtl="0" eaLnBrk="1" latinLnBrk="0" hangingPunct="1">
        <a:defRPr sz="4725" kern="1200">
          <a:solidFill>
            <a:schemeClr val="tx1"/>
          </a:solidFill>
          <a:latin typeface="+mn-lt"/>
          <a:ea typeface="+mn-ea"/>
          <a:cs typeface="+mn-cs"/>
        </a:defRPr>
      </a:lvl1pPr>
      <a:lvl2pPr marL="1200150" algn="l" defTabSz="2400300" rtl="0" eaLnBrk="1" latinLnBrk="0" hangingPunct="1">
        <a:defRPr sz="4725" kern="1200">
          <a:solidFill>
            <a:schemeClr val="tx1"/>
          </a:solidFill>
          <a:latin typeface="+mn-lt"/>
          <a:ea typeface="+mn-ea"/>
          <a:cs typeface="+mn-cs"/>
        </a:defRPr>
      </a:lvl2pPr>
      <a:lvl3pPr marL="2400300" algn="l" defTabSz="2400300" rtl="0" eaLnBrk="1" latinLnBrk="0" hangingPunct="1">
        <a:defRPr sz="4725" kern="1200">
          <a:solidFill>
            <a:schemeClr val="tx1"/>
          </a:solidFill>
          <a:latin typeface="+mn-lt"/>
          <a:ea typeface="+mn-ea"/>
          <a:cs typeface="+mn-cs"/>
        </a:defRPr>
      </a:lvl3pPr>
      <a:lvl4pPr marL="3600450" algn="l" defTabSz="2400300" rtl="0" eaLnBrk="1" latinLnBrk="0" hangingPunct="1">
        <a:defRPr sz="4725" kern="1200">
          <a:solidFill>
            <a:schemeClr val="tx1"/>
          </a:solidFill>
          <a:latin typeface="+mn-lt"/>
          <a:ea typeface="+mn-ea"/>
          <a:cs typeface="+mn-cs"/>
        </a:defRPr>
      </a:lvl4pPr>
      <a:lvl5pPr marL="4800600" algn="l" defTabSz="2400300" rtl="0" eaLnBrk="1" latinLnBrk="0" hangingPunct="1">
        <a:defRPr sz="4725" kern="1200">
          <a:solidFill>
            <a:schemeClr val="tx1"/>
          </a:solidFill>
          <a:latin typeface="+mn-lt"/>
          <a:ea typeface="+mn-ea"/>
          <a:cs typeface="+mn-cs"/>
        </a:defRPr>
      </a:lvl5pPr>
      <a:lvl6pPr marL="6000750" algn="l" defTabSz="2400300" rtl="0" eaLnBrk="1" latinLnBrk="0" hangingPunct="1">
        <a:defRPr sz="4725" kern="1200">
          <a:solidFill>
            <a:schemeClr val="tx1"/>
          </a:solidFill>
          <a:latin typeface="+mn-lt"/>
          <a:ea typeface="+mn-ea"/>
          <a:cs typeface="+mn-cs"/>
        </a:defRPr>
      </a:lvl6pPr>
      <a:lvl7pPr marL="7200900" algn="l" defTabSz="2400300" rtl="0" eaLnBrk="1" latinLnBrk="0" hangingPunct="1">
        <a:defRPr sz="4725" kern="1200">
          <a:solidFill>
            <a:schemeClr val="tx1"/>
          </a:solidFill>
          <a:latin typeface="+mn-lt"/>
          <a:ea typeface="+mn-ea"/>
          <a:cs typeface="+mn-cs"/>
        </a:defRPr>
      </a:lvl7pPr>
      <a:lvl8pPr marL="8401050" algn="l" defTabSz="2400300" rtl="0" eaLnBrk="1" latinLnBrk="0" hangingPunct="1">
        <a:defRPr sz="4725" kern="1200">
          <a:solidFill>
            <a:schemeClr val="tx1"/>
          </a:solidFill>
          <a:latin typeface="+mn-lt"/>
          <a:ea typeface="+mn-ea"/>
          <a:cs typeface="+mn-cs"/>
        </a:defRPr>
      </a:lvl8pPr>
      <a:lvl9pPr marL="9601200" algn="l" defTabSz="2400300"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EF76E770-5D0E-2139-C0DA-8CD410A9AB12}"/>
              </a:ext>
            </a:extLst>
          </p:cNvPr>
          <p:cNvSpPr txBox="1"/>
          <p:nvPr/>
        </p:nvSpPr>
        <p:spPr>
          <a:xfrm>
            <a:off x="226185" y="5341402"/>
            <a:ext cx="6104428" cy="938719"/>
          </a:xfrm>
          <a:prstGeom prst="rect">
            <a:avLst/>
          </a:prstGeom>
          <a:noFill/>
        </p:spPr>
        <p:txBody>
          <a:bodyPr wrap="none" rtlCol="0">
            <a:spAutoFit/>
          </a:bodyPr>
          <a:lstStyle/>
          <a:p>
            <a:r>
              <a:rPr lang="en-IN" sz="5500" dirty="0"/>
              <a:t>Insert your text Here</a:t>
            </a:r>
          </a:p>
        </p:txBody>
      </p:sp>
      <p:sp>
        <p:nvSpPr>
          <p:cNvPr id="24" name="TextBox 23">
            <a:extLst>
              <a:ext uri="{FF2B5EF4-FFF2-40B4-BE49-F238E27FC236}">
                <a16:creationId xmlns:a16="http://schemas.microsoft.com/office/drawing/2014/main" id="{230414B0-D3BD-17EC-53D9-23D7F68E17C3}"/>
              </a:ext>
            </a:extLst>
          </p:cNvPr>
          <p:cNvSpPr txBox="1"/>
          <p:nvPr/>
        </p:nvSpPr>
        <p:spPr>
          <a:xfrm>
            <a:off x="348508" y="19230032"/>
            <a:ext cx="6104428" cy="938719"/>
          </a:xfrm>
          <a:prstGeom prst="rect">
            <a:avLst/>
          </a:prstGeom>
          <a:noFill/>
        </p:spPr>
        <p:txBody>
          <a:bodyPr wrap="none" rtlCol="0">
            <a:spAutoFit/>
          </a:bodyPr>
          <a:lstStyle/>
          <a:p>
            <a:r>
              <a:rPr lang="en-IN" sz="5500" dirty="0"/>
              <a:t>Insert your text Here</a:t>
            </a:r>
          </a:p>
        </p:txBody>
      </p:sp>
      <p:sp>
        <p:nvSpPr>
          <p:cNvPr id="26" name="TextBox 25">
            <a:extLst>
              <a:ext uri="{FF2B5EF4-FFF2-40B4-BE49-F238E27FC236}">
                <a16:creationId xmlns:a16="http://schemas.microsoft.com/office/drawing/2014/main" id="{574C18CB-4DC5-8CB0-1347-EAA58038E24A}"/>
              </a:ext>
            </a:extLst>
          </p:cNvPr>
          <p:cNvSpPr txBox="1"/>
          <p:nvPr/>
        </p:nvSpPr>
        <p:spPr>
          <a:xfrm>
            <a:off x="11148182" y="5341402"/>
            <a:ext cx="6104428" cy="938719"/>
          </a:xfrm>
          <a:prstGeom prst="rect">
            <a:avLst/>
          </a:prstGeom>
          <a:noFill/>
        </p:spPr>
        <p:txBody>
          <a:bodyPr wrap="none" rtlCol="0">
            <a:spAutoFit/>
          </a:bodyPr>
          <a:lstStyle/>
          <a:p>
            <a:r>
              <a:rPr lang="en-IN" sz="5500" dirty="0"/>
              <a:t>Insert your text Here</a:t>
            </a:r>
          </a:p>
        </p:txBody>
      </p:sp>
      <p:sp>
        <p:nvSpPr>
          <p:cNvPr id="28" name="TextBox 27">
            <a:extLst>
              <a:ext uri="{FF2B5EF4-FFF2-40B4-BE49-F238E27FC236}">
                <a16:creationId xmlns:a16="http://schemas.microsoft.com/office/drawing/2014/main" id="{5909496C-6BB1-7E9C-7EE6-4AB8CB0E9AA0}"/>
              </a:ext>
            </a:extLst>
          </p:cNvPr>
          <p:cNvSpPr txBox="1"/>
          <p:nvPr/>
        </p:nvSpPr>
        <p:spPr>
          <a:xfrm>
            <a:off x="21488398" y="5341402"/>
            <a:ext cx="6104428" cy="938719"/>
          </a:xfrm>
          <a:prstGeom prst="rect">
            <a:avLst/>
          </a:prstGeom>
          <a:noFill/>
        </p:spPr>
        <p:txBody>
          <a:bodyPr wrap="none" rtlCol="0">
            <a:spAutoFit/>
          </a:bodyPr>
          <a:lstStyle/>
          <a:p>
            <a:r>
              <a:rPr lang="en-IN" sz="5500" dirty="0"/>
              <a:t>Insert your text Here</a:t>
            </a:r>
          </a:p>
        </p:txBody>
      </p:sp>
      <p:sp>
        <p:nvSpPr>
          <p:cNvPr id="30" name="TextBox 29">
            <a:extLst>
              <a:ext uri="{FF2B5EF4-FFF2-40B4-BE49-F238E27FC236}">
                <a16:creationId xmlns:a16="http://schemas.microsoft.com/office/drawing/2014/main" id="{4F64F2CD-6919-0659-0452-9C53AB1D7206}"/>
              </a:ext>
            </a:extLst>
          </p:cNvPr>
          <p:cNvSpPr txBox="1"/>
          <p:nvPr/>
        </p:nvSpPr>
        <p:spPr>
          <a:xfrm>
            <a:off x="11125200" y="25647650"/>
            <a:ext cx="6104428" cy="938719"/>
          </a:xfrm>
          <a:prstGeom prst="rect">
            <a:avLst/>
          </a:prstGeom>
          <a:noFill/>
        </p:spPr>
        <p:txBody>
          <a:bodyPr wrap="none" rtlCol="0">
            <a:spAutoFit/>
          </a:bodyPr>
          <a:lstStyle/>
          <a:p>
            <a:r>
              <a:rPr lang="en-IN" sz="5500" dirty="0"/>
              <a:t>Insert your text Here</a:t>
            </a:r>
          </a:p>
        </p:txBody>
      </p:sp>
      <p:grpSp>
        <p:nvGrpSpPr>
          <p:cNvPr id="33" name="Group 32">
            <a:extLst>
              <a:ext uri="{FF2B5EF4-FFF2-40B4-BE49-F238E27FC236}">
                <a16:creationId xmlns:a16="http://schemas.microsoft.com/office/drawing/2014/main" id="{28DD590F-761F-34F1-DE44-8F578D98F820}"/>
              </a:ext>
            </a:extLst>
          </p:cNvPr>
          <p:cNvGrpSpPr/>
          <p:nvPr/>
        </p:nvGrpSpPr>
        <p:grpSpPr>
          <a:xfrm>
            <a:off x="0" y="1"/>
            <a:ext cx="32004000" cy="36360098"/>
            <a:chOff x="0" y="1"/>
            <a:chExt cx="32004000" cy="36360098"/>
          </a:xfrm>
        </p:grpSpPr>
        <p:sp>
          <p:nvSpPr>
            <p:cNvPr id="12" name="Rectangle 11">
              <a:extLst>
                <a:ext uri="{FF2B5EF4-FFF2-40B4-BE49-F238E27FC236}">
                  <a16:creationId xmlns:a16="http://schemas.microsoft.com/office/drawing/2014/main" id="{FD4A362A-FBD5-E7E4-F5BF-7C1838844648}"/>
                </a:ext>
              </a:extLst>
            </p:cNvPr>
            <p:cNvSpPr/>
            <p:nvPr/>
          </p:nvSpPr>
          <p:spPr>
            <a:xfrm>
              <a:off x="0" y="2842026"/>
              <a:ext cx="32004000" cy="33518073"/>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3600" dirty="0"/>
            </a:p>
          </p:txBody>
        </p:sp>
        <p:sp>
          <p:nvSpPr>
            <p:cNvPr id="7" name="Rectangle 6">
              <a:extLst>
                <a:ext uri="{FF2B5EF4-FFF2-40B4-BE49-F238E27FC236}">
                  <a16:creationId xmlns:a16="http://schemas.microsoft.com/office/drawing/2014/main" id="{FA4C99A5-2D2A-0664-FDD2-FFD52F55F8C4}"/>
                </a:ext>
              </a:extLst>
            </p:cNvPr>
            <p:cNvSpPr/>
            <p:nvPr/>
          </p:nvSpPr>
          <p:spPr>
            <a:xfrm>
              <a:off x="0" y="1"/>
              <a:ext cx="32004000" cy="2842026"/>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6">
              <a:extLst>
                <a:ext uri="{FF2B5EF4-FFF2-40B4-BE49-F238E27FC236}">
                  <a16:creationId xmlns:a16="http://schemas.microsoft.com/office/drawing/2014/main" id="{6A33F464-D1AA-71BD-E8E8-9E623AA4F989}"/>
                </a:ext>
              </a:extLst>
            </p:cNvPr>
            <p:cNvSpPr txBox="1">
              <a:spLocks noChangeArrowheads="1"/>
            </p:cNvSpPr>
            <p:nvPr/>
          </p:nvSpPr>
          <p:spPr bwMode="auto">
            <a:xfrm>
              <a:off x="8795167" y="163857"/>
              <a:ext cx="13445513" cy="2908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spcBef>
                  <a:spcPts val="0"/>
                </a:spcBef>
              </a:pPr>
              <a:r>
                <a:rPr lang="en-US" sz="6000" dirty="0"/>
                <a:t>A Dielectrically Modulated GaN/AlN/AlGaN MOSHEMT with a Nanogap Embedded Cavity for Biosensing Applications</a:t>
              </a:r>
              <a:endParaRPr lang="en-US" altLang="zh-CN" sz="6000" baseline="0" dirty="0">
                <a:latin typeface="Poppins" panose="00000500000000000000" pitchFamily="2" charset="0"/>
                <a:ea typeface="SimSun" pitchFamily="2" charset="-122"/>
                <a:cs typeface="Poppins" panose="00000500000000000000" pitchFamily="2" charset="0"/>
              </a:endParaRPr>
            </a:p>
            <a:p>
              <a:pPr algn="ctr" eaLnBrk="1" hangingPunct="1">
                <a:spcBef>
                  <a:spcPts val="0"/>
                </a:spcBef>
              </a:pPr>
              <a:endParaRPr lang="en-US" altLang="zh-CN" sz="4521" baseline="0" dirty="0">
                <a:latin typeface="Poppins" panose="00000500000000000000" pitchFamily="2" charset="0"/>
                <a:ea typeface="SimSun" pitchFamily="2" charset="-122"/>
                <a:cs typeface="Poppins" panose="00000500000000000000" pitchFamily="2" charset="0"/>
              </a:endParaRPr>
            </a:p>
          </p:txBody>
        </p:sp>
        <p:sp>
          <p:nvSpPr>
            <p:cNvPr id="3" name="Text Box 18">
              <a:extLst>
                <a:ext uri="{FF2B5EF4-FFF2-40B4-BE49-F238E27FC236}">
                  <a16:creationId xmlns:a16="http://schemas.microsoft.com/office/drawing/2014/main" id="{690F19EB-303E-AEB7-52BB-F28B25A828BC}"/>
                </a:ext>
              </a:extLst>
            </p:cNvPr>
            <p:cNvSpPr txBox="1">
              <a:spLocks noChangeArrowheads="1"/>
            </p:cNvSpPr>
            <p:nvPr/>
          </p:nvSpPr>
          <p:spPr bwMode="auto">
            <a:xfrm>
              <a:off x="2763791" y="30316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6" name="Text Box 18">
              <a:extLst>
                <a:ext uri="{FF2B5EF4-FFF2-40B4-BE49-F238E27FC236}">
                  <a16:creationId xmlns:a16="http://schemas.microsoft.com/office/drawing/2014/main" id="{2B204EB5-8496-83FD-C136-E3683E982639}"/>
                </a:ext>
              </a:extLst>
            </p:cNvPr>
            <p:cNvSpPr txBox="1">
              <a:spLocks noChangeArrowheads="1"/>
            </p:cNvSpPr>
            <p:nvPr/>
          </p:nvSpPr>
          <p:spPr bwMode="auto">
            <a:xfrm>
              <a:off x="2196036" y="3873287"/>
              <a:ext cx="27241501" cy="5320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4500" baseline="0" dirty="0">
                  <a:latin typeface="Poppins" panose="00000500000000000000" pitchFamily="2" charset="0"/>
                  <a:ea typeface="SimSun" pitchFamily="2" charset="-122"/>
                  <a:cs typeface="Poppins" panose="00000500000000000000" pitchFamily="2" charset="0"/>
                </a:rPr>
                <a:t>Supervisor : </a:t>
              </a:r>
              <a:r>
                <a:rPr lang="en-US" altLang="zh-CN" sz="4500" baseline="0">
                  <a:latin typeface="Poppins" panose="00000500000000000000" pitchFamily="2" charset="0"/>
                  <a:ea typeface="SimSun" pitchFamily="2" charset="-122"/>
                  <a:cs typeface="Poppins" panose="00000500000000000000" pitchFamily="2" charset="0"/>
                </a:rPr>
                <a:t>&lt;&lt; Mr. </a:t>
              </a:r>
              <a:r>
                <a:rPr lang="en-US" altLang="zh-CN" sz="4500" baseline="0" dirty="0">
                  <a:latin typeface="Poppins" panose="00000500000000000000" pitchFamily="2" charset="0"/>
                  <a:ea typeface="SimSun" pitchFamily="2" charset="-122"/>
                  <a:cs typeface="Poppins" panose="00000500000000000000" pitchFamily="2" charset="0"/>
                </a:rPr>
                <a:t>GIRISH SHANKAR MISHRA &gt;&gt;</a:t>
              </a:r>
            </a:p>
          </p:txBody>
        </p:sp>
        <p:pic>
          <p:nvPicPr>
            <p:cNvPr id="9" name="Picture 8">
              <a:extLst>
                <a:ext uri="{FF2B5EF4-FFF2-40B4-BE49-F238E27FC236}">
                  <a16:creationId xmlns:a16="http://schemas.microsoft.com/office/drawing/2014/main" id="{CB6A3E1D-AD94-7507-6722-766540D985C6}"/>
                </a:ext>
              </a:extLst>
            </p:cNvPr>
            <p:cNvPicPr>
              <a:picLocks noChangeAspect="1"/>
            </p:cNvPicPr>
            <p:nvPr/>
          </p:nvPicPr>
          <p:blipFill>
            <a:blip r:embed="rId2"/>
            <a:stretch>
              <a:fillRect/>
            </a:stretch>
          </p:blipFill>
          <p:spPr>
            <a:xfrm>
              <a:off x="200785" y="513691"/>
              <a:ext cx="4169868" cy="1845973"/>
            </a:xfrm>
            <a:prstGeom prst="rect">
              <a:avLst/>
            </a:prstGeom>
          </p:spPr>
        </p:pic>
        <p:sp>
          <p:nvSpPr>
            <p:cNvPr id="14" name="Rectangle: Rounded Corners 13">
              <a:extLst>
                <a:ext uri="{FF2B5EF4-FFF2-40B4-BE49-F238E27FC236}">
                  <a16:creationId xmlns:a16="http://schemas.microsoft.com/office/drawing/2014/main" id="{0F391B89-288B-55E3-59B4-96DD91436B8B}"/>
                </a:ext>
              </a:extLst>
            </p:cNvPr>
            <p:cNvSpPr/>
            <p:nvPr/>
          </p:nvSpPr>
          <p:spPr>
            <a:xfrm>
              <a:off x="200785" y="4489851"/>
              <a:ext cx="10391013" cy="1315469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5" name="Rectangle: Rounded Corners 14">
              <a:extLst>
                <a:ext uri="{FF2B5EF4-FFF2-40B4-BE49-F238E27FC236}">
                  <a16:creationId xmlns:a16="http://schemas.microsoft.com/office/drawing/2014/main" id="{F0006A55-82E5-5FDD-4A12-734471761870}"/>
                </a:ext>
              </a:extLst>
            </p:cNvPr>
            <p:cNvSpPr/>
            <p:nvPr/>
          </p:nvSpPr>
          <p:spPr>
            <a:xfrm>
              <a:off x="200785" y="17951449"/>
              <a:ext cx="10391013" cy="1808830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Rounded Corners 15">
              <a:extLst>
                <a:ext uri="{FF2B5EF4-FFF2-40B4-BE49-F238E27FC236}">
                  <a16:creationId xmlns:a16="http://schemas.microsoft.com/office/drawing/2014/main" id="{74C8347B-1787-16B7-F344-B2442882627C}"/>
                </a:ext>
              </a:extLst>
            </p:cNvPr>
            <p:cNvSpPr/>
            <p:nvPr/>
          </p:nvSpPr>
          <p:spPr>
            <a:xfrm>
              <a:off x="10896600" y="4639936"/>
              <a:ext cx="9857616" cy="1974411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Rounded Corners 16">
              <a:extLst>
                <a:ext uri="{FF2B5EF4-FFF2-40B4-BE49-F238E27FC236}">
                  <a16:creationId xmlns:a16="http://schemas.microsoft.com/office/drawing/2014/main" id="{84844E32-52C4-C98F-4E3C-FF1609C7EBC7}"/>
                </a:ext>
              </a:extLst>
            </p:cNvPr>
            <p:cNvSpPr/>
            <p:nvPr/>
          </p:nvSpPr>
          <p:spPr>
            <a:xfrm>
              <a:off x="20935547" y="4687525"/>
              <a:ext cx="10515597" cy="10583543"/>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Rounded Corners 17">
              <a:extLst>
                <a:ext uri="{FF2B5EF4-FFF2-40B4-BE49-F238E27FC236}">
                  <a16:creationId xmlns:a16="http://schemas.microsoft.com/office/drawing/2014/main" id="{51C7DBA8-B523-3CEF-F0A0-D21A8317C1B8}"/>
                </a:ext>
              </a:extLst>
            </p:cNvPr>
            <p:cNvSpPr/>
            <p:nvPr/>
          </p:nvSpPr>
          <p:spPr>
            <a:xfrm>
              <a:off x="10896600" y="31074838"/>
              <a:ext cx="20678015" cy="4964917"/>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Rounded Corners 18">
              <a:extLst>
                <a:ext uri="{FF2B5EF4-FFF2-40B4-BE49-F238E27FC236}">
                  <a16:creationId xmlns:a16="http://schemas.microsoft.com/office/drawing/2014/main" id="{56456D07-662D-81A0-41A8-A827A4F743A7}"/>
                </a:ext>
              </a:extLst>
            </p:cNvPr>
            <p:cNvSpPr/>
            <p:nvPr/>
          </p:nvSpPr>
          <p:spPr>
            <a:xfrm>
              <a:off x="10896600" y="24704392"/>
              <a:ext cx="20678015" cy="6050104"/>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Text Box 18">
              <a:extLst>
                <a:ext uri="{FF2B5EF4-FFF2-40B4-BE49-F238E27FC236}">
                  <a16:creationId xmlns:a16="http://schemas.microsoft.com/office/drawing/2014/main" id="{29D071B0-8C1C-D71C-5C5D-1B2ABBC08C97}"/>
                </a:ext>
              </a:extLst>
            </p:cNvPr>
            <p:cNvSpPr txBox="1">
              <a:spLocks noChangeArrowheads="1"/>
            </p:cNvSpPr>
            <p:nvPr/>
          </p:nvSpPr>
          <p:spPr bwMode="auto">
            <a:xfrm>
              <a:off x="2916191" y="3184004"/>
              <a:ext cx="27241501" cy="42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8279" tIns="29145" rIns="58279" bIns="29145">
              <a:spAutoFit/>
            </a:bodyPr>
            <a:lstStyle>
              <a:lvl1pPr defTabSz="5016500" eaLnBrk="0" hangingPunct="0">
                <a:defRPr sz="4000" b="1" baseline="-25000">
                  <a:solidFill>
                    <a:schemeClr val="tx1"/>
                  </a:solidFill>
                  <a:latin typeface="Arial" pitchFamily="34" charset="0"/>
                  <a:ea typeface="MS PGothic" pitchFamily="34" charset="-128"/>
                </a:defRPr>
              </a:lvl1pPr>
              <a:lvl2pPr marL="742950" indent="-285750" defTabSz="5016500" eaLnBrk="0" hangingPunct="0">
                <a:defRPr sz="4000" b="1" baseline="-25000">
                  <a:solidFill>
                    <a:schemeClr val="tx1"/>
                  </a:solidFill>
                  <a:latin typeface="Arial" pitchFamily="34" charset="0"/>
                  <a:ea typeface="MS PGothic" pitchFamily="34" charset="-128"/>
                </a:defRPr>
              </a:lvl2pPr>
              <a:lvl3pPr marL="1143000" indent="-228600" defTabSz="5016500" eaLnBrk="0" hangingPunct="0">
                <a:defRPr sz="4000" b="1" baseline="-25000">
                  <a:solidFill>
                    <a:schemeClr val="tx1"/>
                  </a:solidFill>
                  <a:latin typeface="Arial" pitchFamily="34" charset="0"/>
                  <a:ea typeface="MS PGothic" pitchFamily="34" charset="-128"/>
                </a:defRPr>
              </a:lvl3pPr>
              <a:lvl4pPr marL="1600200" indent="-228600" defTabSz="5016500" eaLnBrk="0" hangingPunct="0">
                <a:defRPr sz="4000" b="1" baseline="-25000">
                  <a:solidFill>
                    <a:schemeClr val="tx1"/>
                  </a:solidFill>
                  <a:latin typeface="Arial" pitchFamily="34" charset="0"/>
                  <a:ea typeface="MS PGothic" pitchFamily="34" charset="-128"/>
                </a:defRPr>
              </a:lvl4pPr>
              <a:lvl5pPr marL="2057400" indent="-228600" defTabSz="5016500" eaLnBrk="0" hangingPunct="0">
                <a:defRPr sz="4000" b="1" baseline="-25000">
                  <a:solidFill>
                    <a:schemeClr val="tx1"/>
                  </a:solidFill>
                  <a:latin typeface="Arial" pitchFamily="34" charset="0"/>
                  <a:ea typeface="MS PGothic" pitchFamily="34" charset="-128"/>
                </a:defRPr>
              </a:lvl5pPr>
              <a:lvl6pPr marL="25146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6pPr>
              <a:lvl7pPr marL="29718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7pPr>
              <a:lvl8pPr marL="34290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8pPr>
              <a:lvl9pPr marL="3886200" indent="-228600" defTabSz="5016500" eaLnBrk="0" fontAlgn="base" hangingPunct="0">
                <a:spcBef>
                  <a:spcPct val="0"/>
                </a:spcBef>
                <a:spcAft>
                  <a:spcPct val="0"/>
                </a:spcAft>
                <a:defRPr sz="4000" b="1" baseline="-25000">
                  <a:solidFill>
                    <a:schemeClr val="tx1"/>
                  </a:solidFill>
                  <a:latin typeface="Arial" pitchFamily="34" charset="0"/>
                  <a:ea typeface="MS PGothic" pitchFamily="34" charset="-128"/>
                </a:defRPr>
              </a:lvl9pPr>
            </a:lstStyle>
            <a:p>
              <a:pPr algn="ctr" eaLnBrk="1" hangingPunct="1">
                <a:lnSpc>
                  <a:spcPct val="60000"/>
                </a:lnSpc>
                <a:spcBef>
                  <a:spcPct val="50000"/>
                </a:spcBef>
              </a:pPr>
              <a:r>
                <a:rPr lang="en-US" altLang="zh-CN" sz="3500" baseline="0" dirty="0">
                  <a:latin typeface="Poppins" panose="00000500000000000000" pitchFamily="2" charset="0"/>
                  <a:ea typeface="SimSun" pitchFamily="2" charset="-122"/>
                  <a:cs typeface="Poppins" panose="00000500000000000000" pitchFamily="2" charset="0"/>
                </a:rPr>
                <a:t>.  </a:t>
              </a:r>
            </a:p>
          </p:txBody>
        </p:sp>
        <p:sp>
          <p:nvSpPr>
            <p:cNvPr id="21" name="TextBox 20">
              <a:extLst>
                <a:ext uri="{FF2B5EF4-FFF2-40B4-BE49-F238E27FC236}">
                  <a16:creationId xmlns:a16="http://schemas.microsoft.com/office/drawing/2014/main" id="{D759992F-D3CE-1ADE-F378-14B9B5E09BDA}"/>
                </a:ext>
              </a:extLst>
            </p:cNvPr>
            <p:cNvSpPr txBox="1"/>
            <p:nvPr/>
          </p:nvSpPr>
          <p:spPr>
            <a:xfrm>
              <a:off x="286195" y="4455405"/>
              <a:ext cx="3934090"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Abstract</a:t>
              </a:r>
            </a:p>
          </p:txBody>
        </p:sp>
        <p:sp>
          <p:nvSpPr>
            <p:cNvPr id="23" name="TextBox 22">
              <a:extLst>
                <a:ext uri="{FF2B5EF4-FFF2-40B4-BE49-F238E27FC236}">
                  <a16:creationId xmlns:a16="http://schemas.microsoft.com/office/drawing/2014/main" id="{B129213C-12E3-8A3D-5B9C-C09F806E2CC1}"/>
                </a:ext>
              </a:extLst>
            </p:cNvPr>
            <p:cNvSpPr txBox="1"/>
            <p:nvPr/>
          </p:nvSpPr>
          <p:spPr>
            <a:xfrm>
              <a:off x="348508" y="18037321"/>
              <a:ext cx="546175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Background</a:t>
              </a:r>
            </a:p>
          </p:txBody>
        </p:sp>
        <p:sp>
          <p:nvSpPr>
            <p:cNvPr id="25" name="TextBox 24">
              <a:extLst>
                <a:ext uri="{FF2B5EF4-FFF2-40B4-BE49-F238E27FC236}">
                  <a16:creationId xmlns:a16="http://schemas.microsoft.com/office/drawing/2014/main" id="{D9DA8B80-CF38-1A06-449C-222B1F26F8FE}"/>
                </a:ext>
              </a:extLst>
            </p:cNvPr>
            <p:cNvSpPr txBox="1"/>
            <p:nvPr/>
          </p:nvSpPr>
          <p:spPr>
            <a:xfrm>
              <a:off x="11046578" y="4507362"/>
              <a:ext cx="392286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Methods</a:t>
              </a:r>
            </a:p>
          </p:txBody>
        </p:sp>
        <p:sp>
          <p:nvSpPr>
            <p:cNvPr id="27" name="TextBox 26">
              <a:extLst>
                <a:ext uri="{FF2B5EF4-FFF2-40B4-BE49-F238E27FC236}">
                  <a16:creationId xmlns:a16="http://schemas.microsoft.com/office/drawing/2014/main" id="{D0171118-A452-8446-D338-2FD022614F7F}"/>
                </a:ext>
              </a:extLst>
            </p:cNvPr>
            <p:cNvSpPr txBox="1"/>
            <p:nvPr/>
          </p:nvSpPr>
          <p:spPr>
            <a:xfrm>
              <a:off x="21235607" y="4551119"/>
              <a:ext cx="8289449"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Expected Outcome</a:t>
              </a:r>
            </a:p>
          </p:txBody>
        </p:sp>
        <p:sp>
          <p:nvSpPr>
            <p:cNvPr id="29" name="TextBox 28">
              <a:extLst>
                <a:ext uri="{FF2B5EF4-FFF2-40B4-BE49-F238E27FC236}">
                  <a16:creationId xmlns:a16="http://schemas.microsoft.com/office/drawing/2014/main" id="{BB29E532-5B27-AD52-1B28-26897E6CC31F}"/>
                </a:ext>
              </a:extLst>
            </p:cNvPr>
            <p:cNvSpPr txBox="1"/>
            <p:nvPr/>
          </p:nvSpPr>
          <p:spPr>
            <a:xfrm>
              <a:off x="11014056" y="24734444"/>
              <a:ext cx="8669361"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Future Perspectives</a:t>
              </a:r>
            </a:p>
          </p:txBody>
        </p:sp>
        <p:sp>
          <p:nvSpPr>
            <p:cNvPr id="31" name="TextBox 30">
              <a:extLst>
                <a:ext uri="{FF2B5EF4-FFF2-40B4-BE49-F238E27FC236}">
                  <a16:creationId xmlns:a16="http://schemas.microsoft.com/office/drawing/2014/main" id="{1D37B0B5-9A6D-23AC-9BB7-8D7BBB20D995}"/>
                </a:ext>
              </a:extLst>
            </p:cNvPr>
            <p:cNvSpPr txBox="1"/>
            <p:nvPr/>
          </p:nvSpPr>
          <p:spPr>
            <a:xfrm>
              <a:off x="11037038" y="31160539"/>
              <a:ext cx="7904728"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Impact on Society</a:t>
              </a:r>
            </a:p>
          </p:txBody>
        </p:sp>
      </p:grpSp>
      <p:sp>
        <p:nvSpPr>
          <p:cNvPr id="32" name="TextBox 31">
            <a:extLst>
              <a:ext uri="{FF2B5EF4-FFF2-40B4-BE49-F238E27FC236}">
                <a16:creationId xmlns:a16="http://schemas.microsoft.com/office/drawing/2014/main" id="{62D5A794-FF8C-9AF7-50B3-83D99643A57F}"/>
              </a:ext>
            </a:extLst>
          </p:cNvPr>
          <p:cNvSpPr txBox="1"/>
          <p:nvPr/>
        </p:nvSpPr>
        <p:spPr>
          <a:xfrm>
            <a:off x="11175123" y="32253146"/>
            <a:ext cx="20017618" cy="3046988"/>
          </a:xfrm>
          <a:prstGeom prst="rect">
            <a:avLst/>
          </a:prstGeom>
          <a:noFill/>
        </p:spPr>
        <p:txBody>
          <a:bodyPr wrap="square" rtlCol="0">
            <a:spAutoFit/>
          </a:bodyPr>
          <a:lstStyle/>
          <a:p>
            <a:pPr algn="just"/>
            <a:r>
              <a:rPr lang="en-US" sz="4800" dirty="0">
                <a:latin typeface="Times New Roman" panose="02020603050405020304" pitchFamily="18" charset="0"/>
                <a:cs typeface="Times New Roman" panose="02020603050405020304" pitchFamily="18" charset="0"/>
              </a:rPr>
              <a:t>The societal impact of this GaN/AlGaN MOSHEMT biosensor is profound, spanning </a:t>
            </a:r>
            <a:r>
              <a:rPr lang="en-US" sz="4800" b="1" dirty="0">
                <a:latin typeface="Times New Roman" panose="02020603050405020304" pitchFamily="18" charset="0"/>
                <a:cs typeface="Times New Roman" panose="02020603050405020304" pitchFamily="18" charset="0"/>
              </a:rPr>
              <a:t>healthcare, public safety, environmental protection, and economic benefits</a:t>
            </a:r>
            <a:r>
              <a:rPr lang="en-US" sz="4800" dirty="0">
                <a:latin typeface="Times New Roman" panose="02020603050405020304" pitchFamily="18" charset="0"/>
                <a:cs typeface="Times New Roman" panose="02020603050405020304" pitchFamily="18" charset="0"/>
              </a:rPr>
              <a:t>. Its ability to offer high sensitivity, low cost, and broad applicability makes it a powerful tool for advancing </a:t>
            </a:r>
            <a:r>
              <a:rPr lang="en-US" sz="4800" b="1" dirty="0">
                <a:latin typeface="Times New Roman" panose="02020603050405020304" pitchFamily="18" charset="0"/>
                <a:cs typeface="Times New Roman" panose="02020603050405020304" pitchFamily="18" charset="0"/>
              </a:rPr>
              <a:t>global well-being and sustainability</a:t>
            </a:r>
            <a:endParaRPr lang="en-IN" sz="48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B4C3A4EF-E6FF-3D7D-2C5F-E1F533942D5A}"/>
              </a:ext>
            </a:extLst>
          </p:cNvPr>
          <p:cNvSpPr txBox="1"/>
          <p:nvPr/>
        </p:nvSpPr>
        <p:spPr>
          <a:xfrm>
            <a:off x="11148182" y="25733351"/>
            <a:ext cx="20017618" cy="4154984"/>
          </a:xfrm>
          <a:prstGeom prst="rect">
            <a:avLst/>
          </a:prstGeom>
          <a:noFill/>
        </p:spPr>
        <p:txBody>
          <a:bodyPr wrap="square" rtlCol="0">
            <a:spAutoFit/>
          </a:bodyPr>
          <a:lstStyle/>
          <a:p>
            <a:pPr algn="just"/>
            <a:r>
              <a:rPr lang="en-US" sz="4400" b="0" i="0" dirty="0">
                <a:solidFill>
                  <a:srgbClr val="000000"/>
                </a:solidFill>
                <a:effectLst/>
                <a:latin typeface="Times New Roman" panose="02020603050405020304" pitchFamily="18" charset="0"/>
                <a:cs typeface="Times New Roman" panose="02020603050405020304" pitchFamily="18" charset="0"/>
              </a:rPr>
              <a:t>The proposed device also shows much potential in high-sensitivity applications, such as the detection of neutral and charged biomolecules. The future advancements may include material optimization, proper fabrication techniques of the device, extended applications beyond biosensing, and maybe integration into various wearable or point-of-care devices to meet the ever-growing demand for portable diagnostic tools in healthcare</a:t>
            </a:r>
            <a:endParaRPr lang="en-IN" sz="4400" dirty="0"/>
          </a:p>
        </p:txBody>
      </p:sp>
      <p:sp>
        <p:nvSpPr>
          <p:cNvPr id="35" name="TextBox 34">
            <a:extLst>
              <a:ext uri="{FF2B5EF4-FFF2-40B4-BE49-F238E27FC236}">
                <a16:creationId xmlns:a16="http://schemas.microsoft.com/office/drawing/2014/main" id="{0A972737-0112-D5F2-F6B2-E40D2CFCB1EA}"/>
              </a:ext>
            </a:extLst>
          </p:cNvPr>
          <p:cNvSpPr txBox="1"/>
          <p:nvPr/>
        </p:nvSpPr>
        <p:spPr>
          <a:xfrm>
            <a:off x="11175123" y="5618182"/>
            <a:ext cx="9207568" cy="9694962"/>
          </a:xfrm>
          <a:prstGeom prst="rect">
            <a:avLst/>
          </a:prstGeom>
          <a:noFill/>
        </p:spPr>
        <p:txBody>
          <a:bodyPr wrap="square" rtlCol="0">
            <a:spAutoFit/>
          </a:bodyPr>
          <a:lstStyle/>
          <a:p>
            <a:pPr algn="just"/>
            <a:r>
              <a:rPr lang="en-US" sz="4000" b="1" dirty="0">
                <a:latin typeface="Times New Roman" panose="02020603050405020304" pitchFamily="18" charset="0"/>
                <a:cs typeface="Times New Roman" panose="02020603050405020304" pitchFamily="18" charset="0"/>
              </a:rPr>
              <a:t>Device Structure and Design:</a:t>
            </a:r>
          </a:p>
          <a:p>
            <a:pPr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 proposed GaN/AlN/AlGaN MOS-HEMT structure features a cross-sectional schematic with a nanogap-embedded cavity located below the gate, towards the drain side.</a:t>
            </a:r>
          </a:p>
          <a:p>
            <a:pPr algn="just">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endParaRPr>
          </a:p>
          <a:p>
            <a:pPr algn="just"/>
            <a:r>
              <a:rPr lang="en-US" sz="4000" b="1" dirty="0">
                <a:latin typeface="Times New Roman" panose="02020603050405020304" pitchFamily="18" charset="0"/>
                <a:cs typeface="Times New Roman" panose="02020603050405020304" pitchFamily="18" charset="0"/>
              </a:rPr>
              <a:t>Simulation Setup:</a:t>
            </a:r>
          </a:p>
          <a:p>
            <a:pPr algn="just">
              <a:buFont typeface="Arial" panose="020B0604020202020204" pitchFamily="34" charset="0"/>
              <a:buChar char="•"/>
            </a:pPr>
            <a:r>
              <a:rPr lang="en-US" sz="4000" dirty="0">
                <a:latin typeface="Times New Roman" panose="02020603050405020304" pitchFamily="18" charset="0"/>
                <a:cs typeface="Times New Roman" panose="02020603050405020304" pitchFamily="18" charset="0"/>
              </a:rPr>
              <a:t>The device simulations were carried out using the </a:t>
            </a:r>
            <a:r>
              <a:rPr lang="en-US" sz="4000" b="1" dirty="0">
                <a:latin typeface="Times New Roman" panose="02020603050405020304" pitchFamily="18" charset="0"/>
                <a:cs typeface="Times New Roman" panose="02020603050405020304" pitchFamily="18" charset="0"/>
              </a:rPr>
              <a:t>Synopsys Sentaurus</a:t>
            </a:r>
            <a:r>
              <a:rPr lang="en-US" sz="4000" dirty="0">
                <a:latin typeface="Times New Roman" panose="02020603050405020304" pitchFamily="18" charset="0"/>
                <a:cs typeface="Times New Roman" panose="02020603050405020304" pitchFamily="18" charset="0"/>
              </a:rPr>
              <a:t> device simulation tool, which is widely used for modeling semiconductor devices.</a:t>
            </a:r>
          </a:p>
          <a:p>
            <a:pPr algn="just"/>
            <a:endParaRPr lang="en-US" sz="4000" dirty="0">
              <a:latin typeface="Times New Roman" panose="02020603050405020304" pitchFamily="18" charset="0"/>
              <a:cs typeface="Times New Roman" panose="02020603050405020304" pitchFamily="18" charset="0"/>
            </a:endParaRPr>
          </a:p>
          <a:p>
            <a:pPr algn="just"/>
            <a:endParaRPr lang="en-US" sz="3600" dirty="0">
              <a:latin typeface="Times New Roman" panose="02020603050405020304" pitchFamily="18" charset="0"/>
              <a:cs typeface="Times New Roman" panose="02020603050405020304" pitchFamily="18" charset="0"/>
            </a:endParaRPr>
          </a:p>
          <a:p>
            <a:pPr algn="just"/>
            <a:endParaRPr lang="en-US" sz="3200" dirty="0"/>
          </a:p>
          <a:p>
            <a:endParaRPr lang="en-IN" sz="3600" dirty="0"/>
          </a:p>
        </p:txBody>
      </p:sp>
      <p:sp>
        <p:nvSpPr>
          <p:cNvPr id="36" name="TextBox 35">
            <a:extLst>
              <a:ext uri="{FF2B5EF4-FFF2-40B4-BE49-F238E27FC236}">
                <a16:creationId xmlns:a16="http://schemas.microsoft.com/office/drawing/2014/main" id="{298ED9DB-29F4-1396-3469-2884A260F26E}"/>
              </a:ext>
            </a:extLst>
          </p:cNvPr>
          <p:cNvSpPr txBox="1"/>
          <p:nvPr/>
        </p:nvSpPr>
        <p:spPr>
          <a:xfrm>
            <a:off x="21255724" y="5646838"/>
            <a:ext cx="9605276" cy="938719"/>
          </a:xfrm>
          <a:prstGeom prst="rect">
            <a:avLst/>
          </a:prstGeom>
          <a:noFill/>
        </p:spPr>
        <p:txBody>
          <a:bodyPr wrap="square" rtlCol="0">
            <a:spAutoFit/>
          </a:bodyPr>
          <a:lstStyle/>
          <a:p>
            <a:r>
              <a:rPr lang="en-IN" sz="5500" dirty="0"/>
              <a:t>I</a:t>
            </a:r>
          </a:p>
        </p:txBody>
      </p:sp>
      <p:sp>
        <p:nvSpPr>
          <p:cNvPr id="37" name="TextBox 36">
            <a:extLst>
              <a:ext uri="{FF2B5EF4-FFF2-40B4-BE49-F238E27FC236}">
                <a16:creationId xmlns:a16="http://schemas.microsoft.com/office/drawing/2014/main" id="{B412C119-3668-82FF-BE7B-25EECC898EC5}"/>
              </a:ext>
            </a:extLst>
          </p:cNvPr>
          <p:cNvSpPr txBox="1"/>
          <p:nvPr/>
        </p:nvSpPr>
        <p:spPr>
          <a:xfrm>
            <a:off x="342522" y="5672578"/>
            <a:ext cx="10072687" cy="10864513"/>
          </a:xfrm>
          <a:prstGeom prst="rect">
            <a:avLst/>
          </a:prstGeom>
          <a:noFill/>
        </p:spPr>
        <p:txBody>
          <a:bodyPr wrap="square" rtlCol="0">
            <a:spAutoFit/>
          </a:bodyPr>
          <a:lstStyle/>
          <a:p>
            <a:pPr algn="just"/>
            <a:r>
              <a:rPr lang="en-US" sz="4000" b="0" i="0" dirty="0">
                <a:solidFill>
                  <a:srgbClr val="000000"/>
                </a:solidFill>
                <a:effectLst/>
                <a:latin typeface="Times New Roman" panose="02020603050405020304" pitchFamily="18" charset="0"/>
                <a:cs typeface="Times New Roman" panose="02020603050405020304" pitchFamily="18" charset="0"/>
              </a:rPr>
              <a:t>A GaN/AlN/AlGaN MOS-HEMT with a cavity under the gate to the side of the drain has been investigated for biosensing. This was varied at the interface to modulate the dielectric properties of this cavity in order to take care of bio-molecule detection. Performance was measured by computation of the threshold voltage Vth and drain current IDS shifts. Electrostatic changes due to bio-immobilization were demonstrated through simulations using the Synopsys Sentaurus tool. The V5 had moved up to 1.1 V, and for the IDS, it had demonstrated a shift of 153.7 mA/mm for neutral biomolecules. DNA demonstrated a shift up to 0.30 V and 65.2 mA/mm, which therefore suggests high sensitivity for the application in biosensing</a:t>
            </a:r>
            <a:r>
              <a:rPr lang="en-US" sz="6000" b="0" i="0" dirty="0">
                <a:solidFill>
                  <a:srgbClr val="000000"/>
                </a:solidFill>
                <a:effectLst/>
                <a:latin typeface="Open Sans" panose="020B0606030504020204" pitchFamily="34" charset="0"/>
              </a:rPr>
              <a:t>.</a:t>
            </a:r>
            <a:endParaRPr lang="en-IN" sz="5500" dirty="0"/>
          </a:p>
        </p:txBody>
      </p:sp>
      <p:sp>
        <p:nvSpPr>
          <p:cNvPr id="38" name="TextBox 37">
            <a:extLst>
              <a:ext uri="{FF2B5EF4-FFF2-40B4-BE49-F238E27FC236}">
                <a16:creationId xmlns:a16="http://schemas.microsoft.com/office/drawing/2014/main" id="{BBDE6B47-93C1-4A30-E741-DD059543FFBB}"/>
              </a:ext>
            </a:extLst>
          </p:cNvPr>
          <p:cNvSpPr txBox="1"/>
          <p:nvPr/>
        </p:nvSpPr>
        <p:spPr>
          <a:xfrm>
            <a:off x="398763" y="19436833"/>
            <a:ext cx="9857610" cy="13634502"/>
          </a:xfrm>
          <a:prstGeom prst="rect">
            <a:avLst/>
          </a:prstGeom>
          <a:noFill/>
        </p:spPr>
        <p:txBody>
          <a:bodyPr wrap="square" rtlCol="0">
            <a:spAutoFit/>
          </a:bodyPr>
          <a:lstStyle/>
          <a:p>
            <a:pPr algn="just"/>
            <a:r>
              <a:rPr lang="en-US" sz="4400" b="0" i="0" dirty="0">
                <a:solidFill>
                  <a:srgbClr val="000000"/>
                </a:solidFill>
                <a:effectLst/>
                <a:latin typeface="Times New Roman" panose="02020603050405020304" pitchFamily="18" charset="0"/>
                <a:cs typeface="Times New Roman" panose="02020603050405020304" pitchFamily="18" charset="0"/>
              </a:rPr>
              <a:t>Advanced biosensors were required to expand the requirement for early pathogen detection and monitoring of biomolecular interactions. The limitation associated with traditional ISFETs in detecting neutral biomolecules resulted in the development of dielectric-modulated FETs with cavities under the gate. Chemical instability of silicon-based FET sensors led to a trend toward using GaN-based materials. GaN is known to be sensitive as well as biocompatible in nature. Biomolecules, both neutral and charged ones, were targeted by developing a dielectrically modulated GaN/AlGaN MOS-HEMT with a nanogap cavity through the study. GaN/AlGaN HEMTs have very high electron mobility and 2DEG generation; therefore, it is highly sensitive towards biomolecules and gases.</a:t>
            </a:r>
            <a:endParaRPr lang="en-IN" sz="4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7F50C4-CD93-7B3E-4BCF-A7D1A7AFC1A8}"/>
              </a:ext>
            </a:extLst>
          </p:cNvPr>
          <p:cNvPicPr>
            <a:picLocks noChangeAspect="1"/>
          </p:cNvPicPr>
          <p:nvPr/>
        </p:nvPicPr>
        <p:blipFill>
          <a:blip r:embed="rId3"/>
          <a:stretch>
            <a:fillRect/>
          </a:stretch>
        </p:blipFill>
        <p:spPr>
          <a:xfrm>
            <a:off x="26898600" y="320343"/>
            <a:ext cx="5128674" cy="2238707"/>
          </a:xfrm>
          <a:prstGeom prst="rect">
            <a:avLst/>
          </a:prstGeom>
        </p:spPr>
      </p:pic>
      <p:sp>
        <p:nvSpPr>
          <p:cNvPr id="10" name="TextBox 9">
            <a:extLst>
              <a:ext uri="{FF2B5EF4-FFF2-40B4-BE49-F238E27FC236}">
                <a16:creationId xmlns:a16="http://schemas.microsoft.com/office/drawing/2014/main" id="{68A829BF-150C-1E1A-F6A1-168F21475341}"/>
              </a:ext>
            </a:extLst>
          </p:cNvPr>
          <p:cNvSpPr txBox="1"/>
          <p:nvPr/>
        </p:nvSpPr>
        <p:spPr>
          <a:xfrm>
            <a:off x="-23274" y="2892079"/>
            <a:ext cx="32050548" cy="784830"/>
          </a:xfrm>
          <a:prstGeom prst="rect">
            <a:avLst/>
          </a:prstGeom>
          <a:noFill/>
        </p:spPr>
        <p:txBody>
          <a:bodyPr wrap="square">
            <a:spAutoFit/>
          </a:bodyPr>
          <a:lstStyle/>
          <a:p>
            <a:pPr algn="ctr"/>
            <a:r>
              <a:rPr lang="en-US" sz="4500" b="1" dirty="0">
                <a:latin typeface="Poppins" panose="00000500000000000000" pitchFamily="2" charset="0"/>
                <a:ea typeface="SimSun" pitchFamily="2" charset="-122"/>
                <a:cs typeface="Poppins" panose="00000500000000000000" pitchFamily="2" charset="0"/>
              </a:rPr>
              <a:t>Team members name: [PIYUSH KUMAR, ATHUKURI V S SAI JAYANTH, R HIMA BINDU]</a:t>
            </a:r>
            <a:endParaRPr lang="en-IN" sz="4500" b="1" dirty="0">
              <a:latin typeface="Poppins" panose="00000500000000000000" pitchFamily="2" charset="0"/>
              <a:ea typeface="SimSun" pitchFamily="2" charset="-122"/>
              <a:cs typeface="Poppins" panose="00000500000000000000" pitchFamily="2" charset="0"/>
            </a:endParaRPr>
          </a:p>
        </p:txBody>
      </p:sp>
      <p:pic>
        <p:nvPicPr>
          <p:cNvPr id="13" name="Picture 12">
            <a:extLst>
              <a:ext uri="{FF2B5EF4-FFF2-40B4-BE49-F238E27FC236}">
                <a16:creationId xmlns:a16="http://schemas.microsoft.com/office/drawing/2014/main" id="{8D96FAED-58C9-0E4B-2FA8-3FC130FCA4F3}"/>
              </a:ext>
            </a:extLst>
          </p:cNvPr>
          <p:cNvPicPr>
            <a:picLocks noChangeAspect="1"/>
          </p:cNvPicPr>
          <p:nvPr/>
        </p:nvPicPr>
        <p:blipFill>
          <a:blip r:embed="rId4"/>
          <a:stretch>
            <a:fillRect/>
          </a:stretch>
        </p:blipFill>
        <p:spPr>
          <a:xfrm>
            <a:off x="22357383" y="569413"/>
            <a:ext cx="4541217" cy="1959894"/>
          </a:xfrm>
          <a:prstGeom prst="rect">
            <a:avLst/>
          </a:prstGeom>
        </p:spPr>
      </p:pic>
      <p:pic>
        <p:nvPicPr>
          <p:cNvPr id="39" name="Picture 38">
            <a:extLst>
              <a:ext uri="{FF2B5EF4-FFF2-40B4-BE49-F238E27FC236}">
                <a16:creationId xmlns:a16="http://schemas.microsoft.com/office/drawing/2014/main" id="{4B50CB9E-3F1E-1A3C-E08D-84540C18F1CB}"/>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9609" b="93950" l="3113" r="94553">
                        <a14:foregroundMark x1="3113" y1="14947" x2="3113" y2="14947"/>
                        <a14:foregroundMark x1="14008" y1="16726" x2="14008" y2="16726"/>
                        <a14:foregroundMark x1="22179" y1="21352" x2="22179" y2="21352"/>
                        <a14:foregroundMark x1="30350" y1="19929" x2="30350" y2="19929"/>
                        <a14:foregroundMark x1="32879" y1="39146" x2="32879" y2="39146"/>
                        <a14:foregroundMark x1="9339" y1="44840" x2="9339" y2="44840"/>
                        <a14:foregroundMark x1="42996" y1="39858" x2="42996" y2="39858"/>
                        <a14:foregroundMark x1="53696" y1="39858" x2="53696" y2="39858"/>
                        <a14:foregroundMark x1="63035" y1="41993" x2="63035" y2="41993"/>
                        <a14:foregroundMark x1="75875" y1="40925" x2="75875" y2="40925"/>
                        <a14:foregroundMark x1="80545" y1="35587" x2="80545" y2="35587"/>
                        <a14:foregroundMark x1="94553" y1="44128" x2="94553" y2="44128"/>
                        <a14:foregroundMark x1="8171" y1="56940" x2="8171" y2="56940"/>
                        <a14:foregroundMark x1="13619" y1="58363" x2="13619" y2="58363"/>
                        <a14:foregroundMark x1="21206" y1="57651" x2="21206" y2="57651"/>
                        <a14:foregroundMark x1="28016" y1="59786" x2="28016" y2="59786"/>
                        <a14:foregroundMark x1="36770" y1="61210" x2="36770" y2="61210"/>
                        <a14:foregroundMark x1="8171" y1="87544" x2="8171" y2="87544"/>
                        <a14:foregroundMark x1="14981" y1="87544" x2="14981" y2="87544"/>
                        <a14:foregroundMark x1="21984" y1="87544" x2="21984" y2="87544"/>
                        <a14:foregroundMark x1="32296" y1="88256" x2="32296" y2="88256"/>
                        <a14:foregroundMark x1="43580" y1="91103" x2="43580" y2="91103"/>
                        <a14:foregroundMark x1="52918" y1="88256" x2="52918" y2="88256"/>
                        <a14:foregroundMark x1="63230" y1="93950" x2="63230" y2="93950"/>
                        <a14:foregroundMark x1="71595" y1="90391" x2="71595" y2="90391"/>
                        <a14:foregroundMark x1="81907" y1="92171" x2="81907" y2="92171"/>
                        <a14:foregroundMark x1="14008" y1="37722" x2="14008" y2="37722"/>
                        <a14:foregroundMark x1="23346" y1="40569" x2="23346" y2="40569"/>
                        <a14:backgroundMark x1="6420" y1="39146" x2="6420" y2="39146"/>
                        <a14:backgroundMark x1="7004" y1="39146" x2="7004" y2="39146"/>
                        <a14:backgroundMark x1="7004" y1="40925" x2="7004" y2="40925"/>
                        <a14:backgroundMark x1="6420" y1="41993" x2="6420" y2="41993"/>
                        <a14:backgroundMark x1="5837" y1="38078" x2="5837" y2="38078"/>
                        <a14:backgroundMark x1="6226" y1="41281" x2="6226" y2="41281"/>
                        <a14:backgroundMark x1="6615" y1="84698" x2="6615" y2="84698"/>
                        <a14:backgroundMark x1="46109" y1="88256" x2="46109" y2="88256"/>
                        <a14:backgroundMark x1="73346" y1="86121" x2="73346" y2="86121"/>
                        <a14:backgroundMark x1="45525" y1="38078" x2="45525" y2="38078"/>
                        <a14:backgroundMark x1="34436" y1="39858" x2="34436" y2="39858"/>
                        <a14:backgroundMark x1="25875" y1="37722" x2="25875" y2="37722"/>
                        <a14:backgroundMark x1="29183" y1="63345" x2="29183" y2="63345"/>
                        <a14:backgroundMark x1="20428" y1="38434" x2="20428" y2="38434"/>
                      </a14:backgroundRemoval>
                    </a14:imgEffect>
                  </a14:imgLayer>
                </a14:imgProps>
              </a:ext>
            </a:extLst>
          </a:blip>
          <a:stretch>
            <a:fillRect/>
          </a:stretch>
        </p:blipFill>
        <p:spPr>
          <a:xfrm>
            <a:off x="4990684" y="217721"/>
            <a:ext cx="3865337" cy="2113153"/>
          </a:xfrm>
          <a:prstGeom prst="rect">
            <a:avLst/>
          </a:prstGeom>
        </p:spPr>
      </p:pic>
      <p:sp>
        <p:nvSpPr>
          <p:cNvPr id="4" name="Rectangle: Rounded Corners 3">
            <a:extLst>
              <a:ext uri="{FF2B5EF4-FFF2-40B4-BE49-F238E27FC236}">
                <a16:creationId xmlns:a16="http://schemas.microsoft.com/office/drawing/2014/main" id="{E05C3FB2-1855-4CF1-388D-5C6E150555AC}"/>
              </a:ext>
            </a:extLst>
          </p:cNvPr>
          <p:cNvSpPr/>
          <p:nvPr/>
        </p:nvSpPr>
        <p:spPr>
          <a:xfrm>
            <a:off x="20878800" y="15469910"/>
            <a:ext cx="10515597" cy="8806140"/>
          </a:xfrm>
          <a:prstGeom prst="roundRect">
            <a:avLst>
              <a:gd name="adj" fmla="val 2490"/>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7200" dirty="0">
              <a:solidFill>
                <a:schemeClr val="tx1"/>
              </a:solidFill>
            </a:endParaRPr>
          </a:p>
        </p:txBody>
      </p:sp>
      <p:sp>
        <p:nvSpPr>
          <p:cNvPr id="8" name="TextBox 7">
            <a:extLst>
              <a:ext uri="{FF2B5EF4-FFF2-40B4-BE49-F238E27FC236}">
                <a16:creationId xmlns:a16="http://schemas.microsoft.com/office/drawing/2014/main" id="{12F328CE-FB23-EBBB-409E-481560B3846B}"/>
              </a:ext>
            </a:extLst>
          </p:cNvPr>
          <p:cNvSpPr txBox="1"/>
          <p:nvPr/>
        </p:nvSpPr>
        <p:spPr>
          <a:xfrm>
            <a:off x="21047062" y="15615676"/>
            <a:ext cx="5024132" cy="1092607"/>
          </a:xfrm>
          <a:prstGeom prst="rect">
            <a:avLst/>
          </a:prstGeom>
          <a:noFill/>
        </p:spPr>
        <p:txBody>
          <a:bodyPr wrap="none" rtlCol="0">
            <a:spAutoFit/>
          </a:bodyPr>
          <a:lstStyle/>
          <a:p>
            <a:r>
              <a:rPr lang="en-IN" sz="6500" b="1" dirty="0">
                <a:latin typeface="Poppins" panose="00000500000000000000" pitchFamily="2" charset="0"/>
                <a:cs typeface="Poppins" panose="00000500000000000000" pitchFamily="2" charset="0"/>
              </a:rPr>
              <a:t>Conclusion</a:t>
            </a:r>
          </a:p>
        </p:txBody>
      </p:sp>
      <p:sp>
        <p:nvSpPr>
          <p:cNvPr id="11" name="TextBox 10">
            <a:extLst>
              <a:ext uri="{FF2B5EF4-FFF2-40B4-BE49-F238E27FC236}">
                <a16:creationId xmlns:a16="http://schemas.microsoft.com/office/drawing/2014/main" id="{AF3F89E9-01CC-2628-EE6A-C504790AD10C}"/>
              </a:ext>
            </a:extLst>
          </p:cNvPr>
          <p:cNvSpPr txBox="1"/>
          <p:nvPr/>
        </p:nvSpPr>
        <p:spPr>
          <a:xfrm>
            <a:off x="21047062" y="16634796"/>
            <a:ext cx="9964748" cy="6832640"/>
          </a:xfrm>
          <a:prstGeom prst="rect">
            <a:avLst/>
          </a:prstGeom>
          <a:noFill/>
        </p:spPr>
        <p:txBody>
          <a:bodyPr wrap="square" rtlCol="0">
            <a:spAutoFit/>
          </a:bodyPr>
          <a:lstStyle/>
          <a:p>
            <a:pPr algn="just"/>
            <a:r>
              <a:rPr lang="en-US" sz="5400" b="0" i="0" dirty="0">
                <a:solidFill>
                  <a:srgbClr val="000000"/>
                </a:solidFill>
                <a:effectLst/>
                <a:latin typeface="Times New Roman" panose="02020603050405020304" pitchFamily="18" charset="0"/>
                <a:cs typeface="Times New Roman" panose="02020603050405020304" pitchFamily="18" charset="0"/>
              </a:rPr>
              <a:t>Biosensing by a cavity under the gate located in GaN/AlGaN HEMT Biosensing with charged and neutral biomolecules is realized by changes in threshold voltage and drain current. The sensitivity is enhanced for biomedical applications</a:t>
            </a:r>
            <a:r>
              <a:rPr lang="en-US" sz="6000" b="0" i="0" dirty="0">
                <a:solidFill>
                  <a:srgbClr val="000000"/>
                </a:solidFill>
                <a:effectLst/>
                <a:latin typeface="Open Sans" panose="020B0606030504020204" pitchFamily="34" charset="0"/>
              </a:rPr>
              <a:t>.</a:t>
            </a:r>
            <a:endParaRPr lang="en-IN" sz="5500" dirty="0"/>
          </a:p>
        </p:txBody>
      </p:sp>
      <p:pic>
        <p:nvPicPr>
          <p:cNvPr id="43" name="Picture 42">
            <a:extLst>
              <a:ext uri="{FF2B5EF4-FFF2-40B4-BE49-F238E27FC236}">
                <a16:creationId xmlns:a16="http://schemas.microsoft.com/office/drawing/2014/main" id="{E4F16503-00D9-B417-6C07-29E72411FCA6}"/>
              </a:ext>
            </a:extLst>
          </p:cNvPr>
          <p:cNvPicPr>
            <a:picLocks noChangeAspect="1"/>
          </p:cNvPicPr>
          <p:nvPr/>
        </p:nvPicPr>
        <p:blipFill>
          <a:blip r:embed="rId7"/>
          <a:stretch>
            <a:fillRect/>
          </a:stretch>
        </p:blipFill>
        <p:spPr>
          <a:xfrm>
            <a:off x="11014057" y="13143504"/>
            <a:ext cx="9740160" cy="11132546"/>
          </a:xfrm>
          <a:prstGeom prst="rect">
            <a:avLst/>
          </a:prstGeom>
        </p:spPr>
      </p:pic>
      <p:pic>
        <p:nvPicPr>
          <p:cNvPr id="44" name="Picture 43">
            <a:extLst>
              <a:ext uri="{FF2B5EF4-FFF2-40B4-BE49-F238E27FC236}">
                <a16:creationId xmlns:a16="http://schemas.microsoft.com/office/drawing/2014/main" id="{859BD50D-CC52-8009-3C84-EF13E12C9645}"/>
              </a:ext>
            </a:extLst>
          </p:cNvPr>
          <p:cNvPicPr>
            <a:picLocks noChangeAspect="1"/>
          </p:cNvPicPr>
          <p:nvPr/>
        </p:nvPicPr>
        <p:blipFill>
          <a:blip r:embed="rId8"/>
          <a:stretch>
            <a:fillRect/>
          </a:stretch>
        </p:blipFill>
        <p:spPr>
          <a:xfrm>
            <a:off x="20935546" y="5772817"/>
            <a:ext cx="10458851" cy="9268751"/>
          </a:xfrm>
          <a:prstGeom prst="rect">
            <a:avLst/>
          </a:prstGeom>
        </p:spPr>
      </p:pic>
    </p:spTree>
    <p:extLst>
      <p:ext uri="{BB962C8B-B14F-4D97-AF65-F5344CB8AC3E}">
        <p14:creationId xmlns:p14="http://schemas.microsoft.com/office/powerpoint/2010/main" val="2153555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6552</TotalTime>
  <Words>537</Words>
  <Application>Microsoft Office PowerPoint</Application>
  <PresentationFormat>Custom</PresentationFormat>
  <Paragraphs>30</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Open Sans</vt:lpstr>
      <vt:lpstr>Poppins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lilu1</dc:creator>
  <cp:lastModifiedBy>piyush kumar</cp:lastModifiedBy>
  <cp:revision>202</cp:revision>
  <cp:lastPrinted>2013-08-04T02:58:23Z</cp:lastPrinted>
  <dcterms:created xsi:type="dcterms:W3CDTF">2011-10-21T15:46:33Z</dcterms:created>
  <dcterms:modified xsi:type="dcterms:W3CDTF">2024-10-18T09:56:52Z</dcterms:modified>
</cp:coreProperties>
</file>