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1" r:id="rId9"/>
    <p:sldId id="272" r:id="rId10"/>
    <p:sldId id="262" r:id="rId11"/>
    <p:sldId id="270" r:id="rId12"/>
    <p:sldId id="273" r:id="rId13"/>
    <p:sldId id="274" r:id="rId14"/>
    <p:sldId id="275" r:id="rId15"/>
    <p:sldId id="263" r:id="rId16"/>
    <p:sldId id="276" r:id="rId17"/>
    <p:sldId id="277" r:id="rId18"/>
    <p:sldId id="278" r:id="rId19"/>
    <p:sldId id="264" r:id="rId20"/>
    <p:sldId id="265" r:id="rId21"/>
    <p:sldId id="266" r:id="rId22"/>
    <p:sldId id="267" r:id="rId23"/>
    <p:sldId id="268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/>
    <p:restoredTop sz="94783"/>
  </p:normalViewPr>
  <p:slideViewPr>
    <p:cSldViewPr snapToGrid="0" snapToObjects="1">
      <p:cViewPr varScale="1">
        <p:scale>
          <a:sx n="93" d="100"/>
          <a:sy n="93" d="100"/>
        </p:scale>
        <p:origin x="3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F735E-D294-42E4-90AF-50E4D0F9D96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4F92AB-1170-47AC-9F70-ADC122993EBD}">
      <dgm:prSet/>
      <dgm:spPr/>
      <dgm:t>
        <a:bodyPr/>
        <a:lstStyle/>
        <a:p>
          <a:r>
            <a:rPr lang="en-US"/>
            <a:t>Develop regression models to predict avian disease outbreaks</a:t>
          </a:r>
        </a:p>
      </dgm:t>
    </dgm:pt>
    <dgm:pt modelId="{39C15480-9CBA-456A-8A34-819D5E9A255F}" type="parTrans" cxnId="{88A16138-5F98-4C70-849F-F64DAC86AA22}">
      <dgm:prSet/>
      <dgm:spPr/>
      <dgm:t>
        <a:bodyPr/>
        <a:lstStyle/>
        <a:p>
          <a:endParaRPr lang="en-US"/>
        </a:p>
      </dgm:t>
    </dgm:pt>
    <dgm:pt modelId="{3336A410-0E07-4366-9623-A6A243DF22C5}" type="sibTrans" cxnId="{88A16138-5F98-4C70-849F-F64DAC86AA22}">
      <dgm:prSet/>
      <dgm:spPr/>
      <dgm:t>
        <a:bodyPr/>
        <a:lstStyle/>
        <a:p>
          <a:endParaRPr lang="en-US"/>
        </a:p>
      </dgm:t>
    </dgm:pt>
    <dgm:pt modelId="{86DBF586-C59D-48C1-B58F-37F9945E1A5F}">
      <dgm:prSet/>
      <dgm:spPr/>
      <dgm:t>
        <a:bodyPr/>
        <a:lstStyle/>
        <a:p>
          <a:r>
            <a:rPr lang="en-US" dirty="0"/>
            <a:t>Integrate surveillance data with environmental factors</a:t>
          </a:r>
        </a:p>
      </dgm:t>
    </dgm:pt>
    <dgm:pt modelId="{DBB89D97-2B95-467A-B64A-5193575F3103}" type="parTrans" cxnId="{55CC7841-149A-4AE5-A0F8-3B79389B7971}">
      <dgm:prSet/>
      <dgm:spPr/>
      <dgm:t>
        <a:bodyPr/>
        <a:lstStyle/>
        <a:p>
          <a:endParaRPr lang="en-US"/>
        </a:p>
      </dgm:t>
    </dgm:pt>
    <dgm:pt modelId="{816A1D1C-A7EB-4835-831F-D4270C7D6ABB}" type="sibTrans" cxnId="{55CC7841-149A-4AE5-A0F8-3B79389B7971}">
      <dgm:prSet/>
      <dgm:spPr/>
      <dgm:t>
        <a:bodyPr/>
        <a:lstStyle/>
        <a:p>
          <a:endParaRPr lang="en-US"/>
        </a:p>
      </dgm:t>
    </dgm:pt>
    <dgm:pt modelId="{7965AAF7-E146-44ED-9E24-8BAFD5895FAD}">
      <dgm:prSet/>
      <dgm:spPr/>
      <dgm:t>
        <a:bodyPr/>
        <a:lstStyle/>
        <a:p>
          <a:r>
            <a:rPr lang="en-US"/>
            <a:t>Compare Linear, Ridge, and Random Forest Regression</a:t>
          </a:r>
        </a:p>
      </dgm:t>
    </dgm:pt>
    <dgm:pt modelId="{7FCB5A7F-5008-4BFC-BCA1-EE37924DCAF7}" type="parTrans" cxnId="{85ED16AC-DDB5-4B6A-A75A-6891625B614C}">
      <dgm:prSet/>
      <dgm:spPr/>
      <dgm:t>
        <a:bodyPr/>
        <a:lstStyle/>
        <a:p>
          <a:endParaRPr lang="en-US"/>
        </a:p>
      </dgm:t>
    </dgm:pt>
    <dgm:pt modelId="{8112DC42-7EF1-4BC4-9A57-B84B9C67962D}" type="sibTrans" cxnId="{85ED16AC-DDB5-4B6A-A75A-6891625B614C}">
      <dgm:prSet/>
      <dgm:spPr/>
      <dgm:t>
        <a:bodyPr/>
        <a:lstStyle/>
        <a:p>
          <a:endParaRPr lang="en-US"/>
        </a:p>
      </dgm:t>
    </dgm:pt>
    <dgm:pt modelId="{73C9802E-0196-4A71-B554-2E59B157CC1E}">
      <dgm:prSet/>
      <dgm:spPr/>
      <dgm:t>
        <a:bodyPr/>
        <a:lstStyle/>
        <a:p>
          <a:r>
            <a:rPr lang="en-US"/>
            <a:t>Deliver actionable insights for biosecurity stakeholders</a:t>
          </a:r>
        </a:p>
      </dgm:t>
    </dgm:pt>
    <dgm:pt modelId="{4AC2AFF3-DCC6-461E-863C-516A34333A4B}" type="parTrans" cxnId="{549AEF15-71BF-42F0-AB3B-CB6F82FA9871}">
      <dgm:prSet/>
      <dgm:spPr/>
      <dgm:t>
        <a:bodyPr/>
        <a:lstStyle/>
        <a:p>
          <a:endParaRPr lang="en-US"/>
        </a:p>
      </dgm:t>
    </dgm:pt>
    <dgm:pt modelId="{D79F6400-4DCE-405D-9F21-434DF7FFF43E}" type="sibTrans" cxnId="{549AEF15-71BF-42F0-AB3B-CB6F82FA9871}">
      <dgm:prSet/>
      <dgm:spPr/>
      <dgm:t>
        <a:bodyPr/>
        <a:lstStyle/>
        <a:p>
          <a:endParaRPr lang="en-US"/>
        </a:p>
      </dgm:t>
    </dgm:pt>
    <dgm:pt modelId="{F936E040-4988-E84A-97A6-8EE4D107447A}" type="pres">
      <dgm:prSet presAssocID="{5CAF735E-D294-42E4-90AF-50E4D0F9D963}" presName="Name0" presStyleCnt="0">
        <dgm:presLayoutVars>
          <dgm:dir/>
          <dgm:resizeHandles val="exact"/>
        </dgm:presLayoutVars>
      </dgm:prSet>
      <dgm:spPr/>
    </dgm:pt>
    <dgm:pt modelId="{6092C359-BFDD-9A43-AEB2-E6FD9443CD3F}" type="pres">
      <dgm:prSet presAssocID="{C24F92AB-1170-47AC-9F70-ADC122993EBD}" presName="node" presStyleLbl="node1" presStyleIdx="0" presStyleCnt="4">
        <dgm:presLayoutVars>
          <dgm:bulletEnabled val="1"/>
        </dgm:presLayoutVars>
      </dgm:prSet>
      <dgm:spPr/>
    </dgm:pt>
    <dgm:pt modelId="{6ED5A4FB-8067-994A-AA7B-286409603543}" type="pres">
      <dgm:prSet presAssocID="{3336A410-0E07-4366-9623-A6A243DF22C5}" presName="sibTrans" presStyleLbl="sibTrans1D1" presStyleIdx="0" presStyleCnt="3"/>
      <dgm:spPr/>
    </dgm:pt>
    <dgm:pt modelId="{1BB65E8E-E6D4-084D-AA39-8A6167923AB3}" type="pres">
      <dgm:prSet presAssocID="{3336A410-0E07-4366-9623-A6A243DF22C5}" presName="connectorText" presStyleLbl="sibTrans1D1" presStyleIdx="0" presStyleCnt="3"/>
      <dgm:spPr/>
    </dgm:pt>
    <dgm:pt modelId="{6C0DAD33-FC4C-BA4E-9887-0B3B48D56FCC}" type="pres">
      <dgm:prSet presAssocID="{86DBF586-C59D-48C1-B58F-37F9945E1A5F}" presName="node" presStyleLbl="node1" presStyleIdx="1" presStyleCnt="4">
        <dgm:presLayoutVars>
          <dgm:bulletEnabled val="1"/>
        </dgm:presLayoutVars>
      </dgm:prSet>
      <dgm:spPr/>
    </dgm:pt>
    <dgm:pt modelId="{EFB88782-B670-654E-A43C-6420EB6F767C}" type="pres">
      <dgm:prSet presAssocID="{816A1D1C-A7EB-4835-831F-D4270C7D6ABB}" presName="sibTrans" presStyleLbl="sibTrans1D1" presStyleIdx="1" presStyleCnt="3"/>
      <dgm:spPr/>
    </dgm:pt>
    <dgm:pt modelId="{789521CC-4F74-8547-93D3-DFB1D788CA49}" type="pres">
      <dgm:prSet presAssocID="{816A1D1C-A7EB-4835-831F-D4270C7D6ABB}" presName="connectorText" presStyleLbl="sibTrans1D1" presStyleIdx="1" presStyleCnt="3"/>
      <dgm:spPr/>
    </dgm:pt>
    <dgm:pt modelId="{99B670C8-EA27-094C-81A9-177A094C459D}" type="pres">
      <dgm:prSet presAssocID="{7965AAF7-E146-44ED-9E24-8BAFD5895FAD}" presName="node" presStyleLbl="node1" presStyleIdx="2" presStyleCnt="4">
        <dgm:presLayoutVars>
          <dgm:bulletEnabled val="1"/>
        </dgm:presLayoutVars>
      </dgm:prSet>
      <dgm:spPr/>
    </dgm:pt>
    <dgm:pt modelId="{33CAC6AA-56ED-BF43-B5D1-FFAE772A30C8}" type="pres">
      <dgm:prSet presAssocID="{8112DC42-7EF1-4BC4-9A57-B84B9C67962D}" presName="sibTrans" presStyleLbl="sibTrans1D1" presStyleIdx="2" presStyleCnt="3"/>
      <dgm:spPr/>
    </dgm:pt>
    <dgm:pt modelId="{465B5477-B2C0-5848-B62E-07A3D4C51323}" type="pres">
      <dgm:prSet presAssocID="{8112DC42-7EF1-4BC4-9A57-B84B9C67962D}" presName="connectorText" presStyleLbl="sibTrans1D1" presStyleIdx="2" presStyleCnt="3"/>
      <dgm:spPr/>
    </dgm:pt>
    <dgm:pt modelId="{C72F4971-8BB3-B841-A1C6-647B909483C9}" type="pres">
      <dgm:prSet presAssocID="{73C9802E-0196-4A71-B554-2E59B157CC1E}" presName="node" presStyleLbl="node1" presStyleIdx="3" presStyleCnt="4">
        <dgm:presLayoutVars>
          <dgm:bulletEnabled val="1"/>
        </dgm:presLayoutVars>
      </dgm:prSet>
      <dgm:spPr/>
    </dgm:pt>
  </dgm:ptLst>
  <dgm:cxnLst>
    <dgm:cxn modelId="{549AEF15-71BF-42F0-AB3B-CB6F82FA9871}" srcId="{5CAF735E-D294-42E4-90AF-50E4D0F9D963}" destId="{73C9802E-0196-4A71-B554-2E59B157CC1E}" srcOrd="3" destOrd="0" parTransId="{4AC2AFF3-DCC6-461E-863C-516A34333A4B}" sibTransId="{D79F6400-4DCE-405D-9F21-434DF7FFF43E}"/>
    <dgm:cxn modelId="{5B217D1A-A1F0-3A4D-AA9D-1EF1A1C3A9BD}" type="presOf" srcId="{816A1D1C-A7EB-4835-831F-D4270C7D6ABB}" destId="{EFB88782-B670-654E-A43C-6420EB6F767C}" srcOrd="0" destOrd="0" presId="urn:microsoft.com/office/officeart/2016/7/layout/RepeatingBendingProcessNew"/>
    <dgm:cxn modelId="{5281B131-A518-2840-9E4E-BDAAE4C983AF}" type="presOf" srcId="{86DBF586-C59D-48C1-B58F-37F9945E1A5F}" destId="{6C0DAD33-FC4C-BA4E-9887-0B3B48D56FCC}" srcOrd="0" destOrd="0" presId="urn:microsoft.com/office/officeart/2016/7/layout/RepeatingBendingProcessNew"/>
    <dgm:cxn modelId="{88A16138-5F98-4C70-849F-F64DAC86AA22}" srcId="{5CAF735E-D294-42E4-90AF-50E4D0F9D963}" destId="{C24F92AB-1170-47AC-9F70-ADC122993EBD}" srcOrd="0" destOrd="0" parTransId="{39C15480-9CBA-456A-8A34-819D5E9A255F}" sibTransId="{3336A410-0E07-4366-9623-A6A243DF22C5}"/>
    <dgm:cxn modelId="{55CC7841-149A-4AE5-A0F8-3B79389B7971}" srcId="{5CAF735E-D294-42E4-90AF-50E4D0F9D963}" destId="{86DBF586-C59D-48C1-B58F-37F9945E1A5F}" srcOrd="1" destOrd="0" parTransId="{DBB89D97-2B95-467A-B64A-5193575F3103}" sibTransId="{816A1D1C-A7EB-4835-831F-D4270C7D6ABB}"/>
    <dgm:cxn modelId="{ECD1134D-8C8F-A44D-9A24-9BA578754B5A}" type="presOf" srcId="{73C9802E-0196-4A71-B554-2E59B157CC1E}" destId="{C72F4971-8BB3-B841-A1C6-647B909483C9}" srcOrd="0" destOrd="0" presId="urn:microsoft.com/office/officeart/2016/7/layout/RepeatingBendingProcessNew"/>
    <dgm:cxn modelId="{DC3C475F-1D5F-7B48-9294-F89B14A8AD2D}" type="presOf" srcId="{5CAF735E-D294-42E4-90AF-50E4D0F9D963}" destId="{F936E040-4988-E84A-97A6-8EE4D107447A}" srcOrd="0" destOrd="0" presId="urn:microsoft.com/office/officeart/2016/7/layout/RepeatingBendingProcessNew"/>
    <dgm:cxn modelId="{A1AB9D78-2B26-C14C-B922-D1910867C9B6}" type="presOf" srcId="{7965AAF7-E146-44ED-9E24-8BAFD5895FAD}" destId="{99B670C8-EA27-094C-81A9-177A094C459D}" srcOrd="0" destOrd="0" presId="urn:microsoft.com/office/officeart/2016/7/layout/RepeatingBendingProcessNew"/>
    <dgm:cxn modelId="{8FD01F7A-EEB1-3448-8414-EADE3CF5A759}" type="presOf" srcId="{3336A410-0E07-4366-9623-A6A243DF22C5}" destId="{6ED5A4FB-8067-994A-AA7B-286409603543}" srcOrd="0" destOrd="0" presId="urn:microsoft.com/office/officeart/2016/7/layout/RepeatingBendingProcessNew"/>
    <dgm:cxn modelId="{3B52087E-A909-1643-9EBD-B30410B2B142}" type="presOf" srcId="{8112DC42-7EF1-4BC4-9A57-B84B9C67962D}" destId="{465B5477-B2C0-5848-B62E-07A3D4C51323}" srcOrd="1" destOrd="0" presId="urn:microsoft.com/office/officeart/2016/7/layout/RepeatingBendingProcessNew"/>
    <dgm:cxn modelId="{A9633CA0-C909-154D-BDCE-8D3EB7093277}" type="presOf" srcId="{816A1D1C-A7EB-4835-831F-D4270C7D6ABB}" destId="{789521CC-4F74-8547-93D3-DFB1D788CA49}" srcOrd="1" destOrd="0" presId="urn:microsoft.com/office/officeart/2016/7/layout/RepeatingBendingProcessNew"/>
    <dgm:cxn modelId="{85ED16AC-DDB5-4B6A-A75A-6891625B614C}" srcId="{5CAF735E-D294-42E4-90AF-50E4D0F9D963}" destId="{7965AAF7-E146-44ED-9E24-8BAFD5895FAD}" srcOrd="2" destOrd="0" parTransId="{7FCB5A7F-5008-4BFC-BCA1-EE37924DCAF7}" sibTransId="{8112DC42-7EF1-4BC4-9A57-B84B9C67962D}"/>
    <dgm:cxn modelId="{B2827CCC-8AC2-D442-BD9B-635AA5B42C03}" type="presOf" srcId="{3336A410-0E07-4366-9623-A6A243DF22C5}" destId="{1BB65E8E-E6D4-084D-AA39-8A6167923AB3}" srcOrd="1" destOrd="0" presId="urn:microsoft.com/office/officeart/2016/7/layout/RepeatingBendingProcessNew"/>
    <dgm:cxn modelId="{7A4584DB-988B-3143-9444-F58D904A0B43}" type="presOf" srcId="{C24F92AB-1170-47AC-9F70-ADC122993EBD}" destId="{6092C359-BFDD-9A43-AEB2-E6FD9443CD3F}" srcOrd="0" destOrd="0" presId="urn:microsoft.com/office/officeart/2016/7/layout/RepeatingBendingProcessNew"/>
    <dgm:cxn modelId="{3F776AF8-46D4-CB45-A0E8-FDF0DD1652C4}" type="presOf" srcId="{8112DC42-7EF1-4BC4-9A57-B84B9C67962D}" destId="{33CAC6AA-56ED-BF43-B5D1-FFAE772A30C8}" srcOrd="0" destOrd="0" presId="urn:microsoft.com/office/officeart/2016/7/layout/RepeatingBendingProcessNew"/>
    <dgm:cxn modelId="{E831319E-20BA-1444-8250-93E1489D0E83}" type="presParOf" srcId="{F936E040-4988-E84A-97A6-8EE4D107447A}" destId="{6092C359-BFDD-9A43-AEB2-E6FD9443CD3F}" srcOrd="0" destOrd="0" presId="urn:microsoft.com/office/officeart/2016/7/layout/RepeatingBendingProcessNew"/>
    <dgm:cxn modelId="{E382F95A-977A-3B42-94E3-53ED0E2EAA42}" type="presParOf" srcId="{F936E040-4988-E84A-97A6-8EE4D107447A}" destId="{6ED5A4FB-8067-994A-AA7B-286409603543}" srcOrd="1" destOrd="0" presId="urn:microsoft.com/office/officeart/2016/7/layout/RepeatingBendingProcessNew"/>
    <dgm:cxn modelId="{A0DC9C11-71D0-0E47-9814-2961F3137F57}" type="presParOf" srcId="{6ED5A4FB-8067-994A-AA7B-286409603543}" destId="{1BB65E8E-E6D4-084D-AA39-8A6167923AB3}" srcOrd="0" destOrd="0" presId="urn:microsoft.com/office/officeart/2016/7/layout/RepeatingBendingProcessNew"/>
    <dgm:cxn modelId="{2F1D6FB6-8BC9-5B4A-A15E-E7F2C03F73F3}" type="presParOf" srcId="{F936E040-4988-E84A-97A6-8EE4D107447A}" destId="{6C0DAD33-FC4C-BA4E-9887-0B3B48D56FCC}" srcOrd="2" destOrd="0" presId="urn:microsoft.com/office/officeart/2016/7/layout/RepeatingBendingProcessNew"/>
    <dgm:cxn modelId="{06EB0782-3B5F-DE47-8D10-F7CE68BDE9B0}" type="presParOf" srcId="{F936E040-4988-E84A-97A6-8EE4D107447A}" destId="{EFB88782-B670-654E-A43C-6420EB6F767C}" srcOrd="3" destOrd="0" presId="urn:microsoft.com/office/officeart/2016/7/layout/RepeatingBendingProcessNew"/>
    <dgm:cxn modelId="{4656750B-3435-F54E-B982-ECE89F311AA9}" type="presParOf" srcId="{EFB88782-B670-654E-A43C-6420EB6F767C}" destId="{789521CC-4F74-8547-93D3-DFB1D788CA49}" srcOrd="0" destOrd="0" presId="urn:microsoft.com/office/officeart/2016/7/layout/RepeatingBendingProcessNew"/>
    <dgm:cxn modelId="{97DE1081-F7E4-1F44-A9B7-F962771180C1}" type="presParOf" srcId="{F936E040-4988-E84A-97A6-8EE4D107447A}" destId="{99B670C8-EA27-094C-81A9-177A094C459D}" srcOrd="4" destOrd="0" presId="urn:microsoft.com/office/officeart/2016/7/layout/RepeatingBendingProcessNew"/>
    <dgm:cxn modelId="{3CAA4B38-9E63-934D-BD57-DE20B389897B}" type="presParOf" srcId="{F936E040-4988-E84A-97A6-8EE4D107447A}" destId="{33CAC6AA-56ED-BF43-B5D1-FFAE772A30C8}" srcOrd="5" destOrd="0" presId="urn:microsoft.com/office/officeart/2016/7/layout/RepeatingBendingProcessNew"/>
    <dgm:cxn modelId="{B2421C43-DE12-3345-92AB-8ADBB2A77589}" type="presParOf" srcId="{33CAC6AA-56ED-BF43-B5D1-FFAE772A30C8}" destId="{465B5477-B2C0-5848-B62E-07A3D4C51323}" srcOrd="0" destOrd="0" presId="urn:microsoft.com/office/officeart/2016/7/layout/RepeatingBendingProcessNew"/>
    <dgm:cxn modelId="{0BA0FE33-3355-0D47-875C-704B911859E6}" type="presParOf" srcId="{F936E040-4988-E84A-97A6-8EE4D107447A}" destId="{C72F4971-8BB3-B841-A1C6-647B909483C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F0ABBF-B17B-4325-8E7D-F2C55D5612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AB3C9F-0535-4C7C-93DE-1EE6483575C8}">
      <dgm:prSet/>
      <dgm:spPr/>
      <dgm:t>
        <a:bodyPr/>
        <a:lstStyle/>
        <a:p>
          <a:r>
            <a:rPr lang="en-US"/>
            <a:t>Supports biosecurity agencies &amp; poultry farms</a:t>
          </a:r>
        </a:p>
      </dgm:t>
    </dgm:pt>
    <dgm:pt modelId="{5D638D5E-5551-4DDF-87E5-176A18FA5333}" type="parTrans" cxnId="{0B17B46A-5028-4E87-829C-D8AA9188D94A}">
      <dgm:prSet/>
      <dgm:spPr/>
      <dgm:t>
        <a:bodyPr/>
        <a:lstStyle/>
        <a:p>
          <a:endParaRPr lang="en-US"/>
        </a:p>
      </dgm:t>
    </dgm:pt>
    <dgm:pt modelId="{2D0D222C-210B-4293-BC26-67C17B00BD3B}" type="sibTrans" cxnId="{0B17B46A-5028-4E87-829C-D8AA9188D94A}">
      <dgm:prSet/>
      <dgm:spPr/>
      <dgm:t>
        <a:bodyPr/>
        <a:lstStyle/>
        <a:p>
          <a:endParaRPr lang="en-US"/>
        </a:p>
      </dgm:t>
    </dgm:pt>
    <dgm:pt modelId="{CBBF19F9-F414-43E1-A915-AC215B941691}">
      <dgm:prSet/>
      <dgm:spPr/>
      <dgm:t>
        <a:bodyPr/>
        <a:lstStyle/>
        <a:p>
          <a:r>
            <a:rPr lang="en-US"/>
            <a:t>Provides early warning insights</a:t>
          </a:r>
        </a:p>
      </dgm:t>
    </dgm:pt>
    <dgm:pt modelId="{CF974D00-54BC-40CA-BC2A-1C46BC1A2416}" type="parTrans" cxnId="{B4B2611F-4BCD-439E-8F4A-06BA270A70AC}">
      <dgm:prSet/>
      <dgm:spPr/>
      <dgm:t>
        <a:bodyPr/>
        <a:lstStyle/>
        <a:p>
          <a:endParaRPr lang="en-US"/>
        </a:p>
      </dgm:t>
    </dgm:pt>
    <dgm:pt modelId="{54C6D722-DD84-449A-BC63-252558324532}" type="sibTrans" cxnId="{B4B2611F-4BCD-439E-8F4A-06BA270A70AC}">
      <dgm:prSet/>
      <dgm:spPr/>
      <dgm:t>
        <a:bodyPr/>
        <a:lstStyle/>
        <a:p>
          <a:endParaRPr lang="en-US"/>
        </a:p>
      </dgm:t>
    </dgm:pt>
    <dgm:pt modelId="{9576E099-35DB-4CDA-8587-C16865AED1A6}">
      <dgm:prSet/>
      <dgm:spPr/>
      <dgm:t>
        <a:bodyPr/>
        <a:lstStyle/>
        <a:p>
          <a:r>
            <a:rPr lang="en-US"/>
            <a:t>Identifies key data gaps for future surveillance</a:t>
          </a:r>
        </a:p>
      </dgm:t>
    </dgm:pt>
    <dgm:pt modelId="{548F9DC4-E543-43FE-BA47-416D8F9EEBAE}" type="parTrans" cxnId="{373B687D-EA65-477B-BA67-79E669CC675F}">
      <dgm:prSet/>
      <dgm:spPr/>
      <dgm:t>
        <a:bodyPr/>
        <a:lstStyle/>
        <a:p>
          <a:endParaRPr lang="en-US"/>
        </a:p>
      </dgm:t>
    </dgm:pt>
    <dgm:pt modelId="{8B21C0C2-3AC5-4FC0-9D44-160363B8583F}" type="sibTrans" cxnId="{373B687D-EA65-477B-BA67-79E669CC675F}">
      <dgm:prSet/>
      <dgm:spPr/>
      <dgm:t>
        <a:bodyPr/>
        <a:lstStyle/>
        <a:p>
          <a:endParaRPr lang="en-US"/>
        </a:p>
      </dgm:t>
    </dgm:pt>
    <dgm:pt modelId="{48E5FCFC-4181-4629-A08A-319D475FD6E3}" type="pres">
      <dgm:prSet presAssocID="{F6F0ABBF-B17B-4325-8E7D-F2C55D561274}" presName="root" presStyleCnt="0">
        <dgm:presLayoutVars>
          <dgm:dir/>
          <dgm:resizeHandles val="exact"/>
        </dgm:presLayoutVars>
      </dgm:prSet>
      <dgm:spPr/>
    </dgm:pt>
    <dgm:pt modelId="{D359B4A5-C2ED-443D-97A9-1D5303931A0F}" type="pres">
      <dgm:prSet presAssocID="{2FAB3C9F-0535-4C7C-93DE-1EE6483575C8}" presName="compNode" presStyleCnt="0"/>
      <dgm:spPr/>
    </dgm:pt>
    <dgm:pt modelId="{A4ECBD47-0C81-4D43-8C5F-0C2942D220F5}" type="pres">
      <dgm:prSet presAssocID="{2FAB3C9F-0535-4C7C-93DE-1EE6483575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en"/>
        </a:ext>
      </dgm:extLst>
    </dgm:pt>
    <dgm:pt modelId="{5A1EBFEB-7A6F-43C1-B321-A3A18465091B}" type="pres">
      <dgm:prSet presAssocID="{2FAB3C9F-0535-4C7C-93DE-1EE6483575C8}" presName="spaceRect" presStyleCnt="0"/>
      <dgm:spPr/>
    </dgm:pt>
    <dgm:pt modelId="{B8EAFD2C-C794-4580-ADE7-A8B29F00F59D}" type="pres">
      <dgm:prSet presAssocID="{2FAB3C9F-0535-4C7C-93DE-1EE6483575C8}" presName="textRect" presStyleLbl="revTx" presStyleIdx="0" presStyleCnt="3">
        <dgm:presLayoutVars>
          <dgm:chMax val="1"/>
          <dgm:chPref val="1"/>
        </dgm:presLayoutVars>
      </dgm:prSet>
      <dgm:spPr/>
    </dgm:pt>
    <dgm:pt modelId="{5AFBB2F1-A533-4336-9953-BD5EA0F2ED64}" type="pres">
      <dgm:prSet presAssocID="{2D0D222C-210B-4293-BC26-67C17B00BD3B}" presName="sibTrans" presStyleCnt="0"/>
      <dgm:spPr/>
    </dgm:pt>
    <dgm:pt modelId="{30657491-44AA-4509-9B0D-A3FFBC643952}" type="pres">
      <dgm:prSet presAssocID="{CBBF19F9-F414-43E1-A915-AC215B941691}" presName="compNode" presStyleCnt="0"/>
      <dgm:spPr/>
    </dgm:pt>
    <dgm:pt modelId="{58688E16-947D-462C-8771-A427D4425DD9}" type="pres">
      <dgm:prSet presAssocID="{CBBF19F9-F414-43E1-A915-AC215B9416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7DF793-23DC-4DD0-A05E-511B4DE88D23}" type="pres">
      <dgm:prSet presAssocID="{CBBF19F9-F414-43E1-A915-AC215B941691}" presName="spaceRect" presStyleCnt="0"/>
      <dgm:spPr/>
    </dgm:pt>
    <dgm:pt modelId="{5C5C8803-5446-4B52-9AA2-EC9D4A8D5747}" type="pres">
      <dgm:prSet presAssocID="{CBBF19F9-F414-43E1-A915-AC215B941691}" presName="textRect" presStyleLbl="revTx" presStyleIdx="1" presStyleCnt="3">
        <dgm:presLayoutVars>
          <dgm:chMax val="1"/>
          <dgm:chPref val="1"/>
        </dgm:presLayoutVars>
      </dgm:prSet>
      <dgm:spPr/>
    </dgm:pt>
    <dgm:pt modelId="{611F61BD-B658-410D-8F58-A77AEC00F2E1}" type="pres">
      <dgm:prSet presAssocID="{54C6D722-DD84-449A-BC63-252558324532}" presName="sibTrans" presStyleCnt="0"/>
      <dgm:spPr/>
    </dgm:pt>
    <dgm:pt modelId="{EF81BD31-B799-49F1-AA79-1493569F6EEE}" type="pres">
      <dgm:prSet presAssocID="{9576E099-35DB-4CDA-8587-C16865AED1A6}" presName="compNode" presStyleCnt="0"/>
      <dgm:spPr/>
    </dgm:pt>
    <dgm:pt modelId="{D88B7D20-4FE1-4B6A-B9CC-23C3D8E0971D}" type="pres">
      <dgm:prSet presAssocID="{9576E099-35DB-4CDA-8587-C16865AED1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E0E3B5-289A-4A33-98ED-DD2924E277E7}" type="pres">
      <dgm:prSet presAssocID="{9576E099-35DB-4CDA-8587-C16865AED1A6}" presName="spaceRect" presStyleCnt="0"/>
      <dgm:spPr/>
    </dgm:pt>
    <dgm:pt modelId="{BC165050-6B80-4E3A-BC08-FE47F19EE485}" type="pres">
      <dgm:prSet presAssocID="{9576E099-35DB-4CDA-8587-C16865AED1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B2611F-4BCD-439E-8F4A-06BA270A70AC}" srcId="{F6F0ABBF-B17B-4325-8E7D-F2C55D561274}" destId="{CBBF19F9-F414-43E1-A915-AC215B941691}" srcOrd="1" destOrd="0" parTransId="{CF974D00-54BC-40CA-BC2A-1C46BC1A2416}" sibTransId="{54C6D722-DD84-449A-BC63-252558324532}"/>
    <dgm:cxn modelId="{69C35B26-B1A0-483D-8F1C-C86079D70607}" type="presOf" srcId="{2FAB3C9F-0535-4C7C-93DE-1EE6483575C8}" destId="{B8EAFD2C-C794-4580-ADE7-A8B29F00F59D}" srcOrd="0" destOrd="0" presId="urn:microsoft.com/office/officeart/2018/2/layout/IconLabelList"/>
    <dgm:cxn modelId="{B6ADDC36-14B6-446F-8FB6-3AF65312802A}" type="presOf" srcId="{CBBF19F9-F414-43E1-A915-AC215B941691}" destId="{5C5C8803-5446-4B52-9AA2-EC9D4A8D5747}" srcOrd="0" destOrd="0" presId="urn:microsoft.com/office/officeart/2018/2/layout/IconLabelList"/>
    <dgm:cxn modelId="{A14F9B67-C065-4EE6-B8FC-25D3FF5E87F5}" type="presOf" srcId="{F6F0ABBF-B17B-4325-8E7D-F2C55D561274}" destId="{48E5FCFC-4181-4629-A08A-319D475FD6E3}" srcOrd="0" destOrd="0" presId="urn:microsoft.com/office/officeart/2018/2/layout/IconLabelList"/>
    <dgm:cxn modelId="{0B17B46A-5028-4E87-829C-D8AA9188D94A}" srcId="{F6F0ABBF-B17B-4325-8E7D-F2C55D561274}" destId="{2FAB3C9F-0535-4C7C-93DE-1EE6483575C8}" srcOrd="0" destOrd="0" parTransId="{5D638D5E-5551-4DDF-87E5-176A18FA5333}" sibTransId="{2D0D222C-210B-4293-BC26-67C17B00BD3B}"/>
    <dgm:cxn modelId="{373B687D-EA65-477B-BA67-79E669CC675F}" srcId="{F6F0ABBF-B17B-4325-8E7D-F2C55D561274}" destId="{9576E099-35DB-4CDA-8587-C16865AED1A6}" srcOrd="2" destOrd="0" parTransId="{548F9DC4-E543-43FE-BA47-416D8F9EEBAE}" sibTransId="{8B21C0C2-3AC5-4FC0-9D44-160363B8583F}"/>
    <dgm:cxn modelId="{E2F187A7-422A-4AD8-A4A4-08DCD80A6551}" type="presOf" srcId="{9576E099-35DB-4CDA-8587-C16865AED1A6}" destId="{BC165050-6B80-4E3A-BC08-FE47F19EE485}" srcOrd="0" destOrd="0" presId="urn:microsoft.com/office/officeart/2018/2/layout/IconLabelList"/>
    <dgm:cxn modelId="{99B21A12-2E1F-40D1-B553-EDCF858ECF62}" type="presParOf" srcId="{48E5FCFC-4181-4629-A08A-319D475FD6E3}" destId="{D359B4A5-C2ED-443D-97A9-1D5303931A0F}" srcOrd="0" destOrd="0" presId="urn:microsoft.com/office/officeart/2018/2/layout/IconLabelList"/>
    <dgm:cxn modelId="{7A7422B9-98DF-4C04-BFC1-309DA859AF39}" type="presParOf" srcId="{D359B4A5-C2ED-443D-97A9-1D5303931A0F}" destId="{A4ECBD47-0C81-4D43-8C5F-0C2942D220F5}" srcOrd="0" destOrd="0" presId="urn:microsoft.com/office/officeart/2018/2/layout/IconLabelList"/>
    <dgm:cxn modelId="{A50969B1-FB34-406B-918A-1B2C18371635}" type="presParOf" srcId="{D359B4A5-C2ED-443D-97A9-1D5303931A0F}" destId="{5A1EBFEB-7A6F-43C1-B321-A3A18465091B}" srcOrd="1" destOrd="0" presId="urn:microsoft.com/office/officeart/2018/2/layout/IconLabelList"/>
    <dgm:cxn modelId="{F9CDE49F-137C-4FA8-8BE3-D42FCEB1203B}" type="presParOf" srcId="{D359B4A5-C2ED-443D-97A9-1D5303931A0F}" destId="{B8EAFD2C-C794-4580-ADE7-A8B29F00F59D}" srcOrd="2" destOrd="0" presId="urn:microsoft.com/office/officeart/2018/2/layout/IconLabelList"/>
    <dgm:cxn modelId="{8BD6DCBF-16BE-42A7-9BEC-652B345ABC5C}" type="presParOf" srcId="{48E5FCFC-4181-4629-A08A-319D475FD6E3}" destId="{5AFBB2F1-A533-4336-9953-BD5EA0F2ED64}" srcOrd="1" destOrd="0" presId="urn:microsoft.com/office/officeart/2018/2/layout/IconLabelList"/>
    <dgm:cxn modelId="{921974E0-D34D-41AE-A0E4-2472371B361D}" type="presParOf" srcId="{48E5FCFC-4181-4629-A08A-319D475FD6E3}" destId="{30657491-44AA-4509-9B0D-A3FFBC643952}" srcOrd="2" destOrd="0" presId="urn:microsoft.com/office/officeart/2018/2/layout/IconLabelList"/>
    <dgm:cxn modelId="{9C74ADD6-A128-418A-A424-B1FD80879FAA}" type="presParOf" srcId="{30657491-44AA-4509-9B0D-A3FFBC643952}" destId="{58688E16-947D-462C-8771-A427D4425DD9}" srcOrd="0" destOrd="0" presId="urn:microsoft.com/office/officeart/2018/2/layout/IconLabelList"/>
    <dgm:cxn modelId="{EBFCADD5-D859-4E5E-8AB6-5E8BEC2C1F97}" type="presParOf" srcId="{30657491-44AA-4509-9B0D-A3FFBC643952}" destId="{237DF793-23DC-4DD0-A05E-511B4DE88D23}" srcOrd="1" destOrd="0" presId="urn:microsoft.com/office/officeart/2018/2/layout/IconLabelList"/>
    <dgm:cxn modelId="{FB95E77D-A2CA-459B-9E64-AD6E178FAE92}" type="presParOf" srcId="{30657491-44AA-4509-9B0D-A3FFBC643952}" destId="{5C5C8803-5446-4B52-9AA2-EC9D4A8D5747}" srcOrd="2" destOrd="0" presId="urn:microsoft.com/office/officeart/2018/2/layout/IconLabelList"/>
    <dgm:cxn modelId="{407F0DCF-6916-4ABE-8222-75EAE3A403F7}" type="presParOf" srcId="{48E5FCFC-4181-4629-A08A-319D475FD6E3}" destId="{611F61BD-B658-410D-8F58-A77AEC00F2E1}" srcOrd="3" destOrd="0" presId="urn:microsoft.com/office/officeart/2018/2/layout/IconLabelList"/>
    <dgm:cxn modelId="{36DEFEAF-FA70-4345-9D4E-D2BFA72B8441}" type="presParOf" srcId="{48E5FCFC-4181-4629-A08A-319D475FD6E3}" destId="{EF81BD31-B799-49F1-AA79-1493569F6EEE}" srcOrd="4" destOrd="0" presId="urn:microsoft.com/office/officeart/2018/2/layout/IconLabelList"/>
    <dgm:cxn modelId="{895563D7-E2FE-43CF-AA62-60475D29D523}" type="presParOf" srcId="{EF81BD31-B799-49F1-AA79-1493569F6EEE}" destId="{D88B7D20-4FE1-4B6A-B9CC-23C3D8E0971D}" srcOrd="0" destOrd="0" presId="urn:microsoft.com/office/officeart/2018/2/layout/IconLabelList"/>
    <dgm:cxn modelId="{9466DFE4-2B2B-4FD1-B97C-94E346D2C027}" type="presParOf" srcId="{EF81BD31-B799-49F1-AA79-1493569F6EEE}" destId="{B3E0E3B5-289A-4A33-98ED-DD2924E277E7}" srcOrd="1" destOrd="0" presId="urn:microsoft.com/office/officeart/2018/2/layout/IconLabelList"/>
    <dgm:cxn modelId="{37E8397E-ED29-447C-851B-DB270DC83955}" type="presParOf" srcId="{EF81BD31-B799-49F1-AA79-1493569F6EEE}" destId="{BC165050-6B80-4E3A-BC08-FE47F19EE4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42001D-0BE5-437B-A870-AB2B2340EB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87A71A-5C00-463E-AA4C-D30F205AB9F3}">
      <dgm:prSet/>
      <dgm:spPr/>
      <dgm:t>
        <a:bodyPr/>
        <a:lstStyle/>
        <a:p>
          <a:r>
            <a:rPr lang="en-US"/>
            <a:t>Random Forest recommended despite data limits</a:t>
          </a:r>
        </a:p>
      </dgm:t>
    </dgm:pt>
    <dgm:pt modelId="{12880F71-7C5E-4BAA-84D6-6E421BBC0CD9}" type="parTrans" cxnId="{D403CC71-31FC-46F6-8B0A-EF5F911F92D1}">
      <dgm:prSet/>
      <dgm:spPr/>
      <dgm:t>
        <a:bodyPr/>
        <a:lstStyle/>
        <a:p>
          <a:endParaRPr lang="en-US"/>
        </a:p>
      </dgm:t>
    </dgm:pt>
    <dgm:pt modelId="{B22B870D-E47A-476A-9DF9-CF0580637062}" type="sibTrans" cxnId="{D403CC71-31FC-46F6-8B0A-EF5F911F92D1}">
      <dgm:prSet/>
      <dgm:spPr/>
      <dgm:t>
        <a:bodyPr/>
        <a:lstStyle/>
        <a:p>
          <a:endParaRPr lang="en-US"/>
        </a:p>
      </dgm:t>
    </dgm:pt>
    <dgm:pt modelId="{6C8EFAAD-68B2-4519-9AE9-1ED3846E78BB}">
      <dgm:prSet/>
      <dgm:spPr/>
      <dgm:t>
        <a:bodyPr/>
        <a:lstStyle/>
        <a:p>
          <a:r>
            <a:rPr lang="en-US"/>
            <a:t>Data quality is critical for predictive success</a:t>
          </a:r>
        </a:p>
      </dgm:t>
    </dgm:pt>
    <dgm:pt modelId="{E79AFACC-239C-4E57-820F-476D0F715948}" type="parTrans" cxnId="{22CFB006-FE01-431C-875C-CEE08C5730C7}">
      <dgm:prSet/>
      <dgm:spPr/>
      <dgm:t>
        <a:bodyPr/>
        <a:lstStyle/>
        <a:p>
          <a:endParaRPr lang="en-US"/>
        </a:p>
      </dgm:t>
    </dgm:pt>
    <dgm:pt modelId="{E5A5BACB-6694-4F7C-A411-CB869CF6CFD8}" type="sibTrans" cxnId="{22CFB006-FE01-431C-875C-CEE08C5730C7}">
      <dgm:prSet/>
      <dgm:spPr/>
      <dgm:t>
        <a:bodyPr/>
        <a:lstStyle/>
        <a:p>
          <a:endParaRPr lang="en-US"/>
        </a:p>
      </dgm:t>
    </dgm:pt>
    <dgm:pt modelId="{3F6E9857-E5D4-4183-8353-C6A03C3CECEC}">
      <dgm:prSet/>
      <dgm:spPr/>
      <dgm:t>
        <a:bodyPr/>
        <a:lstStyle/>
        <a:p>
          <a:r>
            <a:rPr lang="en-US"/>
            <a:t>Framework ready for real-world data integration</a:t>
          </a:r>
        </a:p>
      </dgm:t>
    </dgm:pt>
    <dgm:pt modelId="{81B479F9-0021-4487-84E6-391EBDF40FE6}" type="parTrans" cxnId="{089D6607-E6B6-4610-9648-A078A626C19C}">
      <dgm:prSet/>
      <dgm:spPr/>
      <dgm:t>
        <a:bodyPr/>
        <a:lstStyle/>
        <a:p>
          <a:endParaRPr lang="en-US"/>
        </a:p>
      </dgm:t>
    </dgm:pt>
    <dgm:pt modelId="{83F412F1-8241-489F-8B61-31447DC97349}" type="sibTrans" cxnId="{089D6607-E6B6-4610-9648-A078A626C19C}">
      <dgm:prSet/>
      <dgm:spPr/>
      <dgm:t>
        <a:bodyPr/>
        <a:lstStyle/>
        <a:p>
          <a:endParaRPr lang="en-US"/>
        </a:p>
      </dgm:t>
    </dgm:pt>
    <dgm:pt modelId="{5EB3DAFD-3EF5-47D4-B45F-A7C6C479AF41}" type="pres">
      <dgm:prSet presAssocID="{BB42001D-0BE5-437B-A870-AB2B2340EB94}" presName="root" presStyleCnt="0">
        <dgm:presLayoutVars>
          <dgm:dir/>
          <dgm:resizeHandles val="exact"/>
        </dgm:presLayoutVars>
      </dgm:prSet>
      <dgm:spPr/>
    </dgm:pt>
    <dgm:pt modelId="{F42635AA-C6B5-4ED3-854C-1953CAF49CC8}" type="pres">
      <dgm:prSet presAssocID="{9B87A71A-5C00-463E-AA4C-D30F205AB9F3}" presName="compNode" presStyleCnt="0"/>
      <dgm:spPr/>
    </dgm:pt>
    <dgm:pt modelId="{46933C0C-6C0F-43C4-80EC-13848EE0E085}" type="pres">
      <dgm:prSet presAssocID="{9B87A71A-5C00-463E-AA4C-D30F205AB9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25FD606-1D45-4582-91AD-3405B82BBE51}" type="pres">
      <dgm:prSet presAssocID="{9B87A71A-5C00-463E-AA4C-D30F205AB9F3}" presName="spaceRect" presStyleCnt="0"/>
      <dgm:spPr/>
    </dgm:pt>
    <dgm:pt modelId="{930C508D-0D00-4937-8F0B-7F04CE2119D9}" type="pres">
      <dgm:prSet presAssocID="{9B87A71A-5C00-463E-AA4C-D30F205AB9F3}" presName="textRect" presStyleLbl="revTx" presStyleIdx="0" presStyleCnt="3">
        <dgm:presLayoutVars>
          <dgm:chMax val="1"/>
          <dgm:chPref val="1"/>
        </dgm:presLayoutVars>
      </dgm:prSet>
      <dgm:spPr/>
    </dgm:pt>
    <dgm:pt modelId="{CBF5A904-645D-4238-97A2-1A9CC24CCED9}" type="pres">
      <dgm:prSet presAssocID="{B22B870D-E47A-476A-9DF9-CF0580637062}" presName="sibTrans" presStyleCnt="0"/>
      <dgm:spPr/>
    </dgm:pt>
    <dgm:pt modelId="{3CEE8DFA-6AD4-45D0-866E-AF6E9D30B056}" type="pres">
      <dgm:prSet presAssocID="{6C8EFAAD-68B2-4519-9AE9-1ED3846E78BB}" presName="compNode" presStyleCnt="0"/>
      <dgm:spPr/>
    </dgm:pt>
    <dgm:pt modelId="{B6D28DAE-1ECD-4286-B9D2-315CB8080FD1}" type="pres">
      <dgm:prSet presAssocID="{6C8EFAAD-68B2-4519-9AE9-1ED3846E7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6084B64-4C0E-4DB0-961B-AD506FCD4D5A}" type="pres">
      <dgm:prSet presAssocID="{6C8EFAAD-68B2-4519-9AE9-1ED3846E78BB}" presName="spaceRect" presStyleCnt="0"/>
      <dgm:spPr/>
    </dgm:pt>
    <dgm:pt modelId="{68BF52D2-D6D8-4F25-A722-8B7A2127CA1B}" type="pres">
      <dgm:prSet presAssocID="{6C8EFAAD-68B2-4519-9AE9-1ED3846E78BB}" presName="textRect" presStyleLbl="revTx" presStyleIdx="1" presStyleCnt="3">
        <dgm:presLayoutVars>
          <dgm:chMax val="1"/>
          <dgm:chPref val="1"/>
        </dgm:presLayoutVars>
      </dgm:prSet>
      <dgm:spPr/>
    </dgm:pt>
    <dgm:pt modelId="{00F581E7-2E3B-4F1D-A355-A8D910E571FE}" type="pres">
      <dgm:prSet presAssocID="{E5A5BACB-6694-4F7C-A411-CB869CF6CFD8}" presName="sibTrans" presStyleCnt="0"/>
      <dgm:spPr/>
    </dgm:pt>
    <dgm:pt modelId="{0322E909-3167-4FF4-BC6C-9D76A6A4DB19}" type="pres">
      <dgm:prSet presAssocID="{3F6E9857-E5D4-4183-8353-C6A03C3CECEC}" presName="compNode" presStyleCnt="0"/>
      <dgm:spPr/>
    </dgm:pt>
    <dgm:pt modelId="{020B5675-6BCB-4ECC-9326-8842F698BC5D}" type="pres">
      <dgm:prSet presAssocID="{3F6E9857-E5D4-4183-8353-C6A03C3CEC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145EC6E-CB33-479D-83CA-89A884106D84}" type="pres">
      <dgm:prSet presAssocID="{3F6E9857-E5D4-4183-8353-C6A03C3CECEC}" presName="spaceRect" presStyleCnt="0"/>
      <dgm:spPr/>
    </dgm:pt>
    <dgm:pt modelId="{9124F453-0BFC-411E-882F-03F30C99455A}" type="pres">
      <dgm:prSet presAssocID="{3F6E9857-E5D4-4183-8353-C6A03C3CEC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37B504-C89B-420B-AC12-035BD260D5A9}" type="presOf" srcId="{3F6E9857-E5D4-4183-8353-C6A03C3CECEC}" destId="{9124F453-0BFC-411E-882F-03F30C99455A}" srcOrd="0" destOrd="0" presId="urn:microsoft.com/office/officeart/2018/2/layout/IconLabelList"/>
    <dgm:cxn modelId="{22CFB006-FE01-431C-875C-CEE08C5730C7}" srcId="{BB42001D-0BE5-437B-A870-AB2B2340EB94}" destId="{6C8EFAAD-68B2-4519-9AE9-1ED3846E78BB}" srcOrd="1" destOrd="0" parTransId="{E79AFACC-239C-4E57-820F-476D0F715948}" sibTransId="{E5A5BACB-6694-4F7C-A411-CB869CF6CFD8}"/>
    <dgm:cxn modelId="{089D6607-E6B6-4610-9648-A078A626C19C}" srcId="{BB42001D-0BE5-437B-A870-AB2B2340EB94}" destId="{3F6E9857-E5D4-4183-8353-C6A03C3CECEC}" srcOrd="2" destOrd="0" parTransId="{81B479F9-0021-4487-84E6-391EBDF40FE6}" sibTransId="{83F412F1-8241-489F-8B61-31447DC97349}"/>
    <dgm:cxn modelId="{AD1EB619-2094-47D2-A568-C88E44A0FB1D}" type="presOf" srcId="{9B87A71A-5C00-463E-AA4C-D30F205AB9F3}" destId="{930C508D-0D00-4937-8F0B-7F04CE2119D9}" srcOrd="0" destOrd="0" presId="urn:microsoft.com/office/officeart/2018/2/layout/IconLabelList"/>
    <dgm:cxn modelId="{A58D352C-628E-4B68-A56E-28B18920780F}" type="presOf" srcId="{BB42001D-0BE5-437B-A870-AB2B2340EB94}" destId="{5EB3DAFD-3EF5-47D4-B45F-A7C6C479AF41}" srcOrd="0" destOrd="0" presId="urn:microsoft.com/office/officeart/2018/2/layout/IconLabelList"/>
    <dgm:cxn modelId="{D403CC71-31FC-46F6-8B0A-EF5F911F92D1}" srcId="{BB42001D-0BE5-437B-A870-AB2B2340EB94}" destId="{9B87A71A-5C00-463E-AA4C-D30F205AB9F3}" srcOrd="0" destOrd="0" parTransId="{12880F71-7C5E-4BAA-84D6-6E421BBC0CD9}" sibTransId="{B22B870D-E47A-476A-9DF9-CF0580637062}"/>
    <dgm:cxn modelId="{4D8A6AD3-7A01-43C3-AE87-EDDB192CC3F4}" type="presOf" srcId="{6C8EFAAD-68B2-4519-9AE9-1ED3846E78BB}" destId="{68BF52D2-D6D8-4F25-A722-8B7A2127CA1B}" srcOrd="0" destOrd="0" presId="urn:microsoft.com/office/officeart/2018/2/layout/IconLabelList"/>
    <dgm:cxn modelId="{5B6FECAF-7380-4F9F-8D68-2B4735870E91}" type="presParOf" srcId="{5EB3DAFD-3EF5-47D4-B45F-A7C6C479AF41}" destId="{F42635AA-C6B5-4ED3-854C-1953CAF49CC8}" srcOrd="0" destOrd="0" presId="urn:microsoft.com/office/officeart/2018/2/layout/IconLabelList"/>
    <dgm:cxn modelId="{4F90FDCC-6C2E-4550-AB9B-C48431D5844C}" type="presParOf" srcId="{F42635AA-C6B5-4ED3-854C-1953CAF49CC8}" destId="{46933C0C-6C0F-43C4-80EC-13848EE0E085}" srcOrd="0" destOrd="0" presId="urn:microsoft.com/office/officeart/2018/2/layout/IconLabelList"/>
    <dgm:cxn modelId="{A694D7E1-3D80-4687-8D55-ED42B5E9FF79}" type="presParOf" srcId="{F42635AA-C6B5-4ED3-854C-1953CAF49CC8}" destId="{125FD606-1D45-4582-91AD-3405B82BBE51}" srcOrd="1" destOrd="0" presId="urn:microsoft.com/office/officeart/2018/2/layout/IconLabelList"/>
    <dgm:cxn modelId="{BFEAFCC3-0E38-4A51-B3F9-C16204644756}" type="presParOf" srcId="{F42635AA-C6B5-4ED3-854C-1953CAF49CC8}" destId="{930C508D-0D00-4937-8F0B-7F04CE2119D9}" srcOrd="2" destOrd="0" presId="urn:microsoft.com/office/officeart/2018/2/layout/IconLabelList"/>
    <dgm:cxn modelId="{46C1047B-257C-42CB-A133-3B99F58DD82C}" type="presParOf" srcId="{5EB3DAFD-3EF5-47D4-B45F-A7C6C479AF41}" destId="{CBF5A904-645D-4238-97A2-1A9CC24CCED9}" srcOrd="1" destOrd="0" presId="urn:microsoft.com/office/officeart/2018/2/layout/IconLabelList"/>
    <dgm:cxn modelId="{94EF6B6D-93A4-42ED-80FE-81355BD356C2}" type="presParOf" srcId="{5EB3DAFD-3EF5-47D4-B45F-A7C6C479AF41}" destId="{3CEE8DFA-6AD4-45D0-866E-AF6E9D30B056}" srcOrd="2" destOrd="0" presId="urn:microsoft.com/office/officeart/2018/2/layout/IconLabelList"/>
    <dgm:cxn modelId="{BBBEB39F-FAF0-47B9-8976-575C94D4B7D8}" type="presParOf" srcId="{3CEE8DFA-6AD4-45D0-866E-AF6E9D30B056}" destId="{B6D28DAE-1ECD-4286-B9D2-315CB8080FD1}" srcOrd="0" destOrd="0" presId="urn:microsoft.com/office/officeart/2018/2/layout/IconLabelList"/>
    <dgm:cxn modelId="{D80DD51C-24FF-4A79-82C8-02E3FAB6F3CA}" type="presParOf" srcId="{3CEE8DFA-6AD4-45D0-866E-AF6E9D30B056}" destId="{76084B64-4C0E-4DB0-961B-AD506FCD4D5A}" srcOrd="1" destOrd="0" presId="urn:microsoft.com/office/officeart/2018/2/layout/IconLabelList"/>
    <dgm:cxn modelId="{6B93508C-B700-4FA0-94E7-2238843E6476}" type="presParOf" srcId="{3CEE8DFA-6AD4-45D0-866E-AF6E9D30B056}" destId="{68BF52D2-D6D8-4F25-A722-8B7A2127CA1B}" srcOrd="2" destOrd="0" presId="urn:microsoft.com/office/officeart/2018/2/layout/IconLabelList"/>
    <dgm:cxn modelId="{34E99E6E-E3D7-4976-BC77-A291EAA50CA9}" type="presParOf" srcId="{5EB3DAFD-3EF5-47D4-B45F-A7C6C479AF41}" destId="{00F581E7-2E3B-4F1D-A355-A8D910E571FE}" srcOrd="3" destOrd="0" presId="urn:microsoft.com/office/officeart/2018/2/layout/IconLabelList"/>
    <dgm:cxn modelId="{5409ED46-2F98-4CB2-9147-59A95FB47E68}" type="presParOf" srcId="{5EB3DAFD-3EF5-47D4-B45F-A7C6C479AF41}" destId="{0322E909-3167-4FF4-BC6C-9D76A6A4DB19}" srcOrd="4" destOrd="0" presId="urn:microsoft.com/office/officeart/2018/2/layout/IconLabelList"/>
    <dgm:cxn modelId="{CA4294BB-A5D6-4FA2-B4C9-1E6263349C60}" type="presParOf" srcId="{0322E909-3167-4FF4-BC6C-9D76A6A4DB19}" destId="{020B5675-6BCB-4ECC-9326-8842F698BC5D}" srcOrd="0" destOrd="0" presId="urn:microsoft.com/office/officeart/2018/2/layout/IconLabelList"/>
    <dgm:cxn modelId="{9710558F-E13E-4AA4-B2EC-ADFF9C0BE5EB}" type="presParOf" srcId="{0322E909-3167-4FF4-BC6C-9D76A6A4DB19}" destId="{2145EC6E-CB33-479D-83CA-89A884106D84}" srcOrd="1" destOrd="0" presId="urn:microsoft.com/office/officeart/2018/2/layout/IconLabelList"/>
    <dgm:cxn modelId="{22E83C29-371B-45C0-95D7-2DC49A134946}" type="presParOf" srcId="{0322E909-3167-4FF4-BC6C-9D76A6A4DB19}" destId="{9124F453-0BFC-411E-882F-03F30C9945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2C85D47-9A4B-4F78-9A4F-1812E54DFA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3CF468-F340-4E93-BAC1-E6AE173EA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used for data simulation guidance &amp; report structuring</a:t>
          </a:r>
        </a:p>
      </dgm:t>
    </dgm:pt>
    <dgm:pt modelId="{4F88FA6A-CF0B-4F20-B3BA-326C4E4C393D}" type="parTrans" cxnId="{39B3A648-D183-4E02-B900-03F4C9B74CB7}">
      <dgm:prSet/>
      <dgm:spPr/>
      <dgm:t>
        <a:bodyPr/>
        <a:lstStyle/>
        <a:p>
          <a:endParaRPr lang="en-US"/>
        </a:p>
      </dgm:t>
    </dgm:pt>
    <dgm:pt modelId="{2480AD13-1605-4A0F-A8FB-199C45222419}" type="sibTrans" cxnId="{39B3A648-D183-4E02-B900-03F4C9B74CB7}">
      <dgm:prSet/>
      <dgm:spPr/>
      <dgm:t>
        <a:bodyPr/>
        <a:lstStyle/>
        <a:p>
          <a:endParaRPr lang="en-US"/>
        </a:p>
      </dgm:t>
    </dgm:pt>
    <dgm:pt modelId="{68170C27-EF6A-4F65-9235-AD09CA5FD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analysis conducted and validated by team</a:t>
          </a:r>
        </a:p>
      </dgm:t>
    </dgm:pt>
    <dgm:pt modelId="{9F7114C9-8261-46C4-AC05-2B4319EAA612}" type="parTrans" cxnId="{074F980D-F559-4AE8-96A7-3687FE6DE174}">
      <dgm:prSet/>
      <dgm:spPr/>
      <dgm:t>
        <a:bodyPr/>
        <a:lstStyle/>
        <a:p>
          <a:endParaRPr lang="en-US"/>
        </a:p>
      </dgm:t>
    </dgm:pt>
    <dgm:pt modelId="{FFC4CAAA-F9D5-424A-A954-5E0C5AC8F6BD}" type="sibTrans" cxnId="{074F980D-F559-4AE8-96A7-3687FE6DE174}">
      <dgm:prSet/>
      <dgm:spPr/>
      <dgm:t>
        <a:bodyPr/>
        <a:lstStyle/>
        <a:p>
          <a:endParaRPr lang="en-US"/>
        </a:p>
      </dgm:t>
    </dgm:pt>
    <dgm:pt modelId="{8E07AD53-8ADC-4B38-AFBD-DD2BF3410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Transparent documentation maintained</a:t>
          </a:r>
        </a:p>
      </dgm:t>
    </dgm:pt>
    <dgm:pt modelId="{4645B1DA-949A-41D9-9AE3-FCC450B98796}" type="parTrans" cxnId="{121D5683-2913-4D7C-9114-70A921A29A97}">
      <dgm:prSet/>
      <dgm:spPr/>
      <dgm:t>
        <a:bodyPr/>
        <a:lstStyle/>
        <a:p>
          <a:endParaRPr lang="en-US"/>
        </a:p>
      </dgm:t>
    </dgm:pt>
    <dgm:pt modelId="{0527DC86-C876-41BF-8A82-C132A991852B}" type="sibTrans" cxnId="{121D5683-2913-4D7C-9114-70A921A29A97}">
      <dgm:prSet/>
      <dgm:spPr/>
      <dgm:t>
        <a:bodyPr/>
        <a:lstStyle/>
        <a:p>
          <a:endParaRPr lang="en-US"/>
        </a:p>
      </dgm:t>
    </dgm:pt>
    <dgm:pt modelId="{5CB1BFD6-96BB-47F5-9644-808864326914}" type="pres">
      <dgm:prSet presAssocID="{D2C85D47-9A4B-4F78-9A4F-1812E54DFA8B}" presName="root" presStyleCnt="0">
        <dgm:presLayoutVars>
          <dgm:dir/>
          <dgm:resizeHandles val="exact"/>
        </dgm:presLayoutVars>
      </dgm:prSet>
      <dgm:spPr/>
    </dgm:pt>
    <dgm:pt modelId="{9FF13EC5-847A-44A4-924F-88B5A22B1B40}" type="pres">
      <dgm:prSet presAssocID="{BA3CF468-F340-4E93-BAC1-E6AE173EA1BB}" presName="compNode" presStyleCnt="0"/>
      <dgm:spPr/>
    </dgm:pt>
    <dgm:pt modelId="{7E4DA2F6-12B4-4A30-9433-DCC4CF4B986F}" type="pres">
      <dgm:prSet presAssocID="{BA3CF468-F340-4E93-BAC1-E6AE173EA1BB}" presName="bgRect" presStyleLbl="bgShp" presStyleIdx="0" presStyleCnt="3"/>
      <dgm:spPr/>
    </dgm:pt>
    <dgm:pt modelId="{EDA74884-A07C-4A34-9ED6-9D4C8D598DA7}" type="pres">
      <dgm:prSet presAssocID="{BA3CF468-F340-4E93-BAC1-E6AE173EA1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036B9B-63CD-4F18-A59A-6E5C1C89E58C}" type="pres">
      <dgm:prSet presAssocID="{BA3CF468-F340-4E93-BAC1-E6AE173EA1BB}" presName="spaceRect" presStyleCnt="0"/>
      <dgm:spPr/>
    </dgm:pt>
    <dgm:pt modelId="{F15D0274-6BF1-44EF-83DD-C1CC78562473}" type="pres">
      <dgm:prSet presAssocID="{BA3CF468-F340-4E93-BAC1-E6AE173EA1BB}" presName="parTx" presStyleLbl="revTx" presStyleIdx="0" presStyleCnt="3">
        <dgm:presLayoutVars>
          <dgm:chMax val="0"/>
          <dgm:chPref val="0"/>
        </dgm:presLayoutVars>
      </dgm:prSet>
      <dgm:spPr/>
    </dgm:pt>
    <dgm:pt modelId="{CCACB847-831F-48F9-B800-3F4E3B3A9DBE}" type="pres">
      <dgm:prSet presAssocID="{2480AD13-1605-4A0F-A8FB-199C45222419}" presName="sibTrans" presStyleCnt="0"/>
      <dgm:spPr/>
    </dgm:pt>
    <dgm:pt modelId="{BE72E8EC-6D14-409D-980B-FF970E20F00A}" type="pres">
      <dgm:prSet presAssocID="{68170C27-EF6A-4F65-9235-AD09CA5FD2AC}" presName="compNode" presStyleCnt="0"/>
      <dgm:spPr/>
    </dgm:pt>
    <dgm:pt modelId="{9FFF3526-879C-454F-B233-26492DF93408}" type="pres">
      <dgm:prSet presAssocID="{68170C27-EF6A-4F65-9235-AD09CA5FD2AC}" presName="bgRect" presStyleLbl="bgShp" presStyleIdx="1" presStyleCnt="3"/>
      <dgm:spPr/>
    </dgm:pt>
    <dgm:pt modelId="{B3D7A4E4-F79D-4C6D-9F85-C1ACA304054B}" type="pres">
      <dgm:prSet presAssocID="{68170C27-EF6A-4F65-9235-AD09CA5FD2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BF70DD0-911D-4143-A742-A23CF99980E4}" type="pres">
      <dgm:prSet presAssocID="{68170C27-EF6A-4F65-9235-AD09CA5FD2AC}" presName="spaceRect" presStyleCnt="0"/>
      <dgm:spPr/>
    </dgm:pt>
    <dgm:pt modelId="{CC13E42B-E1D6-4D2D-917A-1FE4D45C102A}" type="pres">
      <dgm:prSet presAssocID="{68170C27-EF6A-4F65-9235-AD09CA5FD2AC}" presName="parTx" presStyleLbl="revTx" presStyleIdx="1" presStyleCnt="3">
        <dgm:presLayoutVars>
          <dgm:chMax val="0"/>
          <dgm:chPref val="0"/>
        </dgm:presLayoutVars>
      </dgm:prSet>
      <dgm:spPr/>
    </dgm:pt>
    <dgm:pt modelId="{206C0EA1-280F-418E-B252-31C742487392}" type="pres">
      <dgm:prSet presAssocID="{FFC4CAAA-F9D5-424A-A954-5E0C5AC8F6BD}" presName="sibTrans" presStyleCnt="0"/>
      <dgm:spPr/>
    </dgm:pt>
    <dgm:pt modelId="{7FB5744C-6148-4E85-A36A-EE175ECD58EA}" type="pres">
      <dgm:prSet presAssocID="{8E07AD53-8ADC-4B38-AFBD-DD2BF3410737}" presName="compNode" presStyleCnt="0"/>
      <dgm:spPr/>
    </dgm:pt>
    <dgm:pt modelId="{1A4CB020-1BE1-4530-82BA-B84BA867231C}" type="pres">
      <dgm:prSet presAssocID="{8E07AD53-8ADC-4B38-AFBD-DD2BF3410737}" presName="bgRect" presStyleLbl="bgShp" presStyleIdx="2" presStyleCnt="3"/>
      <dgm:spPr/>
    </dgm:pt>
    <dgm:pt modelId="{1D4164CD-68B2-46DC-94D0-24F175C08653}" type="pres">
      <dgm:prSet presAssocID="{8E07AD53-8ADC-4B38-AFBD-DD2BF3410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AB4706-CA25-4A3F-8F33-C48AED3EA8AA}" type="pres">
      <dgm:prSet presAssocID="{8E07AD53-8ADC-4B38-AFBD-DD2BF3410737}" presName="spaceRect" presStyleCnt="0"/>
      <dgm:spPr/>
    </dgm:pt>
    <dgm:pt modelId="{64E11768-33D1-4244-AF98-FDD550609E56}" type="pres">
      <dgm:prSet presAssocID="{8E07AD53-8ADC-4B38-AFBD-DD2BF34107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4F980D-F559-4AE8-96A7-3687FE6DE174}" srcId="{D2C85D47-9A4B-4F78-9A4F-1812E54DFA8B}" destId="{68170C27-EF6A-4F65-9235-AD09CA5FD2AC}" srcOrd="1" destOrd="0" parTransId="{9F7114C9-8261-46C4-AC05-2B4319EAA612}" sibTransId="{FFC4CAAA-F9D5-424A-A954-5E0C5AC8F6BD}"/>
    <dgm:cxn modelId="{39B3A648-D183-4E02-B900-03F4C9B74CB7}" srcId="{D2C85D47-9A4B-4F78-9A4F-1812E54DFA8B}" destId="{BA3CF468-F340-4E93-BAC1-E6AE173EA1BB}" srcOrd="0" destOrd="0" parTransId="{4F88FA6A-CF0B-4F20-B3BA-326C4E4C393D}" sibTransId="{2480AD13-1605-4A0F-A8FB-199C45222419}"/>
    <dgm:cxn modelId="{5838FE5F-F6D0-4116-8916-A88197CF42A5}" type="presOf" srcId="{BA3CF468-F340-4E93-BAC1-E6AE173EA1BB}" destId="{F15D0274-6BF1-44EF-83DD-C1CC78562473}" srcOrd="0" destOrd="0" presId="urn:microsoft.com/office/officeart/2018/2/layout/IconVerticalSolidList"/>
    <dgm:cxn modelId="{4262E478-B5F3-4CE4-AE12-E7C17360FB66}" type="presOf" srcId="{D2C85D47-9A4B-4F78-9A4F-1812E54DFA8B}" destId="{5CB1BFD6-96BB-47F5-9644-808864326914}" srcOrd="0" destOrd="0" presId="urn:microsoft.com/office/officeart/2018/2/layout/IconVerticalSolidList"/>
    <dgm:cxn modelId="{121D5683-2913-4D7C-9114-70A921A29A97}" srcId="{D2C85D47-9A4B-4F78-9A4F-1812E54DFA8B}" destId="{8E07AD53-8ADC-4B38-AFBD-DD2BF3410737}" srcOrd="2" destOrd="0" parTransId="{4645B1DA-949A-41D9-9AE3-FCC450B98796}" sibTransId="{0527DC86-C876-41BF-8A82-C132A991852B}"/>
    <dgm:cxn modelId="{22FC2884-F6AF-4E3F-A4EA-0443EB2CAD86}" type="presOf" srcId="{8E07AD53-8ADC-4B38-AFBD-DD2BF3410737}" destId="{64E11768-33D1-4244-AF98-FDD550609E56}" srcOrd="0" destOrd="0" presId="urn:microsoft.com/office/officeart/2018/2/layout/IconVerticalSolidList"/>
    <dgm:cxn modelId="{2FB71F88-1685-4501-B8EE-2CFF94650BE2}" type="presOf" srcId="{68170C27-EF6A-4F65-9235-AD09CA5FD2AC}" destId="{CC13E42B-E1D6-4D2D-917A-1FE4D45C102A}" srcOrd="0" destOrd="0" presId="urn:microsoft.com/office/officeart/2018/2/layout/IconVerticalSolidList"/>
    <dgm:cxn modelId="{D90586B3-2589-496E-9873-914C07CDA137}" type="presParOf" srcId="{5CB1BFD6-96BB-47F5-9644-808864326914}" destId="{9FF13EC5-847A-44A4-924F-88B5A22B1B40}" srcOrd="0" destOrd="0" presId="urn:microsoft.com/office/officeart/2018/2/layout/IconVerticalSolidList"/>
    <dgm:cxn modelId="{93AA67D5-4A03-4B6D-8CA7-9AFEB53A597B}" type="presParOf" srcId="{9FF13EC5-847A-44A4-924F-88B5A22B1B40}" destId="{7E4DA2F6-12B4-4A30-9433-DCC4CF4B986F}" srcOrd="0" destOrd="0" presId="urn:microsoft.com/office/officeart/2018/2/layout/IconVerticalSolidList"/>
    <dgm:cxn modelId="{0AC742F5-30C9-4715-A694-1D45A3650B89}" type="presParOf" srcId="{9FF13EC5-847A-44A4-924F-88B5A22B1B40}" destId="{EDA74884-A07C-4A34-9ED6-9D4C8D598DA7}" srcOrd="1" destOrd="0" presId="urn:microsoft.com/office/officeart/2018/2/layout/IconVerticalSolidList"/>
    <dgm:cxn modelId="{80728F73-AD42-4040-9E10-DF4FB0322A0B}" type="presParOf" srcId="{9FF13EC5-847A-44A4-924F-88B5A22B1B40}" destId="{79036B9B-63CD-4F18-A59A-6E5C1C89E58C}" srcOrd="2" destOrd="0" presId="urn:microsoft.com/office/officeart/2018/2/layout/IconVerticalSolidList"/>
    <dgm:cxn modelId="{EEF02E2A-C776-4B23-AEE1-78E4CEE20E9F}" type="presParOf" srcId="{9FF13EC5-847A-44A4-924F-88B5A22B1B40}" destId="{F15D0274-6BF1-44EF-83DD-C1CC78562473}" srcOrd="3" destOrd="0" presId="urn:microsoft.com/office/officeart/2018/2/layout/IconVerticalSolidList"/>
    <dgm:cxn modelId="{9152968C-6377-4ECE-A169-9533767DF844}" type="presParOf" srcId="{5CB1BFD6-96BB-47F5-9644-808864326914}" destId="{CCACB847-831F-48F9-B800-3F4E3B3A9DBE}" srcOrd="1" destOrd="0" presId="urn:microsoft.com/office/officeart/2018/2/layout/IconVerticalSolidList"/>
    <dgm:cxn modelId="{D82E6F13-5D0B-46D2-8A70-46C7CC94B65B}" type="presParOf" srcId="{5CB1BFD6-96BB-47F5-9644-808864326914}" destId="{BE72E8EC-6D14-409D-980B-FF970E20F00A}" srcOrd="2" destOrd="0" presId="urn:microsoft.com/office/officeart/2018/2/layout/IconVerticalSolidList"/>
    <dgm:cxn modelId="{A20E7F20-FAD4-4DE7-81DE-0312CC167046}" type="presParOf" srcId="{BE72E8EC-6D14-409D-980B-FF970E20F00A}" destId="{9FFF3526-879C-454F-B233-26492DF93408}" srcOrd="0" destOrd="0" presId="urn:microsoft.com/office/officeart/2018/2/layout/IconVerticalSolidList"/>
    <dgm:cxn modelId="{8EB26F54-4A14-4063-8AA1-7E218F22F173}" type="presParOf" srcId="{BE72E8EC-6D14-409D-980B-FF970E20F00A}" destId="{B3D7A4E4-F79D-4C6D-9F85-C1ACA304054B}" srcOrd="1" destOrd="0" presId="urn:microsoft.com/office/officeart/2018/2/layout/IconVerticalSolidList"/>
    <dgm:cxn modelId="{51AE3219-9356-4261-B3A7-E3267F468D45}" type="presParOf" srcId="{BE72E8EC-6D14-409D-980B-FF970E20F00A}" destId="{ABF70DD0-911D-4143-A742-A23CF99980E4}" srcOrd="2" destOrd="0" presId="urn:microsoft.com/office/officeart/2018/2/layout/IconVerticalSolidList"/>
    <dgm:cxn modelId="{552B049E-9261-43F8-A473-B269A2731A71}" type="presParOf" srcId="{BE72E8EC-6D14-409D-980B-FF970E20F00A}" destId="{CC13E42B-E1D6-4D2D-917A-1FE4D45C102A}" srcOrd="3" destOrd="0" presId="urn:microsoft.com/office/officeart/2018/2/layout/IconVerticalSolidList"/>
    <dgm:cxn modelId="{83E21985-7D79-4956-9834-787DB60F0925}" type="presParOf" srcId="{5CB1BFD6-96BB-47F5-9644-808864326914}" destId="{206C0EA1-280F-418E-B252-31C742487392}" srcOrd="3" destOrd="0" presId="urn:microsoft.com/office/officeart/2018/2/layout/IconVerticalSolidList"/>
    <dgm:cxn modelId="{FCA4402B-B57D-46CD-8D57-2F4F4F5E2B86}" type="presParOf" srcId="{5CB1BFD6-96BB-47F5-9644-808864326914}" destId="{7FB5744C-6148-4E85-A36A-EE175ECD58EA}" srcOrd="4" destOrd="0" presId="urn:microsoft.com/office/officeart/2018/2/layout/IconVerticalSolidList"/>
    <dgm:cxn modelId="{DFB12486-A1B7-4DC4-ABEF-7D6CDF587628}" type="presParOf" srcId="{7FB5744C-6148-4E85-A36A-EE175ECD58EA}" destId="{1A4CB020-1BE1-4530-82BA-B84BA867231C}" srcOrd="0" destOrd="0" presId="urn:microsoft.com/office/officeart/2018/2/layout/IconVerticalSolidList"/>
    <dgm:cxn modelId="{FC1C5DE0-031E-43CC-94A5-4AC6BEC30300}" type="presParOf" srcId="{7FB5744C-6148-4E85-A36A-EE175ECD58EA}" destId="{1D4164CD-68B2-46DC-94D0-24F175C08653}" srcOrd="1" destOrd="0" presId="urn:microsoft.com/office/officeart/2018/2/layout/IconVerticalSolidList"/>
    <dgm:cxn modelId="{F4D79E95-DCA9-48E8-BA55-726ACEA88004}" type="presParOf" srcId="{7FB5744C-6148-4E85-A36A-EE175ECD58EA}" destId="{02AB4706-CA25-4A3F-8F33-C48AED3EA8AA}" srcOrd="2" destOrd="0" presId="urn:microsoft.com/office/officeart/2018/2/layout/IconVerticalSolidList"/>
    <dgm:cxn modelId="{39BD9B58-955A-49AD-8F1F-3E4B031EB209}" type="presParOf" srcId="{7FB5744C-6148-4E85-A36A-EE175ECD58EA}" destId="{64E11768-33D1-4244-AF98-FDD550609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2F20E-B36A-4B48-8D5D-9E5F6E2FAF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59CED82-0660-49D4-83BA-7D0B58D09138}">
      <dgm:prSet/>
      <dgm:spPr/>
      <dgm:t>
        <a:bodyPr/>
        <a:lstStyle/>
        <a:p>
          <a:pPr>
            <a:defRPr cap="all"/>
          </a:pPr>
          <a:r>
            <a:rPr lang="en-US"/>
            <a:t>Sources: Avian Dashboard &amp; UK Weather Data</a:t>
          </a:r>
        </a:p>
      </dgm:t>
    </dgm:pt>
    <dgm:pt modelId="{AB34BCD6-C5F7-477F-BB85-95F44E1B559A}" type="parTrans" cxnId="{C2B990F1-56B6-408A-ACC0-78C37D0E8C14}">
      <dgm:prSet/>
      <dgm:spPr/>
      <dgm:t>
        <a:bodyPr/>
        <a:lstStyle/>
        <a:p>
          <a:endParaRPr lang="en-US"/>
        </a:p>
      </dgm:t>
    </dgm:pt>
    <dgm:pt modelId="{D1D5165F-7253-41EC-A664-C370CCBAC525}" type="sibTrans" cxnId="{C2B990F1-56B6-408A-ACC0-78C37D0E8C14}">
      <dgm:prSet/>
      <dgm:spPr/>
      <dgm:t>
        <a:bodyPr/>
        <a:lstStyle/>
        <a:p>
          <a:endParaRPr lang="en-US"/>
        </a:p>
      </dgm:t>
    </dgm:pt>
    <dgm:pt modelId="{D77A8194-15BA-40B0-B742-1F83578C2758}">
      <dgm:prSet/>
      <dgm:spPr/>
      <dgm:t>
        <a:bodyPr/>
        <a:lstStyle/>
        <a:p>
          <a:pPr>
            <a:defRPr cap="all"/>
          </a:pPr>
          <a:r>
            <a:rPr lang="en-US"/>
            <a:t>950 rows, ~30 features after encoding</a:t>
          </a:r>
        </a:p>
      </dgm:t>
    </dgm:pt>
    <dgm:pt modelId="{65BFDC24-3F0D-4E10-817C-3E1F2C241715}" type="parTrans" cxnId="{E92B6FDF-877F-4E3E-AB9B-088386BFBC5D}">
      <dgm:prSet/>
      <dgm:spPr/>
      <dgm:t>
        <a:bodyPr/>
        <a:lstStyle/>
        <a:p>
          <a:endParaRPr lang="en-US"/>
        </a:p>
      </dgm:t>
    </dgm:pt>
    <dgm:pt modelId="{81FBA262-848D-4FB4-95D1-D430AB329673}" type="sibTrans" cxnId="{E92B6FDF-877F-4E3E-AB9B-088386BFBC5D}">
      <dgm:prSet/>
      <dgm:spPr/>
      <dgm:t>
        <a:bodyPr/>
        <a:lstStyle/>
        <a:p>
          <a:endParaRPr lang="en-US"/>
        </a:p>
      </dgm:t>
    </dgm:pt>
    <dgm:pt modelId="{A0824C54-2D76-4238-AA44-59149697669B}">
      <dgm:prSet/>
      <dgm:spPr/>
      <dgm:t>
        <a:bodyPr/>
        <a:lstStyle/>
        <a:p>
          <a:pPr>
            <a:defRPr cap="all"/>
          </a:pPr>
          <a:r>
            <a:rPr lang="en-US"/>
            <a:t>Target: case_count</a:t>
          </a:r>
        </a:p>
      </dgm:t>
    </dgm:pt>
    <dgm:pt modelId="{A5670A01-A42C-4A87-B12C-42CE31C27138}" type="parTrans" cxnId="{BC650C4E-2210-4A22-9ED9-42D343004981}">
      <dgm:prSet/>
      <dgm:spPr/>
      <dgm:t>
        <a:bodyPr/>
        <a:lstStyle/>
        <a:p>
          <a:endParaRPr lang="en-US"/>
        </a:p>
      </dgm:t>
    </dgm:pt>
    <dgm:pt modelId="{A0473201-3AF6-4AB2-9766-B0A8DE83088A}" type="sibTrans" cxnId="{BC650C4E-2210-4A22-9ED9-42D343004981}">
      <dgm:prSet/>
      <dgm:spPr/>
      <dgm:t>
        <a:bodyPr/>
        <a:lstStyle/>
        <a:p>
          <a:endParaRPr lang="en-US"/>
        </a:p>
      </dgm:t>
    </dgm:pt>
    <dgm:pt modelId="{AC0CAD2E-72D4-4004-BBC5-EE4F7E00B090}">
      <dgm:prSet/>
      <dgm:spPr/>
      <dgm:t>
        <a:bodyPr/>
        <a:lstStyle/>
        <a:p>
          <a:pPr>
            <a:defRPr cap="all"/>
          </a:pPr>
          <a:r>
            <a:rPr lang="en-US"/>
            <a:t>Heterogeneous: Combined epidemiological &amp; environmental data</a:t>
          </a:r>
        </a:p>
      </dgm:t>
    </dgm:pt>
    <dgm:pt modelId="{24011B52-8595-4DBD-8941-EA2AE4AA901C}" type="parTrans" cxnId="{07D8E3BA-5D9C-4F68-B850-6F0D828AB90F}">
      <dgm:prSet/>
      <dgm:spPr/>
      <dgm:t>
        <a:bodyPr/>
        <a:lstStyle/>
        <a:p>
          <a:endParaRPr lang="en-US"/>
        </a:p>
      </dgm:t>
    </dgm:pt>
    <dgm:pt modelId="{A50FD60A-E530-43E6-B99E-D86E895CD066}" type="sibTrans" cxnId="{07D8E3BA-5D9C-4F68-B850-6F0D828AB90F}">
      <dgm:prSet/>
      <dgm:spPr/>
      <dgm:t>
        <a:bodyPr/>
        <a:lstStyle/>
        <a:p>
          <a:endParaRPr lang="en-US"/>
        </a:p>
      </dgm:t>
    </dgm:pt>
    <dgm:pt modelId="{13CF597C-750C-424B-91DF-0236A12BCB07}" type="pres">
      <dgm:prSet presAssocID="{F5E2F20E-B36A-4B48-8D5D-9E5F6E2FAFC9}" presName="root" presStyleCnt="0">
        <dgm:presLayoutVars>
          <dgm:dir/>
          <dgm:resizeHandles val="exact"/>
        </dgm:presLayoutVars>
      </dgm:prSet>
      <dgm:spPr/>
    </dgm:pt>
    <dgm:pt modelId="{27ADF7E6-4663-4541-AFB8-AE5C5CFD80A5}" type="pres">
      <dgm:prSet presAssocID="{D59CED82-0660-49D4-83BA-7D0B58D09138}" presName="compNode" presStyleCnt="0"/>
      <dgm:spPr/>
    </dgm:pt>
    <dgm:pt modelId="{248AECA5-C38A-4446-9DE6-4346B3A8191A}" type="pres">
      <dgm:prSet presAssocID="{D59CED82-0660-49D4-83BA-7D0B58D0913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0B5DC9-EE92-487C-AE66-0F9782D12F44}" type="pres">
      <dgm:prSet presAssocID="{D59CED82-0660-49D4-83BA-7D0B58D091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B2FA39E-7B61-46C7-9E08-9541FD9289BB}" type="pres">
      <dgm:prSet presAssocID="{D59CED82-0660-49D4-83BA-7D0B58D09138}" presName="spaceRect" presStyleCnt="0"/>
      <dgm:spPr/>
    </dgm:pt>
    <dgm:pt modelId="{BD275AD6-D9D7-408E-BC6A-AA53091D23EC}" type="pres">
      <dgm:prSet presAssocID="{D59CED82-0660-49D4-83BA-7D0B58D09138}" presName="textRect" presStyleLbl="revTx" presStyleIdx="0" presStyleCnt="4">
        <dgm:presLayoutVars>
          <dgm:chMax val="1"/>
          <dgm:chPref val="1"/>
        </dgm:presLayoutVars>
      </dgm:prSet>
      <dgm:spPr/>
    </dgm:pt>
    <dgm:pt modelId="{7BCB9A1E-C81E-4564-8463-A50EB0A69A95}" type="pres">
      <dgm:prSet presAssocID="{D1D5165F-7253-41EC-A664-C370CCBAC525}" presName="sibTrans" presStyleCnt="0"/>
      <dgm:spPr/>
    </dgm:pt>
    <dgm:pt modelId="{9C48F39A-FBDC-46B5-AC80-079AFBDE8A50}" type="pres">
      <dgm:prSet presAssocID="{D77A8194-15BA-40B0-B742-1F83578C2758}" presName="compNode" presStyleCnt="0"/>
      <dgm:spPr/>
    </dgm:pt>
    <dgm:pt modelId="{84014730-D768-4953-B813-4CC71CC7CD45}" type="pres">
      <dgm:prSet presAssocID="{D77A8194-15BA-40B0-B742-1F83578C275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A3452C-A372-42AF-9B45-1A063BCB6328}" type="pres">
      <dgm:prSet presAssocID="{D77A8194-15BA-40B0-B742-1F83578C27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graph Squiggle"/>
        </a:ext>
      </dgm:extLst>
    </dgm:pt>
    <dgm:pt modelId="{41684C16-A784-496E-A5A4-F4A1B8D547C4}" type="pres">
      <dgm:prSet presAssocID="{D77A8194-15BA-40B0-B742-1F83578C2758}" presName="spaceRect" presStyleCnt="0"/>
      <dgm:spPr/>
    </dgm:pt>
    <dgm:pt modelId="{BCECD2C2-4643-420B-9E49-5B3BFD15FFCD}" type="pres">
      <dgm:prSet presAssocID="{D77A8194-15BA-40B0-B742-1F83578C2758}" presName="textRect" presStyleLbl="revTx" presStyleIdx="1" presStyleCnt="4">
        <dgm:presLayoutVars>
          <dgm:chMax val="1"/>
          <dgm:chPref val="1"/>
        </dgm:presLayoutVars>
      </dgm:prSet>
      <dgm:spPr/>
    </dgm:pt>
    <dgm:pt modelId="{55372463-ED83-4928-A664-A3A43B1810FE}" type="pres">
      <dgm:prSet presAssocID="{81FBA262-848D-4FB4-95D1-D430AB329673}" presName="sibTrans" presStyleCnt="0"/>
      <dgm:spPr/>
    </dgm:pt>
    <dgm:pt modelId="{90759BCB-409A-4F3E-860F-027488004F89}" type="pres">
      <dgm:prSet presAssocID="{A0824C54-2D76-4238-AA44-59149697669B}" presName="compNode" presStyleCnt="0"/>
      <dgm:spPr/>
    </dgm:pt>
    <dgm:pt modelId="{61BA0275-47C9-4419-8A0A-DFE963F53243}" type="pres">
      <dgm:prSet presAssocID="{A0824C54-2D76-4238-AA44-59149697669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2ED477-3C58-401F-A656-974E8FE60DAC}" type="pres">
      <dgm:prSet presAssocID="{A0824C54-2D76-4238-AA44-5914969766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7A877C0-4B69-4A94-B38A-20D3ACD4C3E0}" type="pres">
      <dgm:prSet presAssocID="{A0824C54-2D76-4238-AA44-59149697669B}" presName="spaceRect" presStyleCnt="0"/>
      <dgm:spPr/>
    </dgm:pt>
    <dgm:pt modelId="{61658DC4-2215-4935-B2C8-39001A1C412E}" type="pres">
      <dgm:prSet presAssocID="{A0824C54-2D76-4238-AA44-59149697669B}" presName="textRect" presStyleLbl="revTx" presStyleIdx="2" presStyleCnt="4">
        <dgm:presLayoutVars>
          <dgm:chMax val="1"/>
          <dgm:chPref val="1"/>
        </dgm:presLayoutVars>
      </dgm:prSet>
      <dgm:spPr/>
    </dgm:pt>
    <dgm:pt modelId="{BB70C3E1-5296-436C-9455-B5829A64E5E7}" type="pres">
      <dgm:prSet presAssocID="{A0473201-3AF6-4AB2-9766-B0A8DE83088A}" presName="sibTrans" presStyleCnt="0"/>
      <dgm:spPr/>
    </dgm:pt>
    <dgm:pt modelId="{13B62A8D-6952-4E53-9A72-8DA47AA0AF0B}" type="pres">
      <dgm:prSet presAssocID="{AC0CAD2E-72D4-4004-BBC5-EE4F7E00B090}" presName="compNode" presStyleCnt="0"/>
      <dgm:spPr/>
    </dgm:pt>
    <dgm:pt modelId="{2A5379E6-4CC4-479C-9169-6DFE801FAA3D}" type="pres">
      <dgm:prSet presAssocID="{AC0CAD2E-72D4-4004-BBC5-EE4F7E00B09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77303-8039-4323-AB69-325EF28F89A3}" type="pres">
      <dgm:prSet presAssocID="{AC0CAD2E-72D4-4004-BBC5-EE4F7E00B0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6FDA168-83A6-4666-8DDB-174F8F4C99CD}" type="pres">
      <dgm:prSet presAssocID="{AC0CAD2E-72D4-4004-BBC5-EE4F7E00B090}" presName="spaceRect" presStyleCnt="0"/>
      <dgm:spPr/>
    </dgm:pt>
    <dgm:pt modelId="{0D578C78-F9FA-4E84-B28C-4BDEAE78114E}" type="pres">
      <dgm:prSet presAssocID="{AC0CAD2E-72D4-4004-BBC5-EE4F7E00B0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46100C-9E3B-49F2-8BC0-1D8C7CC899BC}" type="presOf" srcId="{AC0CAD2E-72D4-4004-BBC5-EE4F7E00B090}" destId="{0D578C78-F9FA-4E84-B28C-4BDEAE78114E}" srcOrd="0" destOrd="0" presId="urn:microsoft.com/office/officeart/2018/5/layout/IconLeafLabelList"/>
    <dgm:cxn modelId="{9BB3FC1D-3963-4130-8649-29F1800A64BE}" type="presOf" srcId="{D59CED82-0660-49D4-83BA-7D0B58D09138}" destId="{BD275AD6-D9D7-408E-BC6A-AA53091D23EC}" srcOrd="0" destOrd="0" presId="urn:microsoft.com/office/officeart/2018/5/layout/IconLeafLabelList"/>
    <dgm:cxn modelId="{BC650C4E-2210-4A22-9ED9-42D343004981}" srcId="{F5E2F20E-B36A-4B48-8D5D-9E5F6E2FAFC9}" destId="{A0824C54-2D76-4238-AA44-59149697669B}" srcOrd="2" destOrd="0" parTransId="{A5670A01-A42C-4A87-B12C-42CE31C27138}" sibTransId="{A0473201-3AF6-4AB2-9766-B0A8DE83088A}"/>
    <dgm:cxn modelId="{FD553668-B314-4E5A-8BB1-FFAA8BC4D2C9}" type="presOf" srcId="{A0824C54-2D76-4238-AA44-59149697669B}" destId="{61658DC4-2215-4935-B2C8-39001A1C412E}" srcOrd="0" destOrd="0" presId="urn:microsoft.com/office/officeart/2018/5/layout/IconLeafLabelList"/>
    <dgm:cxn modelId="{218EF3B6-39F3-4DD0-83F4-CAD7A69BFC0D}" type="presOf" srcId="{F5E2F20E-B36A-4B48-8D5D-9E5F6E2FAFC9}" destId="{13CF597C-750C-424B-91DF-0236A12BCB07}" srcOrd="0" destOrd="0" presId="urn:microsoft.com/office/officeart/2018/5/layout/IconLeafLabelList"/>
    <dgm:cxn modelId="{07D8E3BA-5D9C-4F68-B850-6F0D828AB90F}" srcId="{F5E2F20E-B36A-4B48-8D5D-9E5F6E2FAFC9}" destId="{AC0CAD2E-72D4-4004-BBC5-EE4F7E00B090}" srcOrd="3" destOrd="0" parTransId="{24011B52-8595-4DBD-8941-EA2AE4AA901C}" sibTransId="{A50FD60A-E530-43E6-B99E-D86E895CD066}"/>
    <dgm:cxn modelId="{59A551C8-46C3-413A-B682-1CD2FD969037}" type="presOf" srcId="{D77A8194-15BA-40B0-B742-1F83578C2758}" destId="{BCECD2C2-4643-420B-9E49-5B3BFD15FFCD}" srcOrd="0" destOrd="0" presId="urn:microsoft.com/office/officeart/2018/5/layout/IconLeafLabelList"/>
    <dgm:cxn modelId="{E92B6FDF-877F-4E3E-AB9B-088386BFBC5D}" srcId="{F5E2F20E-B36A-4B48-8D5D-9E5F6E2FAFC9}" destId="{D77A8194-15BA-40B0-B742-1F83578C2758}" srcOrd="1" destOrd="0" parTransId="{65BFDC24-3F0D-4E10-817C-3E1F2C241715}" sibTransId="{81FBA262-848D-4FB4-95D1-D430AB329673}"/>
    <dgm:cxn modelId="{C2B990F1-56B6-408A-ACC0-78C37D0E8C14}" srcId="{F5E2F20E-B36A-4B48-8D5D-9E5F6E2FAFC9}" destId="{D59CED82-0660-49D4-83BA-7D0B58D09138}" srcOrd="0" destOrd="0" parTransId="{AB34BCD6-C5F7-477F-BB85-95F44E1B559A}" sibTransId="{D1D5165F-7253-41EC-A664-C370CCBAC525}"/>
    <dgm:cxn modelId="{7390AD88-9D83-4A3A-9D67-3F7159010E5A}" type="presParOf" srcId="{13CF597C-750C-424B-91DF-0236A12BCB07}" destId="{27ADF7E6-4663-4541-AFB8-AE5C5CFD80A5}" srcOrd="0" destOrd="0" presId="urn:microsoft.com/office/officeart/2018/5/layout/IconLeafLabelList"/>
    <dgm:cxn modelId="{B012CBDB-0A71-4600-BC10-6F9518C5EE19}" type="presParOf" srcId="{27ADF7E6-4663-4541-AFB8-AE5C5CFD80A5}" destId="{248AECA5-C38A-4446-9DE6-4346B3A8191A}" srcOrd="0" destOrd="0" presId="urn:microsoft.com/office/officeart/2018/5/layout/IconLeafLabelList"/>
    <dgm:cxn modelId="{1711F32F-0CF6-484E-BD0D-DFF6C580E650}" type="presParOf" srcId="{27ADF7E6-4663-4541-AFB8-AE5C5CFD80A5}" destId="{290B5DC9-EE92-487C-AE66-0F9782D12F44}" srcOrd="1" destOrd="0" presId="urn:microsoft.com/office/officeart/2018/5/layout/IconLeafLabelList"/>
    <dgm:cxn modelId="{B6142E80-A9CF-490D-8CBB-1352A2DD9578}" type="presParOf" srcId="{27ADF7E6-4663-4541-AFB8-AE5C5CFD80A5}" destId="{8B2FA39E-7B61-46C7-9E08-9541FD9289BB}" srcOrd="2" destOrd="0" presId="urn:microsoft.com/office/officeart/2018/5/layout/IconLeafLabelList"/>
    <dgm:cxn modelId="{572840E0-21CF-4D54-9667-98AC3D5DA70D}" type="presParOf" srcId="{27ADF7E6-4663-4541-AFB8-AE5C5CFD80A5}" destId="{BD275AD6-D9D7-408E-BC6A-AA53091D23EC}" srcOrd="3" destOrd="0" presId="urn:microsoft.com/office/officeart/2018/5/layout/IconLeafLabelList"/>
    <dgm:cxn modelId="{9695CD55-F568-4F0A-A937-6D6701BB9E8C}" type="presParOf" srcId="{13CF597C-750C-424B-91DF-0236A12BCB07}" destId="{7BCB9A1E-C81E-4564-8463-A50EB0A69A95}" srcOrd="1" destOrd="0" presId="urn:microsoft.com/office/officeart/2018/5/layout/IconLeafLabelList"/>
    <dgm:cxn modelId="{B28D5EB7-0C21-4AAA-8F43-83EB20A8AC40}" type="presParOf" srcId="{13CF597C-750C-424B-91DF-0236A12BCB07}" destId="{9C48F39A-FBDC-46B5-AC80-079AFBDE8A50}" srcOrd="2" destOrd="0" presId="urn:microsoft.com/office/officeart/2018/5/layout/IconLeafLabelList"/>
    <dgm:cxn modelId="{4A609CA0-5E3B-42BC-BEC0-1D704A2D99C7}" type="presParOf" srcId="{9C48F39A-FBDC-46B5-AC80-079AFBDE8A50}" destId="{84014730-D768-4953-B813-4CC71CC7CD45}" srcOrd="0" destOrd="0" presId="urn:microsoft.com/office/officeart/2018/5/layout/IconLeafLabelList"/>
    <dgm:cxn modelId="{0B0524AE-5830-490E-8FC9-37FF6C363679}" type="presParOf" srcId="{9C48F39A-FBDC-46B5-AC80-079AFBDE8A50}" destId="{A0A3452C-A372-42AF-9B45-1A063BCB6328}" srcOrd="1" destOrd="0" presId="urn:microsoft.com/office/officeart/2018/5/layout/IconLeafLabelList"/>
    <dgm:cxn modelId="{76982411-7D0D-4A7F-8003-5449B21136BB}" type="presParOf" srcId="{9C48F39A-FBDC-46B5-AC80-079AFBDE8A50}" destId="{41684C16-A784-496E-A5A4-F4A1B8D547C4}" srcOrd="2" destOrd="0" presId="urn:microsoft.com/office/officeart/2018/5/layout/IconLeafLabelList"/>
    <dgm:cxn modelId="{892B378E-922D-40B4-AF1A-FCB16F588B8D}" type="presParOf" srcId="{9C48F39A-FBDC-46B5-AC80-079AFBDE8A50}" destId="{BCECD2C2-4643-420B-9E49-5B3BFD15FFCD}" srcOrd="3" destOrd="0" presId="urn:microsoft.com/office/officeart/2018/5/layout/IconLeafLabelList"/>
    <dgm:cxn modelId="{4372FFE0-61CD-4A16-9DA5-6FFB94CC9483}" type="presParOf" srcId="{13CF597C-750C-424B-91DF-0236A12BCB07}" destId="{55372463-ED83-4928-A664-A3A43B1810FE}" srcOrd="3" destOrd="0" presId="urn:microsoft.com/office/officeart/2018/5/layout/IconLeafLabelList"/>
    <dgm:cxn modelId="{D19A7991-3368-486B-985A-FEB564E640A0}" type="presParOf" srcId="{13CF597C-750C-424B-91DF-0236A12BCB07}" destId="{90759BCB-409A-4F3E-860F-027488004F89}" srcOrd="4" destOrd="0" presId="urn:microsoft.com/office/officeart/2018/5/layout/IconLeafLabelList"/>
    <dgm:cxn modelId="{7BFE194B-6849-49D7-9C25-388522CB1793}" type="presParOf" srcId="{90759BCB-409A-4F3E-860F-027488004F89}" destId="{61BA0275-47C9-4419-8A0A-DFE963F53243}" srcOrd="0" destOrd="0" presId="urn:microsoft.com/office/officeart/2018/5/layout/IconLeafLabelList"/>
    <dgm:cxn modelId="{D9E1201E-D83C-4E4C-942C-9B2EAEBFC1A4}" type="presParOf" srcId="{90759BCB-409A-4F3E-860F-027488004F89}" destId="{2D2ED477-3C58-401F-A656-974E8FE60DAC}" srcOrd="1" destOrd="0" presId="urn:microsoft.com/office/officeart/2018/5/layout/IconLeafLabelList"/>
    <dgm:cxn modelId="{027017FC-8FE5-4198-94DF-4B85A44194A1}" type="presParOf" srcId="{90759BCB-409A-4F3E-860F-027488004F89}" destId="{E7A877C0-4B69-4A94-B38A-20D3ACD4C3E0}" srcOrd="2" destOrd="0" presId="urn:microsoft.com/office/officeart/2018/5/layout/IconLeafLabelList"/>
    <dgm:cxn modelId="{6F5BE2FD-1839-4989-B2BC-EB630F3143A1}" type="presParOf" srcId="{90759BCB-409A-4F3E-860F-027488004F89}" destId="{61658DC4-2215-4935-B2C8-39001A1C412E}" srcOrd="3" destOrd="0" presId="urn:microsoft.com/office/officeart/2018/5/layout/IconLeafLabelList"/>
    <dgm:cxn modelId="{70775F3E-99A0-4616-8648-60F088BF5535}" type="presParOf" srcId="{13CF597C-750C-424B-91DF-0236A12BCB07}" destId="{BB70C3E1-5296-436C-9455-B5829A64E5E7}" srcOrd="5" destOrd="0" presId="urn:microsoft.com/office/officeart/2018/5/layout/IconLeafLabelList"/>
    <dgm:cxn modelId="{ECB26A5F-70B4-47F9-9FEA-D41845644017}" type="presParOf" srcId="{13CF597C-750C-424B-91DF-0236A12BCB07}" destId="{13B62A8D-6952-4E53-9A72-8DA47AA0AF0B}" srcOrd="6" destOrd="0" presId="urn:microsoft.com/office/officeart/2018/5/layout/IconLeafLabelList"/>
    <dgm:cxn modelId="{2B7C37F4-523C-45E4-A5D7-4BAD543B9462}" type="presParOf" srcId="{13B62A8D-6952-4E53-9A72-8DA47AA0AF0B}" destId="{2A5379E6-4CC4-479C-9169-6DFE801FAA3D}" srcOrd="0" destOrd="0" presId="urn:microsoft.com/office/officeart/2018/5/layout/IconLeafLabelList"/>
    <dgm:cxn modelId="{4BB0DA61-52B5-4300-9A70-2F994D7CF894}" type="presParOf" srcId="{13B62A8D-6952-4E53-9A72-8DA47AA0AF0B}" destId="{16B77303-8039-4323-AB69-325EF28F89A3}" srcOrd="1" destOrd="0" presId="urn:microsoft.com/office/officeart/2018/5/layout/IconLeafLabelList"/>
    <dgm:cxn modelId="{5EB6C010-8A28-4605-8517-2B622D92348A}" type="presParOf" srcId="{13B62A8D-6952-4E53-9A72-8DA47AA0AF0B}" destId="{46FDA168-83A6-4666-8DDB-174F8F4C99CD}" srcOrd="2" destOrd="0" presId="urn:microsoft.com/office/officeart/2018/5/layout/IconLeafLabelList"/>
    <dgm:cxn modelId="{BE1E1075-C4C9-47E4-8094-70165404582A}" type="presParOf" srcId="{13B62A8D-6952-4E53-9A72-8DA47AA0AF0B}" destId="{0D578C78-F9FA-4E84-B28C-4BDEAE7811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0A705-0309-4FBA-BF8D-4891A556F01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51452C-B382-48C9-A761-FC07346BF37D}">
      <dgm:prSet/>
      <dgm:spPr/>
      <dgm:t>
        <a:bodyPr/>
        <a:lstStyle/>
        <a:p>
          <a:r>
            <a:rPr lang="en-US"/>
            <a:t>One-hot encoding for categorical variables</a:t>
          </a:r>
        </a:p>
      </dgm:t>
    </dgm:pt>
    <dgm:pt modelId="{80291F26-9461-40A3-BD0D-3D36438CCCC4}" type="parTrans" cxnId="{98C7BBEE-1D11-4628-A3CC-30C911BCDE74}">
      <dgm:prSet/>
      <dgm:spPr/>
      <dgm:t>
        <a:bodyPr/>
        <a:lstStyle/>
        <a:p>
          <a:endParaRPr lang="en-US"/>
        </a:p>
      </dgm:t>
    </dgm:pt>
    <dgm:pt modelId="{6682D684-1632-438E-962E-C34FABECA1E8}" type="sibTrans" cxnId="{98C7BBEE-1D11-4628-A3CC-30C911BCDE74}">
      <dgm:prSet/>
      <dgm:spPr/>
      <dgm:t>
        <a:bodyPr/>
        <a:lstStyle/>
        <a:p>
          <a:endParaRPr lang="en-US"/>
        </a:p>
      </dgm:t>
    </dgm:pt>
    <dgm:pt modelId="{5F3E324F-0101-450D-BDE6-36E9B061D522}">
      <dgm:prSet/>
      <dgm:spPr/>
      <dgm:t>
        <a:bodyPr/>
        <a:lstStyle/>
        <a:p>
          <a:r>
            <a:rPr lang="en-US"/>
            <a:t>StandardScaler for numerical features</a:t>
          </a:r>
        </a:p>
      </dgm:t>
    </dgm:pt>
    <dgm:pt modelId="{449BD78B-0E95-4EBB-BB0C-71151EAD6F28}" type="parTrans" cxnId="{798932A2-46DD-4AB7-B624-92D0DCBFC684}">
      <dgm:prSet/>
      <dgm:spPr/>
      <dgm:t>
        <a:bodyPr/>
        <a:lstStyle/>
        <a:p>
          <a:endParaRPr lang="en-US"/>
        </a:p>
      </dgm:t>
    </dgm:pt>
    <dgm:pt modelId="{3B809DD2-DFAA-4A83-AD9E-FC9F8F9DEC50}" type="sibTrans" cxnId="{798932A2-46DD-4AB7-B624-92D0DCBFC684}">
      <dgm:prSet/>
      <dgm:spPr/>
      <dgm:t>
        <a:bodyPr/>
        <a:lstStyle/>
        <a:p>
          <a:endParaRPr lang="en-US"/>
        </a:p>
      </dgm:t>
    </dgm:pt>
    <dgm:pt modelId="{A2546FC3-513A-4080-95C9-4A335EA19CFF}">
      <dgm:prSet/>
      <dgm:spPr/>
      <dgm:t>
        <a:bodyPr/>
        <a:lstStyle/>
        <a:p>
          <a:r>
            <a:rPr lang="en-US"/>
            <a:t>No missing values</a:t>
          </a:r>
        </a:p>
      </dgm:t>
    </dgm:pt>
    <dgm:pt modelId="{AF068AC5-D70F-4134-8507-73ADCC4BADD7}" type="parTrans" cxnId="{4ED7A00E-95B9-472A-A4C7-18C616B4BE3C}">
      <dgm:prSet/>
      <dgm:spPr/>
      <dgm:t>
        <a:bodyPr/>
        <a:lstStyle/>
        <a:p>
          <a:endParaRPr lang="en-US"/>
        </a:p>
      </dgm:t>
    </dgm:pt>
    <dgm:pt modelId="{C09269CE-7636-454C-9449-E45A01ADFB91}" type="sibTrans" cxnId="{4ED7A00E-95B9-472A-A4C7-18C616B4BE3C}">
      <dgm:prSet/>
      <dgm:spPr/>
      <dgm:t>
        <a:bodyPr/>
        <a:lstStyle/>
        <a:p>
          <a:endParaRPr lang="en-US"/>
        </a:p>
      </dgm:t>
    </dgm:pt>
    <dgm:pt modelId="{9820F563-192F-4BA0-B297-0B37F826CFED}">
      <dgm:prSet/>
      <dgm:spPr/>
      <dgm:t>
        <a:bodyPr/>
        <a:lstStyle/>
        <a:p>
          <a:r>
            <a:rPr lang="en-US"/>
            <a:t>Prepared for regression modelling</a:t>
          </a:r>
        </a:p>
      </dgm:t>
    </dgm:pt>
    <dgm:pt modelId="{8DED101F-1CD4-4BA1-99AA-11CFCEBEB220}" type="parTrans" cxnId="{5F3D39E9-4442-4A47-8461-9E6259E9E4CB}">
      <dgm:prSet/>
      <dgm:spPr/>
      <dgm:t>
        <a:bodyPr/>
        <a:lstStyle/>
        <a:p>
          <a:endParaRPr lang="en-US"/>
        </a:p>
      </dgm:t>
    </dgm:pt>
    <dgm:pt modelId="{93E00F2B-B179-4E16-800C-CBB52415F957}" type="sibTrans" cxnId="{5F3D39E9-4442-4A47-8461-9E6259E9E4CB}">
      <dgm:prSet/>
      <dgm:spPr/>
      <dgm:t>
        <a:bodyPr/>
        <a:lstStyle/>
        <a:p>
          <a:endParaRPr lang="en-US"/>
        </a:p>
      </dgm:t>
    </dgm:pt>
    <dgm:pt modelId="{8BABD788-2787-BA49-8990-3E5E9C39C4F8}" type="pres">
      <dgm:prSet presAssocID="{A5A0A705-0309-4FBA-BF8D-4891A556F017}" presName="Name0" presStyleCnt="0">
        <dgm:presLayoutVars>
          <dgm:dir/>
          <dgm:animLvl val="lvl"/>
          <dgm:resizeHandles val="exact"/>
        </dgm:presLayoutVars>
      </dgm:prSet>
      <dgm:spPr/>
    </dgm:pt>
    <dgm:pt modelId="{EE68A6FB-EDA2-1E41-ABC3-F39C2D747A66}" type="pres">
      <dgm:prSet presAssocID="{2551452C-B382-48C9-A761-FC07346BF37D}" presName="linNode" presStyleCnt="0"/>
      <dgm:spPr/>
    </dgm:pt>
    <dgm:pt modelId="{3AC422C5-88C8-0A44-99E4-00C251155F33}" type="pres">
      <dgm:prSet presAssocID="{2551452C-B382-48C9-A761-FC07346BF3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422CA8D-C46C-9645-A461-6312D51D766E}" type="pres">
      <dgm:prSet presAssocID="{6682D684-1632-438E-962E-C34FABECA1E8}" presName="sp" presStyleCnt="0"/>
      <dgm:spPr/>
    </dgm:pt>
    <dgm:pt modelId="{5E65BE9C-344C-F24B-A3B8-E550D57647AE}" type="pres">
      <dgm:prSet presAssocID="{5F3E324F-0101-450D-BDE6-36E9B061D522}" presName="linNode" presStyleCnt="0"/>
      <dgm:spPr/>
    </dgm:pt>
    <dgm:pt modelId="{34A8E388-383B-B340-A8D5-110D40416410}" type="pres">
      <dgm:prSet presAssocID="{5F3E324F-0101-450D-BDE6-36E9B061D5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FE118C9-A643-8345-B108-340D5520A08A}" type="pres">
      <dgm:prSet presAssocID="{3B809DD2-DFAA-4A83-AD9E-FC9F8F9DEC50}" presName="sp" presStyleCnt="0"/>
      <dgm:spPr/>
    </dgm:pt>
    <dgm:pt modelId="{04C7CC55-BB05-7144-B601-E0AD02B5A1E2}" type="pres">
      <dgm:prSet presAssocID="{A2546FC3-513A-4080-95C9-4A335EA19CFF}" presName="linNode" presStyleCnt="0"/>
      <dgm:spPr/>
    </dgm:pt>
    <dgm:pt modelId="{B03D7B21-E966-4747-9C9E-4018EF1CE2F2}" type="pres">
      <dgm:prSet presAssocID="{A2546FC3-513A-4080-95C9-4A335EA19CF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7F3B74-E4ED-FF4E-BDB9-3BE8DE2A47DB}" type="pres">
      <dgm:prSet presAssocID="{C09269CE-7636-454C-9449-E45A01ADFB91}" presName="sp" presStyleCnt="0"/>
      <dgm:spPr/>
    </dgm:pt>
    <dgm:pt modelId="{31A7EC78-11CF-3341-BEF8-4C45F6089526}" type="pres">
      <dgm:prSet presAssocID="{9820F563-192F-4BA0-B297-0B37F826CFED}" presName="linNode" presStyleCnt="0"/>
      <dgm:spPr/>
    </dgm:pt>
    <dgm:pt modelId="{A5A528B4-B20A-1A44-BD74-36EDDE67E9C8}" type="pres">
      <dgm:prSet presAssocID="{9820F563-192F-4BA0-B297-0B37F826CFE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ED7A00E-95B9-472A-A4C7-18C616B4BE3C}" srcId="{A5A0A705-0309-4FBA-BF8D-4891A556F017}" destId="{A2546FC3-513A-4080-95C9-4A335EA19CFF}" srcOrd="2" destOrd="0" parTransId="{AF068AC5-D70F-4134-8507-73ADCC4BADD7}" sibTransId="{C09269CE-7636-454C-9449-E45A01ADFB91}"/>
    <dgm:cxn modelId="{60506B1D-065E-8445-ADBB-E39E67D74E3C}" type="presOf" srcId="{A5A0A705-0309-4FBA-BF8D-4891A556F017}" destId="{8BABD788-2787-BA49-8990-3E5E9C39C4F8}" srcOrd="0" destOrd="0" presId="urn:microsoft.com/office/officeart/2005/8/layout/vList5"/>
    <dgm:cxn modelId="{65640082-8DF9-954F-AB88-CEE536FC37A7}" type="presOf" srcId="{A2546FC3-513A-4080-95C9-4A335EA19CFF}" destId="{B03D7B21-E966-4747-9C9E-4018EF1CE2F2}" srcOrd="0" destOrd="0" presId="urn:microsoft.com/office/officeart/2005/8/layout/vList5"/>
    <dgm:cxn modelId="{798932A2-46DD-4AB7-B624-92D0DCBFC684}" srcId="{A5A0A705-0309-4FBA-BF8D-4891A556F017}" destId="{5F3E324F-0101-450D-BDE6-36E9B061D522}" srcOrd="1" destOrd="0" parTransId="{449BD78B-0E95-4EBB-BB0C-71151EAD6F28}" sibTransId="{3B809DD2-DFAA-4A83-AD9E-FC9F8F9DEC50}"/>
    <dgm:cxn modelId="{762122B7-2F53-F941-9928-A082B94F375E}" type="presOf" srcId="{9820F563-192F-4BA0-B297-0B37F826CFED}" destId="{A5A528B4-B20A-1A44-BD74-36EDDE67E9C8}" srcOrd="0" destOrd="0" presId="urn:microsoft.com/office/officeart/2005/8/layout/vList5"/>
    <dgm:cxn modelId="{5F3D39E9-4442-4A47-8461-9E6259E9E4CB}" srcId="{A5A0A705-0309-4FBA-BF8D-4891A556F017}" destId="{9820F563-192F-4BA0-B297-0B37F826CFED}" srcOrd="3" destOrd="0" parTransId="{8DED101F-1CD4-4BA1-99AA-11CFCEBEB220}" sibTransId="{93E00F2B-B179-4E16-800C-CBB52415F957}"/>
    <dgm:cxn modelId="{334EC5ED-66CF-D042-A0BB-A0A1C745BAC7}" type="presOf" srcId="{5F3E324F-0101-450D-BDE6-36E9B061D522}" destId="{34A8E388-383B-B340-A8D5-110D40416410}" srcOrd="0" destOrd="0" presId="urn:microsoft.com/office/officeart/2005/8/layout/vList5"/>
    <dgm:cxn modelId="{98C7BBEE-1D11-4628-A3CC-30C911BCDE74}" srcId="{A5A0A705-0309-4FBA-BF8D-4891A556F017}" destId="{2551452C-B382-48C9-A761-FC07346BF37D}" srcOrd="0" destOrd="0" parTransId="{80291F26-9461-40A3-BD0D-3D36438CCCC4}" sibTransId="{6682D684-1632-438E-962E-C34FABECA1E8}"/>
    <dgm:cxn modelId="{F42816FF-B627-DC4F-B08C-04415B34CD7C}" type="presOf" srcId="{2551452C-B382-48C9-A761-FC07346BF37D}" destId="{3AC422C5-88C8-0A44-99E4-00C251155F33}" srcOrd="0" destOrd="0" presId="urn:microsoft.com/office/officeart/2005/8/layout/vList5"/>
    <dgm:cxn modelId="{5F88B24F-A2D0-C149-932E-BAC3F37F9AB8}" type="presParOf" srcId="{8BABD788-2787-BA49-8990-3E5E9C39C4F8}" destId="{EE68A6FB-EDA2-1E41-ABC3-F39C2D747A66}" srcOrd="0" destOrd="0" presId="urn:microsoft.com/office/officeart/2005/8/layout/vList5"/>
    <dgm:cxn modelId="{118D102A-DB4C-7640-98B9-CF30BFE45143}" type="presParOf" srcId="{EE68A6FB-EDA2-1E41-ABC3-F39C2D747A66}" destId="{3AC422C5-88C8-0A44-99E4-00C251155F33}" srcOrd="0" destOrd="0" presId="urn:microsoft.com/office/officeart/2005/8/layout/vList5"/>
    <dgm:cxn modelId="{4FDFA81C-A3CC-8549-8484-00AD655DEDC4}" type="presParOf" srcId="{8BABD788-2787-BA49-8990-3E5E9C39C4F8}" destId="{C422CA8D-C46C-9645-A461-6312D51D766E}" srcOrd="1" destOrd="0" presId="urn:microsoft.com/office/officeart/2005/8/layout/vList5"/>
    <dgm:cxn modelId="{F2E3B744-35A1-C841-8BE3-8C7081BC4F38}" type="presParOf" srcId="{8BABD788-2787-BA49-8990-3E5E9C39C4F8}" destId="{5E65BE9C-344C-F24B-A3B8-E550D57647AE}" srcOrd="2" destOrd="0" presId="urn:microsoft.com/office/officeart/2005/8/layout/vList5"/>
    <dgm:cxn modelId="{12F3248E-A00A-C14F-B657-2FBD31E16D10}" type="presParOf" srcId="{5E65BE9C-344C-F24B-A3B8-E550D57647AE}" destId="{34A8E388-383B-B340-A8D5-110D40416410}" srcOrd="0" destOrd="0" presId="urn:microsoft.com/office/officeart/2005/8/layout/vList5"/>
    <dgm:cxn modelId="{C3674E3F-15DC-0643-B743-716623070B69}" type="presParOf" srcId="{8BABD788-2787-BA49-8990-3E5E9C39C4F8}" destId="{8FE118C9-A643-8345-B108-340D5520A08A}" srcOrd="3" destOrd="0" presId="urn:microsoft.com/office/officeart/2005/8/layout/vList5"/>
    <dgm:cxn modelId="{00CC6CC2-949D-3E44-81AD-8E84D2CD0B75}" type="presParOf" srcId="{8BABD788-2787-BA49-8990-3E5E9C39C4F8}" destId="{04C7CC55-BB05-7144-B601-E0AD02B5A1E2}" srcOrd="4" destOrd="0" presId="urn:microsoft.com/office/officeart/2005/8/layout/vList5"/>
    <dgm:cxn modelId="{9F19B99E-CA73-6D4E-9DA3-5A0BEB80A642}" type="presParOf" srcId="{04C7CC55-BB05-7144-B601-E0AD02B5A1E2}" destId="{B03D7B21-E966-4747-9C9E-4018EF1CE2F2}" srcOrd="0" destOrd="0" presId="urn:microsoft.com/office/officeart/2005/8/layout/vList5"/>
    <dgm:cxn modelId="{CBBDBDE1-72D5-6947-AC73-0B24432DDEB1}" type="presParOf" srcId="{8BABD788-2787-BA49-8990-3E5E9C39C4F8}" destId="{227F3B74-E4ED-FF4E-BDB9-3BE8DE2A47DB}" srcOrd="5" destOrd="0" presId="urn:microsoft.com/office/officeart/2005/8/layout/vList5"/>
    <dgm:cxn modelId="{17101713-9CD6-F744-9167-342843BC6692}" type="presParOf" srcId="{8BABD788-2787-BA49-8990-3E5E9C39C4F8}" destId="{31A7EC78-11CF-3341-BEF8-4C45F6089526}" srcOrd="6" destOrd="0" presId="urn:microsoft.com/office/officeart/2005/8/layout/vList5"/>
    <dgm:cxn modelId="{7FFEE7AD-9D21-A140-8C33-95D2EBF3B71B}" type="presParOf" srcId="{31A7EC78-11CF-3341-BEF8-4C45F6089526}" destId="{A5A528B4-B20A-1A44-BD74-36EDDE67E9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261864-7347-4446-AF54-D985A32B62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16D7D-7A0A-40BA-8404-D0EEE2C7C8B2}">
      <dgm:prSet/>
      <dgm:spPr/>
      <dgm:t>
        <a:bodyPr/>
        <a:lstStyle/>
        <a:p>
          <a:r>
            <a:rPr lang="en-US"/>
            <a:t>Right-skewed distribution of case_count</a:t>
          </a:r>
        </a:p>
      </dgm:t>
    </dgm:pt>
    <dgm:pt modelId="{73F96581-177D-4766-8E7A-A659DF7FC7EC}" type="parTrans" cxnId="{27171C3F-D771-4FAF-AC9F-8A22D568E842}">
      <dgm:prSet/>
      <dgm:spPr/>
      <dgm:t>
        <a:bodyPr/>
        <a:lstStyle/>
        <a:p>
          <a:endParaRPr lang="en-US"/>
        </a:p>
      </dgm:t>
    </dgm:pt>
    <dgm:pt modelId="{F746CC24-4377-4E48-BA23-3B2A38F71CA1}" type="sibTrans" cxnId="{27171C3F-D771-4FAF-AC9F-8A22D568E842}">
      <dgm:prSet/>
      <dgm:spPr/>
      <dgm:t>
        <a:bodyPr/>
        <a:lstStyle/>
        <a:p>
          <a:endParaRPr lang="en-US"/>
        </a:p>
      </dgm:t>
    </dgm:pt>
    <dgm:pt modelId="{F3E7028B-EE01-4FD1-BBA4-9DAFB7B0C2F7}">
      <dgm:prSet/>
      <dgm:spPr/>
      <dgm:t>
        <a:bodyPr/>
        <a:lstStyle/>
        <a:p>
          <a:r>
            <a:rPr lang="en-US"/>
            <a:t>Most outbreaks report &lt;5 cases</a:t>
          </a:r>
        </a:p>
      </dgm:t>
    </dgm:pt>
    <dgm:pt modelId="{2CBAFC76-97FA-4D81-AE31-351DE0151946}" type="parTrans" cxnId="{610109DA-16D6-4F81-B136-1F719AF0CF4F}">
      <dgm:prSet/>
      <dgm:spPr/>
      <dgm:t>
        <a:bodyPr/>
        <a:lstStyle/>
        <a:p>
          <a:endParaRPr lang="en-US"/>
        </a:p>
      </dgm:t>
    </dgm:pt>
    <dgm:pt modelId="{8DF278E9-6F3F-43AE-BFED-700A27DCEA0D}" type="sibTrans" cxnId="{610109DA-16D6-4F81-B136-1F719AF0CF4F}">
      <dgm:prSet/>
      <dgm:spPr/>
      <dgm:t>
        <a:bodyPr/>
        <a:lstStyle/>
        <a:p>
          <a:endParaRPr lang="en-US"/>
        </a:p>
      </dgm:t>
    </dgm:pt>
    <dgm:pt modelId="{5B0FC125-3CD0-4A27-80C6-1C6E9AA58EDC}">
      <dgm:prSet/>
      <dgm:spPr/>
      <dgm:t>
        <a:bodyPr/>
        <a:lstStyle/>
        <a:p>
          <a:r>
            <a:rPr lang="en-US"/>
            <a:t>Indicates need for models handling skewed data</a:t>
          </a:r>
        </a:p>
      </dgm:t>
    </dgm:pt>
    <dgm:pt modelId="{8C4EB804-A673-44AB-A388-16F8E866A9F7}" type="parTrans" cxnId="{62F6FE26-CE62-4CB3-A2B1-EFA314A6B4DD}">
      <dgm:prSet/>
      <dgm:spPr/>
      <dgm:t>
        <a:bodyPr/>
        <a:lstStyle/>
        <a:p>
          <a:endParaRPr lang="en-US"/>
        </a:p>
      </dgm:t>
    </dgm:pt>
    <dgm:pt modelId="{D8FE4505-8CFF-4C8F-AE3F-2733E358DA6C}" type="sibTrans" cxnId="{62F6FE26-CE62-4CB3-A2B1-EFA314A6B4DD}">
      <dgm:prSet/>
      <dgm:spPr/>
      <dgm:t>
        <a:bodyPr/>
        <a:lstStyle/>
        <a:p>
          <a:endParaRPr lang="en-US"/>
        </a:p>
      </dgm:t>
    </dgm:pt>
    <dgm:pt modelId="{ED22AB51-F828-7447-A7DF-84F9E0177B31}" type="pres">
      <dgm:prSet presAssocID="{65261864-7347-4446-AF54-D985A32B629B}" presName="vert0" presStyleCnt="0">
        <dgm:presLayoutVars>
          <dgm:dir/>
          <dgm:animOne val="branch"/>
          <dgm:animLvl val="lvl"/>
        </dgm:presLayoutVars>
      </dgm:prSet>
      <dgm:spPr/>
    </dgm:pt>
    <dgm:pt modelId="{6F245BEA-D66A-F643-95A1-2C9B2AA08B6F}" type="pres">
      <dgm:prSet presAssocID="{27B16D7D-7A0A-40BA-8404-D0EEE2C7C8B2}" presName="thickLine" presStyleLbl="alignNode1" presStyleIdx="0" presStyleCnt="3"/>
      <dgm:spPr/>
    </dgm:pt>
    <dgm:pt modelId="{2727C3B2-A067-5B44-8217-BE04E6783860}" type="pres">
      <dgm:prSet presAssocID="{27B16D7D-7A0A-40BA-8404-D0EEE2C7C8B2}" presName="horz1" presStyleCnt="0"/>
      <dgm:spPr/>
    </dgm:pt>
    <dgm:pt modelId="{C83F44EE-AF0F-C14C-A1AF-577EFF347FEF}" type="pres">
      <dgm:prSet presAssocID="{27B16D7D-7A0A-40BA-8404-D0EEE2C7C8B2}" presName="tx1" presStyleLbl="revTx" presStyleIdx="0" presStyleCnt="3"/>
      <dgm:spPr/>
    </dgm:pt>
    <dgm:pt modelId="{530601DF-CAA2-4C4B-8A0D-925C6E929328}" type="pres">
      <dgm:prSet presAssocID="{27B16D7D-7A0A-40BA-8404-D0EEE2C7C8B2}" presName="vert1" presStyleCnt="0"/>
      <dgm:spPr/>
    </dgm:pt>
    <dgm:pt modelId="{2453C742-8EF3-0943-9048-3363BBD10DBE}" type="pres">
      <dgm:prSet presAssocID="{F3E7028B-EE01-4FD1-BBA4-9DAFB7B0C2F7}" presName="thickLine" presStyleLbl="alignNode1" presStyleIdx="1" presStyleCnt="3"/>
      <dgm:spPr/>
    </dgm:pt>
    <dgm:pt modelId="{3D1AFEF1-AA77-754B-8E84-976B336919DD}" type="pres">
      <dgm:prSet presAssocID="{F3E7028B-EE01-4FD1-BBA4-9DAFB7B0C2F7}" presName="horz1" presStyleCnt="0"/>
      <dgm:spPr/>
    </dgm:pt>
    <dgm:pt modelId="{DFD9A96F-EC51-DD4A-A23E-98B6932B8804}" type="pres">
      <dgm:prSet presAssocID="{F3E7028B-EE01-4FD1-BBA4-9DAFB7B0C2F7}" presName="tx1" presStyleLbl="revTx" presStyleIdx="1" presStyleCnt="3"/>
      <dgm:spPr/>
    </dgm:pt>
    <dgm:pt modelId="{D923C59D-782C-F44F-B238-943DB314036E}" type="pres">
      <dgm:prSet presAssocID="{F3E7028B-EE01-4FD1-BBA4-9DAFB7B0C2F7}" presName="vert1" presStyleCnt="0"/>
      <dgm:spPr/>
    </dgm:pt>
    <dgm:pt modelId="{6A7F7ED3-8207-464B-BBDD-25AAEA51116D}" type="pres">
      <dgm:prSet presAssocID="{5B0FC125-3CD0-4A27-80C6-1C6E9AA58EDC}" presName="thickLine" presStyleLbl="alignNode1" presStyleIdx="2" presStyleCnt="3"/>
      <dgm:spPr/>
    </dgm:pt>
    <dgm:pt modelId="{91D5C36C-48C4-0347-824F-548C9A9FEECC}" type="pres">
      <dgm:prSet presAssocID="{5B0FC125-3CD0-4A27-80C6-1C6E9AA58EDC}" presName="horz1" presStyleCnt="0"/>
      <dgm:spPr/>
    </dgm:pt>
    <dgm:pt modelId="{495852D2-54F9-364E-9ED9-A77C67F58054}" type="pres">
      <dgm:prSet presAssocID="{5B0FC125-3CD0-4A27-80C6-1C6E9AA58EDC}" presName="tx1" presStyleLbl="revTx" presStyleIdx="2" presStyleCnt="3"/>
      <dgm:spPr/>
    </dgm:pt>
    <dgm:pt modelId="{E506BF1D-7BF5-FD48-803D-7B80F50A259C}" type="pres">
      <dgm:prSet presAssocID="{5B0FC125-3CD0-4A27-80C6-1C6E9AA58EDC}" presName="vert1" presStyleCnt="0"/>
      <dgm:spPr/>
    </dgm:pt>
  </dgm:ptLst>
  <dgm:cxnLst>
    <dgm:cxn modelId="{62F6FE26-CE62-4CB3-A2B1-EFA314A6B4DD}" srcId="{65261864-7347-4446-AF54-D985A32B629B}" destId="{5B0FC125-3CD0-4A27-80C6-1C6E9AA58EDC}" srcOrd="2" destOrd="0" parTransId="{8C4EB804-A673-44AB-A388-16F8E866A9F7}" sibTransId="{D8FE4505-8CFF-4C8F-AE3F-2733E358DA6C}"/>
    <dgm:cxn modelId="{27171C3F-D771-4FAF-AC9F-8A22D568E842}" srcId="{65261864-7347-4446-AF54-D985A32B629B}" destId="{27B16D7D-7A0A-40BA-8404-D0EEE2C7C8B2}" srcOrd="0" destOrd="0" parTransId="{73F96581-177D-4766-8E7A-A659DF7FC7EC}" sibTransId="{F746CC24-4377-4E48-BA23-3B2A38F71CA1}"/>
    <dgm:cxn modelId="{535A436A-A581-314E-AE2F-21B8A88EAAD2}" type="presOf" srcId="{F3E7028B-EE01-4FD1-BBA4-9DAFB7B0C2F7}" destId="{DFD9A96F-EC51-DD4A-A23E-98B6932B8804}" srcOrd="0" destOrd="0" presId="urn:microsoft.com/office/officeart/2008/layout/LinedList"/>
    <dgm:cxn modelId="{7003536A-9015-1F41-95DC-BE2BDAA89B53}" type="presOf" srcId="{5B0FC125-3CD0-4A27-80C6-1C6E9AA58EDC}" destId="{495852D2-54F9-364E-9ED9-A77C67F58054}" srcOrd="0" destOrd="0" presId="urn:microsoft.com/office/officeart/2008/layout/LinedList"/>
    <dgm:cxn modelId="{4501CDAD-BA64-0B4C-B8B6-DFBA5DABC3B4}" type="presOf" srcId="{27B16D7D-7A0A-40BA-8404-D0EEE2C7C8B2}" destId="{C83F44EE-AF0F-C14C-A1AF-577EFF347FEF}" srcOrd="0" destOrd="0" presId="urn:microsoft.com/office/officeart/2008/layout/LinedList"/>
    <dgm:cxn modelId="{51E096B1-F40A-4544-940A-81B3C08867A0}" type="presOf" srcId="{65261864-7347-4446-AF54-D985A32B629B}" destId="{ED22AB51-F828-7447-A7DF-84F9E0177B31}" srcOrd="0" destOrd="0" presId="urn:microsoft.com/office/officeart/2008/layout/LinedList"/>
    <dgm:cxn modelId="{610109DA-16D6-4F81-B136-1F719AF0CF4F}" srcId="{65261864-7347-4446-AF54-D985A32B629B}" destId="{F3E7028B-EE01-4FD1-BBA4-9DAFB7B0C2F7}" srcOrd="1" destOrd="0" parTransId="{2CBAFC76-97FA-4D81-AE31-351DE0151946}" sibTransId="{8DF278E9-6F3F-43AE-BFED-700A27DCEA0D}"/>
    <dgm:cxn modelId="{9044071D-E970-0F44-B3DD-2B93ACF84E5D}" type="presParOf" srcId="{ED22AB51-F828-7447-A7DF-84F9E0177B31}" destId="{6F245BEA-D66A-F643-95A1-2C9B2AA08B6F}" srcOrd="0" destOrd="0" presId="urn:microsoft.com/office/officeart/2008/layout/LinedList"/>
    <dgm:cxn modelId="{21C51ED5-F3DF-FB4B-B728-B78C52914A5A}" type="presParOf" srcId="{ED22AB51-F828-7447-A7DF-84F9E0177B31}" destId="{2727C3B2-A067-5B44-8217-BE04E6783860}" srcOrd="1" destOrd="0" presId="urn:microsoft.com/office/officeart/2008/layout/LinedList"/>
    <dgm:cxn modelId="{D0D04BD6-1F49-7041-8404-FE47746D5B32}" type="presParOf" srcId="{2727C3B2-A067-5B44-8217-BE04E6783860}" destId="{C83F44EE-AF0F-C14C-A1AF-577EFF347FEF}" srcOrd="0" destOrd="0" presId="urn:microsoft.com/office/officeart/2008/layout/LinedList"/>
    <dgm:cxn modelId="{AC259140-311B-3C47-A61B-D2B8092E1290}" type="presParOf" srcId="{2727C3B2-A067-5B44-8217-BE04E6783860}" destId="{530601DF-CAA2-4C4B-8A0D-925C6E929328}" srcOrd="1" destOrd="0" presId="urn:microsoft.com/office/officeart/2008/layout/LinedList"/>
    <dgm:cxn modelId="{844E9853-8806-BC4B-A4ED-50B3869BC884}" type="presParOf" srcId="{ED22AB51-F828-7447-A7DF-84F9E0177B31}" destId="{2453C742-8EF3-0943-9048-3363BBD10DBE}" srcOrd="2" destOrd="0" presId="urn:microsoft.com/office/officeart/2008/layout/LinedList"/>
    <dgm:cxn modelId="{FC9F9E45-A030-D14D-8AD2-1E3B291A2EF0}" type="presParOf" srcId="{ED22AB51-F828-7447-A7DF-84F9E0177B31}" destId="{3D1AFEF1-AA77-754B-8E84-976B336919DD}" srcOrd="3" destOrd="0" presId="urn:microsoft.com/office/officeart/2008/layout/LinedList"/>
    <dgm:cxn modelId="{1539A384-C436-A34F-9CCE-315FFE903DC2}" type="presParOf" srcId="{3D1AFEF1-AA77-754B-8E84-976B336919DD}" destId="{DFD9A96F-EC51-DD4A-A23E-98B6932B8804}" srcOrd="0" destOrd="0" presId="urn:microsoft.com/office/officeart/2008/layout/LinedList"/>
    <dgm:cxn modelId="{75BB962A-79CD-2F42-BA1A-03B75B2CB87E}" type="presParOf" srcId="{3D1AFEF1-AA77-754B-8E84-976B336919DD}" destId="{D923C59D-782C-F44F-B238-943DB314036E}" srcOrd="1" destOrd="0" presId="urn:microsoft.com/office/officeart/2008/layout/LinedList"/>
    <dgm:cxn modelId="{B0735EE6-502B-9C45-9A86-08928C3649FD}" type="presParOf" srcId="{ED22AB51-F828-7447-A7DF-84F9E0177B31}" destId="{6A7F7ED3-8207-464B-BBDD-25AAEA51116D}" srcOrd="4" destOrd="0" presId="urn:microsoft.com/office/officeart/2008/layout/LinedList"/>
    <dgm:cxn modelId="{6622BF22-4F5D-A74C-9824-D6BFC8A74BAC}" type="presParOf" srcId="{ED22AB51-F828-7447-A7DF-84F9E0177B31}" destId="{91D5C36C-48C4-0347-824F-548C9A9FEECC}" srcOrd="5" destOrd="0" presId="urn:microsoft.com/office/officeart/2008/layout/LinedList"/>
    <dgm:cxn modelId="{1658358E-4F0C-2342-AC8C-4019ABD5524B}" type="presParOf" srcId="{91D5C36C-48C4-0347-824F-548C9A9FEECC}" destId="{495852D2-54F9-364E-9ED9-A77C67F58054}" srcOrd="0" destOrd="0" presId="urn:microsoft.com/office/officeart/2008/layout/LinedList"/>
    <dgm:cxn modelId="{BF3D62F5-923A-F142-8461-C3517C25EDBD}" type="presParOf" srcId="{91D5C36C-48C4-0347-824F-548C9A9FEECC}" destId="{E506BF1D-7BF5-FD48-803D-7B80F50A25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56C8FA-4AB3-45C9-AB15-6C2286A1C63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B775BD-6B71-4622-8B4C-374FF7EF9198}">
      <dgm:prSet/>
      <dgm:spPr/>
      <dgm:t>
        <a:bodyPr/>
        <a:lstStyle/>
        <a:p>
          <a:r>
            <a:rPr lang="en-US"/>
            <a:t>Linear Regression: Simple baseline</a:t>
          </a:r>
        </a:p>
      </dgm:t>
    </dgm:pt>
    <dgm:pt modelId="{8A61F72A-B102-47E6-A4A4-A03469307707}" type="parTrans" cxnId="{2931F102-F496-4C97-9A23-86484604A7FF}">
      <dgm:prSet/>
      <dgm:spPr/>
      <dgm:t>
        <a:bodyPr/>
        <a:lstStyle/>
        <a:p>
          <a:endParaRPr lang="en-US"/>
        </a:p>
      </dgm:t>
    </dgm:pt>
    <dgm:pt modelId="{D5CD7454-BFD5-4C1A-9BB7-6B2088F3A159}" type="sibTrans" cxnId="{2931F102-F496-4C97-9A23-86484604A7FF}">
      <dgm:prSet/>
      <dgm:spPr/>
      <dgm:t>
        <a:bodyPr/>
        <a:lstStyle/>
        <a:p>
          <a:endParaRPr lang="en-US"/>
        </a:p>
      </dgm:t>
    </dgm:pt>
    <dgm:pt modelId="{5E9E29D8-6790-4CE2-ACF4-5C1A0525AFD2}">
      <dgm:prSet/>
      <dgm:spPr/>
      <dgm:t>
        <a:bodyPr/>
        <a:lstStyle/>
        <a:p>
          <a:r>
            <a:rPr lang="en-US"/>
            <a:t>Ridge Regression: Tackled multicollinearity</a:t>
          </a:r>
        </a:p>
      </dgm:t>
    </dgm:pt>
    <dgm:pt modelId="{96625644-4930-449A-81D1-A986C867C782}" type="parTrans" cxnId="{AB800EED-F6FC-4C95-BA5C-5B66D3730773}">
      <dgm:prSet/>
      <dgm:spPr/>
      <dgm:t>
        <a:bodyPr/>
        <a:lstStyle/>
        <a:p>
          <a:endParaRPr lang="en-US"/>
        </a:p>
      </dgm:t>
    </dgm:pt>
    <dgm:pt modelId="{52ECD717-5764-4467-B6B0-019A239A9C64}" type="sibTrans" cxnId="{AB800EED-F6FC-4C95-BA5C-5B66D3730773}">
      <dgm:prSet/>
      <dgm:spPr/>
      <dgm:t>
        <a:bodyPr/>
        <a:lstStyle/>
        <a:p>
          <a:endParaRPr lang="en-US"/>
        </a:p>
      </dgm:t>
    </dgm:pt>
    <dgm:pt modelId="{933F3909-44F1-4BDB-B8C7-9B7644466937}">
      <dgm:prSet/>
      <dgm:spPr/>
      <dgm:t>
        <a:bodyPr/>
        <a:lstStyle/>
        <a:p>
          <a:r>
            <a:rPr lang="en-US"/>
            <a:t>Random Forest: Captured non-linear patterns</a:t>
          </a:r>
        </a:p>
      </dgm:t>
    </dgm:pt>
    <dgm:pt modelId="{8976D5ED-4997-4B2F-8002-BF0CF27CB2BD}" type="parTrans" cxnId="{A623002B-C1D5-4FD1-82D8-265B829120D1}">
      <dgm:prSet/>
      <dgm:spPr/>
      <dgm:t>
        <a:bodyPr/>
        <a:lstStyle/>
        <a:p>
          <a:endParaRPr lang="en-US"/>
        </a:p>
      </dgm:t>
    </dgm:pt>
    <dgm:pt modelId="{2C42CBC0-AF30-4007-80B6-4E207DB362B9}" type="sibTrans" cxnId="{A623002B-C1D5-4FD1-82D8-265B829120D1}">
      <dgm:prSet/>
      <dgm:spPr/>
      <dgm:t>
        <a:bodyPr/>
        <a:lstStyle/>
        <a:p>
          <a:endParaRPr lang="en-US"/>
        </a:p>
      </dgm:t>
    </dgm:pt>
    <dgm:pt modelId="{B2226578-B3A0-1347-993A-5FC2F2673CDB}" type="pres">
      <dgm:prSet presAssocID="{2E56C8FA-4AB3-45C9-AB15-6C2286A1C632}" presName="vert0" presStyleCnt="0">
        <dgm:presLayoutVars>
          <dgm:dir/>
          <dgm:animOne val="branch"/>
          <dgm:animLvl val="lvl"/>
        </dgm:presLayoutVars>
      </dgm:prSet>
      <dgm:spPr/>
    </dgm:pt>
    <dgm:pt modelId="{3A414523-4E8F-C94C-9D10-23B8FAD6407C}" type="pres">
      <dgm:prSet presAssocID="{7BB775BD-6B71-4622-8B4C-374FF7EF9198}" presName="thickLine" presStyleLbl="alignNode1" presStyleIdx="0" presStyleCnt="3"/>
      <dgm:spPr/>
    </dgm:pt>
    <dgm:pt modelId="{86B266AE-5FDC-F04E-988D-256AA1E178F6}" type="pres">
      <dgm:prSet presAssocID="{7BB775BD-6B71-4622-8B4C-374FF7EF9198}" presName="horz1" presStyleCnt="0"/>
      <dgm:spPr/>
    </dgm:pt>
    <dgm:pt modelId="{EDED475F-703B-C041-9670-8EC0BA1F47DD}" type="pres">
      <dgm:prSet presAssocID="{7BB775BD-6B71-4622-8B4C-374FF7EF9198}" presName="tx1" presStyleLbl="revTx" presStyleIdx="0" presStyleCnt="3"/>
      <dgm:spPr/>
    </dgm:pt>
    <dgm:pt modelId="{AFBB0286-8FA2-8440-B83D-2CC31D3751E6}" type="pres">
      <dgm:prSet presAssocID="{7BB775BD-6B71-4622-8B4C-374FF7EF9198}" presName="vert1" presStyleCnt="0"/>
      <dgm:spPr/>
    </dgm:pt>
    <dgm:pt modelId="{A05746AC-0502-C547-89A2-CE7AC3E15562}" type="pres">
      <dgm:prSet presAssocID="{5E9E29D8-6790-4CE2-ACF4-5C1A0525AFD2}" presName="thickLine" presStyleLbl="alignNode1" presStyleIdx="1" presStyleCnt="3"/>
      <dgm:spPr/>
    </dgm:pt>
    <dgm:pt modelId="{C9C0B9D6-5138-754F-B9AE-BED4A2190358}" type="pres">
      <dgm:prSet presAssocID="{5E9E29D8-6790-4CE2-ACF4-5C1A0525AFD2}" presName="horz1" presStyleCnt="0"/>
      <dgm:spPr/>
    </dgm:pt>
    <dgm:pt modelId="{10EABB25-C6D4-DE4D-8C8F-BB23D327A0CD}" type="pres">
      <dgm:prSet presAssocID="{5E9E29D8-6790-4CE2-ACF4-5C1A0525AFD2}" presName="tx1" presStyleLbl="revTx" presStyleIdx="1" presStyleCnt="3"/>
      <dgm:spPr/>
    </dgm:pt>
    <dgm:pt modelId="{154C2636-322E-6445-AF47-FF9E1EE1B88B}" type="pres">
      <dgm:prSet presAssocID="{5E9E29D8-6790-4CE2-ACF4-5C1A0525AFD2}" presName="vert1" presStyleCnt="0"/>
      <dgm:spPr/>
    </dgm:pt>
    <dgm:pt modelId="{58E44811-C4F8-6645-B046-6EAE0C53E102}" type="pres">
      <dgm:prSet presAssocID="{933F3909-44F1-4BDB-B8C7-9B7644466937}" presName="thickLine" presStyleLbl="alignNode1" presStyleIdx="2" presStyleCnt="3"/>
      <dgm:spPr/>
    </dgm:pt>
    <dgm:pt modelId="{5C5832DF-A61A-AD45-AFC1-01904DE398CF}" type="pres">
      <dgm:prSet presAssocID="{933F3909-44F1-4BDB-B8C7-9B7644466937}" presName="horz1" presStyleCnt="0"/>
      <dgm:spPr/>
    </dgm:pt>
    <dgm:pt modelId="{73F25118-2A21-5248-A671-9C5EAEEEBF1C}" type="pres">
      <dgm:prSet presAssocID="{933F3909-44F1-4BDB-B8C7-9B7644466937}" presName="tx1" presStyleLbl="revTx" presStyleIdx="2" presStyleCnt="3"/>
      <dgm:spPr/>
    </dgm:pt>
    <dgm:pt modelId="{E07B7857-807A-4445-9342-ABBCF282F221}" type="pres">
      <dgm:prSet presAssocID="{933F3909-44F1-4BDB-B8C7-9B7644466937}" presName="vert1" presStyleCnt="0"/>
      <dgm:spPr/>
    </dgm:pt>
  </dgm:ptLst>
  <dgm:cxnLst>
    <dgm:cxn modelId="{C1CA0202-C1EB-8E4B-9AC5-1745F6F62059}" type="presOf" srcId="{2E56C8FA-4AB3-45C9-AB15-6C2286A1C632}" destId="{B2226578-B3A0-1347-993A-5FC2F2673CDB}" srcOrd="0" destOrd="0" presId="urn:microsoft.com/office/officeart/2008/layout/LinedList"/>
    <dgm:cxn modelId="{2931F102-F496-4C97-9A23-86484604A7FF}" srcId="{2E56C8FA-4AB3-45C9-AB15-6C2286A1C632}" destId="{7BB775BD-6B71-4622-8B4C-374FF7EF9198}" srcOrd="0" destOrd="0" parTransId="{8A61F72A-B102-47E6-A4A4-A03469307707}" sibTransId="{D5CD7454-BFD5-4C1A-9BB7-6B2088F3A159}"/>
    <dgm:cxn modelId="{A623002B-C1D5-4FD1-82D8-265B829120D1}" srcId="{2E56C8FA-4AB3-45C9-AB15-6C2286A1C632}" destId="{933F3909-44F1-4BDB-B8C7-9B7644466937}" srcOrd="2" destOrd="0" parTransId="{8976D5ED-4997-4B2F-8002-BF0CF27CB2BD}" sibTransId="{2C42CBC0-AF30-4007-80B6-4E207DB362B9}"/>
    <dgm:cxn modelId="{78EC16BF-4D39-D141-A2F6-E5AF8C568E5A}" type="presOf" srcId="{933F3909-44F1-4BDB-B8C7-9B7644466937}" destId="{73F25118-2A21-5248-A671-9C5EAEEEBF1C}" srcOrd="0" destOrd="0" presId="urn:microsoft.com/office/officeart/2008/layout/LinedList"/>
    <dgm:cxn modelId="{013379CB-A417-2344-8492-47CCB43B62F8}" type="presOf" srcId="{7BB775BD-6B71-4622-8B4C-374FF7EF9198}" destId="{EDED475F-703B-C041-9670-8EC0BA1F47DD}" srcOrd="0" destOrd="0" presId="urn:microsoft.com/office/officeart/2008/layout/LinedList"/>
    <dgm:cxn modelId="{AB800EED-F6FC-4C95-BA5C-5B66D3730773}" srcId="{2E56C8FA-4AB3-45C9-AB15-6C2286A1C632}" destId="{5E9E29D8-6790-4CE2-ACF4-5C1A0525AFD2}" srcOrd="1" destOrd="0" parTransId="{96625644-4930-449A-81D1-A986C867C782}" sibTransId="{52ECD717-5764-4467-B6B0-019A239A9C64}"/>
    <dgm:cxn modelId="{1BED7AF2-ADC3-3C46-A437-825DEFAC69B9}" type="presOf" srcId="{5E9E29D8-6790-4CE2-ACF4-5C1A0525AFD2}" destId="{10EABB25-C6D4-DE4D-8C8F-BB23D327A0CD}" srcOrd="0" destOrd="0" presId="urn:microsoft.com/office/officeart/2008/layout/LinedList"/>
    <dgm:cxn modelId="{82A349F9-DEDB-3349-A011-E8D6A8CD2AF5}" type="presParOf" srcId="{B2226578-B3A0-1347-993A-5FC2F2673CDB}" destId="{3A414523-4E8F-C94C-9D10-23B8FAD6407C}" srcOrd="0" destOrd="0" presId="urn:microsoft.com/office/officeart/2008/layout/LinedList"/>
    <dgm:cxn modelId="{6BC8D563-BE6E-EC40-8126-0468894B930E}" type="presParOf" srcId="{B2226578-B3A0-1347-993A-5FC2F2673CDB}" destId="{86B266AE-5FDC-F04E-988D-256AA1E178F6}" srcOrd="1" destOrd="0" presId="urn:microsoft.com/office/officeart/2008/layout/LinedList"/>
    <dgm:cxn modelId="{8A0BC99B-BAAC-B941-B060-C48B6F9075C3}" type="presParOf" srcId="{86B266AE-5FDC-F04E-988D-256AA1E178F6}" destId="{EDED475F-703B-C041-9670-8EC0BA1F47DD}" srcOrd="0" destOrd="0" presId="urn:microsoft.com/office/officeart/2008/layout/LinedList"/>
    <dgm:cxn modelId="{B2D81DFF-9DA0-F44F-8FA3-25373703B0AE}" type="presParOf" srcId="{86B266AE-5FDC-F04E-988D-256AA1E178F6}" destId="{AFBB0286-8FA2-8440-B83D-2CC31D3751E6}" srcOrd="1" destOrd="0" presId="urn:microsoft.com/office/officeart/2008/layout/LinedList"/>
    <dgm:cxn modelId="{C97CD362-A497-D14E-933E-84DEB870AD32}" type="presParOf" srcId="{B2226578-B3A0-1347-993A-5FC2F2673CDB}" destId="{A05746AC-0502-C547-89A2-CE7AC3E15562}" srcOrd="2" destOrd="0" presId="urn:microsoft.com/office/officeart/2008/layout/LinedList"/>
    <dgm:cxn modelId="{F2899E52-25E4-B641-9C49-957E647894BA}" type="presParOf" srcId="{B2226578-B3A0-1347-993A-5FC2F2673CDB}" destId="{C9C0B9D6-5138-754F-B9AE-BED4A2190358}" srcOrd="3" destOrd="0" presId="urn:microsoft.com/office/officeart/2008/layout/LinedList"/>
    <dgm:cxn modelId="{4C9BB971-B3A4-BC42-AD55-7D4DD19DDFA8}" type="presParOf" srcId="{C9C0B9D6-5138-754F-B9AE-BED4A2190358}" destId="{10EABB25-C6D4-DE4D-8C8F-BB23D327A0CD}" srcOrd="0" destOrd="0" presId="urn:microsoft.com/office/officeart/2008/layout/LinedList"/>
    <dgm:cxn modelId="{B2391773-4D7C-4F4F-AEBD-D7154CFA1F30}" type="presParOf" srcId="{C9C0B9D6-5138-754F-B9AE-BED4A2190358}" destId="{154C2636-322E-6445-AF47-FF9E1EE1B88B}" srcOrd="1" destOrd="0" presId="urn:microsoft.com/office/officeart/2008/layout/LinedList"/>
    <dgm:cxn modelId="{C9B0DEFA-46D5-1D4B-A43A-7D0623B080FF}" type="presParOf" srcId="{B2226578-B3A0-1347-993A-5FC2F2673CDB}" destId="{58E44811-C4F8-6645-B046-6EAE0C53E102}" srcOrd="4" destOrd="0" presId="urn:microsoft.com/office/officeart/2008/layout/LinedList"/>
    <dgm:cxn modelId="{70B5DB6A-D6D2-1A43-93F3-4155B4225588}" type="presParOf" srcId="{B2226578-B3A0-1347-993A-5FC2F2673CDB}" destId="{5C5832DF-A61A-AD45-AFC1-01904DE398CF}" srcOrd="5" destOrd="0" presId="urn:microsoft.com/office/officeart/2008/layout/LinedList"/>
    <dgm:cxn modelId="{F456ED06-5517-4A4B-A421-A0FAD25805B7}" type="presParOf" srcId="{5C5832DF-A61A-AD45-AFC1-01904DE398CF}" destId="{73F25118-2A21-5248-A671-9C5EAEEEBF1C}" srcOrd="0" destOrd="0" presId="urn:microsoft.com/office/officeart/2008/layout/LinedList"/>
    <dgm:cxn modelId="{34CFCE05-C7FE-F248-A302-071837BB234C}" type="presParOf" srcId="{5C5832DF-A61A-AD45-AFC1-01904DE398CF}" destId="{E07B7857-807A-4445-9342-ABBCF282F2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B3437-834D-4CC6-A4F6-E8A47F621FF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A82B0B-1798-44DB-9D4F-4B719B88102E}">
      <dgm:prSet/>
      <dgm:spPr/>
      <dgm:t>
        <a:bodyPr/>
        <a:lstStyle/>
        <a:p>
          <a:r>
            <a:rPr lang="en-US"/>
            <a:t>All models showed low R² scores</a:t>
          </a:r>
        </a:p>
      </dgm:t>
    </dgm:pt>
    <dgm:pt modelId="{6068A443-1904-44FC-92E8-29D1AA5A06A4}" type="parTrans" cxnId="{96EE4149-E825-453D-9630-985DA9AEDA6B}">
      <dgm:prSet/>
      <dgm:spPr/>
      <dgm:t>
        <a:bodyPr/>
        <a:lstStyle/>
        <a:p>
          <a:endParaRPr lang="en-US"/>
        </a:p>
      </dgm:t>
    </dgm:pt>
    <dgm:pt modelId="{0ADA3154-92E9-4522-A726-773BC6855EF1}" type="sibTrans" cxnId="{96EE4149-E825-453D-9630-985DA9AEDA6B}">
      <dgm:prSet/>
      <dgm:spPr/>
      <dgm:t>
        <a:bodyPr/>
        <a:lstStyle/>
        <a:p>
          <a:endParaRPr lang="en-US"/>
        </a:p>
      </dgm:t>
    </dgm:pt>
    <dgm:pt modelId="{6902961F-3210-498F-B8BB-78D79A9EDA3B}">
      <dgm:prSet/>
      <dgm:spPr/>
      <dgm:t>
        <a:bodyPr/>
        <a:lstStyle/>
        <a:p>
          <a:r>
            <a:rPr lang="en-US"/>
            <a:t>Random Forest had lowest MAE &amp; RMSE</a:t>
          </a:r>
        </a:p>
      </dgm:t>
    </dgm:pt>
    <dgm:pt modelId="{583D224C-00EF-405E-A9C9-B7406C84744B}" type="parTrans" cxnId="{FD5EE972-FE94-4125-A21B-234915609E9D}">
      <dgm:prSet/>
      <dgm:spPr/>
      <dgm:t>
        <a:bodyPr/>
        <a:lstStyle/>
        <a:p>
          <a:endParaRPr lang="en-US"/>
        </a:p>
      </dgm:t>
    </dgm:pt>
    <dgm:pt modelId="{07F98FAB-9CDF-4F13-A53C-F2DA83917521}" type="sibTrans" cxnId="{FD5EE972-FE94-4125-A21B-234915609E9D}">
      <dgm:prSet/>
      <dgm:spPr/>
      <dgm:t>
        <a:bodyPr/>
        <a:lstStyle/>
        <a:p>
          <a:endParaRPr lang="en-US"/>
        </a:p>
      </dgm:t>
    </dgm:pt>
    <dgm:pt modelId="{E82FBB4A-5978-41E2-93AC-978A44F32EF8}">
      <dgm:prSet/>
      <dgm:spPr/>
      <dgm:t>
        <a:bodyPr/>
        <a:lstStyle/>
        <a:p>
          <a:r>
            <a:rPr lang="en-US"/>
            <a:t>Data limitations impacted accuracy</a:t>
          </a:r>
        </a:p>
      </dgm:t>
    </dgm:pt>
    <dgm:pt modelId="{225D892A-FD24-4667-B38C-B4A0049CDD5C}" type="parTrans" cxnId="{C26970AB-5120-4234-95DC-D7776A3E1993}">
      <dgm:prSet/>
      <dgm:spPr/>
      <dgm:t>
        <a:bodyPr/>
        <a:lstStyle/>
        <a:p>
          <a:endParaRPr lang="en-US"/>
        </a:p>
      </dgm:t>
    </dgm:pt>
    <dgm:pt modelId="{D5B09271-4A1C-4B96-81CC-67DCEF99ED32}" type="sibTrans" cxnId="{C26970AB-5120-4234-95DC-D7776A3E1993}">
      <dgm:prSet/>
      <dgm:spPr/>
      <dgm:t>
        <a:bodyPr/>
        <a:lstStyle/>
        <a:p>
          <a:endParaRPr lang="en-US"/>
        </a:p>
      </dgm:t>
    </dgm:pt>
    <dgm:pt modelId="{1CDC17AA-DA13-534E-AF6A-19EA34202B4C}" type="pres">
      <dgm:prSet presAssocID="{AE2B3437-834D-4CC6-A4F6-E8A47F621F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173F1D-CDC6-1C4F-834F-D2501D285ACC}" type="pres">
      <dgm:prSet presAssocID="{FCA82B0B-1798-44DB-9D4F-4B719B88102E}" presName="hierRoot1" presStyleCnt="0"/>
      <dgm:spPr/>
    </dgm:pt>
    <dgm:pt modelId="{02EFBC27-04DA-984F-9660-EC877060464A}" type="pres">
      <dgm:prSet presAssocID="{FCA82B0B-1798-44DB-9D4F-4B719B88102E}" presName="composite" presStyleCnt="0"/>
      <dgm:spPr/>
    </dgm:pt>
    <dgm:pt modelId="{C47A6191-696A-C146-AE82-7152CD7BE857}" type="pres">
      <dgm:prSet presAssocID="{FCA82B0B-1798-44DB-9D4F-4B719B88102E}" presName="background" presStyleLbl="node0" presStyleIdx="0" presStyleCnt="3"/>
      <dgm:spPr/>
    </dgm:pt>
    <dgm:pt modelId="{65C519A0-576D-2F4D-9CE0-27516B13CF05}" type="pres">
      <dgm:prSet presAssocID="{FCA82B0B-1798-44DB-9D4F-4B719B88102E}" presName="text" presStyleLbl="fgAcc0" presStyleIdx="0" presStyleCnt="3">
        <dgm:presLayoutVars>
          <dgm:chPref val="3"/>
        </dgm:presLayoutVars>
      </dgm:prSet>
      <dgm:spPr/>
    </dgm:pt>
    <dgm:pt modelId="{9A5F5070-BCA3-014C-AF4E-63843A34AA9E}" type="pres">
      <dgm:prSet presAssocID="{FCA82B0B-1798-44DB-9D4F-4B719B88102E}" presName="hierChild2" presStyleCnt="0"/>
      <dgm:spPr/>
    </dgm:pt>
    <dgm:pt modelId="{B40495B8-2D25-C14B-A314-569467E4E551}" type="pres">
      <dgm:prSet presAssocID="{6902961F-3210-498F-B8BB-78D79A9EDA3B}" presName="hierRoot1" presStyleCnt="0"/>
      <dgm:spPr/>
    </dgm:pt>
    <dgm:pt modelId="{E5CD9891-6D57-5444-B52A-13B08953D5ED}" type="pres">
      <dgm:prSet presAssocID="{6902961F-3210-498F-B8BB-78D79A9EDA3B}" presName="composite" presStyleCnt="0"/>
      <dgm:spPr/>
    </dgm:pt>
    <dgm:pt modelId="{A174347C-F63D-2E47-955B-8A9412CC453D}" type="pres">
      <dgm:prSet presAssocID="{6902961F-3210-498F-B8BB-78D79A9EDA3B}" presName="background" presStyleLbl="node0" presStyleIdx="1" presStyleCnt="3"/>
      <dgm:spPr/>
    </dgm:pt>
    <dgm:pt modelId="{0D4DEB62-F9A1-594A-A459-728D5ED87355}" type="pres">
      <dgm:prSet presAssocID="{6902961F-3210-498F-B8BB-78D79A9EDA3B}" presName="text" presStyleLbl="fgAcc0" presStyleIdx="1" presStyleCnt="3">
        <dgm:presLayoutVars>
          <dgm:chPref val="3"/>
        </dgm:presLayoutVars>
      </dgm:prSet>
      <dgm:spPr/>
    </dgm:pt>
    <dgm:pt modelId="{71704539-51B4-0F49-99BD-4AD93E24DFA2}" type="pres">
      <dgm:prSet presAssocID="{6902961F-3210-498F-B8BB-78D79A9EDA3B}" presName="hierChild2" presStyleCnt="0"/>
      <dgm:spPr/>
    </dgm:pt>
    <dgm:pt modelId="{D70FE846-20BF-8742-99F2-97F1D02953A1}" type="pres">
      <dgm:prSet presAssocID="{E82FBB4A-5978-41E2-93AC-978A44F32EF8}" presName="hierRoot1" presStyleCnt="0"/>
      <dgm:spPr/>
    </dgm:pt>
    <dgm:pt modelId="{65DCA24C-23FB-7D4D-A5C2-A4F5114B8E96}" type="pres">
      <dgm:prSet presAssocID="{E82FBB4A-5978-41E2-93AC-978A44F32EF8}" presName="composite" presStyleCnt="0"/>
      <dgm:spPr/>
    </dgm:pt>
    <dgm:pt modelId="{3F7CE46C-8746-6440-A4AF-67BB75FA9B45}" type="pres">
      <dgm:prSet presAssocID="{E82FBB4A-5978-41E2-93AC-978A44F32EF8}" presName="background" presStyleLbl="node0" presStyleIdx="2" presStyleCnt="3"/>
      <dgm:spPr/>
    </dgm:pt>
    <dgm:pt modelId="{B52AA89B-12F1-4342-8D9B-8C40E0026468}" type="pres">
      <dgm:prSet presAssocID="{E82FBB4A-5978-41E2-93AC-978A44F32EF8}" presName="text" presStyleLbl="fgAcc0" presStyleIdx="2" presStyleCnt="3">
        <dgm:presLayoutVars>
          <dgm:chPref val="3"/>
        </dgm:presLayoutVars>
      </dgm:prSet>
      <dgm:spPr/>
    </dgm:pt>
    <dgm:pt modelId="{49DA61AF-28BE-D84B-B857-DA5A0362C258}" type="pres">
      <dgm:prSet presAssocID="{E82FBB4A-5978-41E2-93AC-978A44F32EF8}" presName="hierChild2" presStyleCnt="0"/>
      <dgm:spPr/>
    </dgm:pt>
  </dgm:ptLst>
  <dgm:cxnLst>
    <dgm:cxn modelId="{DF3A051B-4F6C-7243-BFD1-C02696A35579}" type="presOf" srcId="{6902961F-3210-498F-B8BB-78D79A9EDA3B}" destId="{0D4DEB62-F9A1-594A-A459-728D5ED87355}" srcOrd="0" destOrd="0" presId="urn:microsoft.com/office/officeart/2005/8/layout/hierarchy1"/>
    <dgm:cxn modelId="{96EE4149-E825-453D-9630-985DA9AEDA6B}" srcId="{AE2B3437-834D-4CC6-A4F6-E8A47F621FFF}" destId="{FCA82B0B-1798-44DB-9D4F-4B719B88102E}" srcOrd="0" destOrd="0" parTransId="{6068A443-1904-44FC-92E8-29D1AA5A06A4}" sibTransId="{0ADA3154-92E9-4522-A726-773BC6855EF1}"/>
    <dgm:cxn modelId="{F497D258-0979-084B-BFB2-D560E235E073}" type="presOf" srcId="{AE2B3437-834D-4CC6-A4F6-E8A47F621FFF}" destId="{1CDC17AA-DA13-534E-AF6A-19EA34202B4C}" srcOrd="0" destOrd="0" presId="urn:microsoft.com/office/officeart/2005/8/layout/hierarchy1"/>
    <dgm:cxn modelId="{FD5EE972-FE94-4125-A21B-234915609E9D}" srcId="{AE2B3437-834D-4CC6-A4F6-E8A47F621FFF}" destId="{6902961F-3210-498F-B8BB-78D79A9EDA3B}" srcOrd="1" destOrd="0" parTransId="{583D224C-00EF-405E-A9C9-B7406C84744B}" sibTransId="{07F98FAB-9CDF-4F13-A53C-F2DA83917521}"/>
    <dgm:cxn modelId="{16E9677E-5B7C-2C45-8384-00C5DCAE3F40}" type="presOf" srcId="{E82FBB4A-5978-41E2-93AC-978A44F32EF8}" destId="{B52AA89B-12F1-4342-8D9B-8C40E0026468}" srcOrd="0" destOrd="0" presId="urn:microsoft.com/office/officeart/2005/8/layout/hierarchy1"/>
    <dgm:cxn modelId="{C26970AB-5120-4234-95DC-D7776A3E1993}" srcId="{AE2B3437-834D-4CC6-A4F6-E8A47F621FFF}" destId="{E82FBB4A-5978-41E2-93AC-978A44F32EF8}" srcOrd="2" destOrd="0" parTransId="{225D892A-FD24-4667-B38C-B4A0049CDD5C}" sibTransId="{D5B09271-4A1C-4B96-81CC-67DCEF99ED32}"/>
    <dgm:cxn modelId="{158E88CB-87C1-C340-8DDB-40FF3FE8337A}" type="presOf" srcId="{FCA82B0B-1798-44DB-9D4F-4B719B88102E}" destId="{65C519A0-576D-2F4D-9CE0-27516B13CF05}" srcOrd="0" destOrd="0" presId="urn:microsoft.com/office/officeart/2005/8/layout/hierarchy1"/>
    <dgm:cxn modelId="{F7564193-AC4D-4E40-BCC6-541F6F8830F0}" type="presParOf" srcId="{1CDC17AA-DA13-534E-AF6A-19EA34202B4C}" destId="{16173F1D-CDC6-1C4F-834F-D2501D285ACC}" srcOrd="0" destOrd="0" presId="urn:microsoft.com/office/officeart/2005/8/layout/hierarchy1"/>
    <dgm:cxn modelId="{61F0F124-F0D8-FE42-A09F-A518F910A864}" type="presParOf" srcId="{16173F1D-CDC6-1C4F-834F-D2501D285ACC}" destId="{02EFBC27-04DA-984F-9660-EC877060464A}" srcOrd="0" destOrd="0" presId="urn:microsoft.com/office/officeart/2005/8/layout/hierarchy1"/>
    <dgm:cxn modelId="{B8BC4E61-B66D-9B4D-841D-072F5CBE0328}" type="presParOf" srcId="{02EFBC27-04DA-984F-9660-EC877060464A}" destId="{C47A6191-696A-C146-AE82-7152CD7BE857}" srcOrd="0" destOrd="0" presId="urn:microsoft.com/office/officeart/2005/8/layout/hierarchy1"/>
    <dgm:cxn modelId="{24B7762E-5488-F445-8350-68577121236A}" type="presParOf" srcId="{02EFBC27-04DA-984F-9660-EC877060464A}" destId="{65C519A0-576D-2F4D-9CE0-27516B13CF05}" srcOrd="1" destOrd="0" presId="urn:microsoft.com/office/officeart/2005/8/layout/hierarchy1"/>
    <dgm:cxn modelId="{8D72F8AB-12BC-B646-ADE5-571861FC6A3F}" type="presParOf" srcId="{16173F1D-CDC6-1C4F-834F-D2501D285ACC}" destId="{9A5F5070-BCA3-014C-AF4E-63843A34AA9E}" srcOrd="1" destOrd="0" presId="urn:microsoft.com/office/officeart/2005/8/layout/hierarchy1"/>
    <dgm:cxn modelId="{48C816FB-A0A4-7446-B0AC-DD5155F42F7F}" type="presParOf" srcId="{1CDC17AA-DA13-534E-AF6A-19EA34202B4C}" destId="{B40495B8-2D25-C14B-A314-569467E4E551}" srcOrd="1" destOrd="0" presId="urn:microsoft.com/office/officeart/2005/8/layout/hierarchy1"/>
    <dgm:cxn modelId="{00006366-2E02-6847-93C3-21ED66F859D3}" type="presParOf" srcId="{B40495B8-2D25-C14B-A314-569467E4E551}" destId="{E5CD9891-6D57-5444-B52A-13B08953D5ED}" srcOrd="0" destOrd="0" presId="urn:microsoft.com/office/officeart/2005/8/layout/hierarchy1"/>
    <dgm:cxn modelId="{3AC06481-61EE-234F-A45A-5BDC953A38A4}" type="presParOf" srcId="{E5CD9891-6D57-5444-B52A-13B08953D5ED}" destId="{A174347C-F63D-2E47-955B-8A9412CC453D}" srcOrd="0" destOrd="0" presId="urn:microsoft.com/office/officeart/2005/8/layout/hierarchy1"/>
    <dgm:cxn modelId="{3F9FA56F-4DF9-054E-B270-79A8EEEC89EA}" type="presParOf" srcId="{E5CD9891-6D57-5444-B52A-13B08953D5ED}" destId="{0D4DEB62-F9A1-594A-A459-728D5ED87355}" srcOrd="1" destOrd="0" presId="urn:microsoft.com/office/officeart/2005/8/layout/hierarchy1"/>
    <dgm:cxn modelId="{1FA49F0A-1179-7A41-B83B-A04ADD4132CF}" type="presParOf" srcId="{B40495B8-2D25-C14B-A314-569467E4E551}" destId="{71704539-51B4-0F49-99BD-4AD93E24DFA2}" srcOrd="1" destOrd="0" presId="urn:microsoft.com/office/officeart/2005/8/layout/hierarchy1"/>
    <dgm:cxn modelId="{F0C4F04F-DC71-AD4C-B26A-344C180DF99C}" type="presParOf" srcId="{1CDC17AA-DA13-534E-AF6A-19EA34202B4C}" destId="{D70FE846-20BF-8742-99F2-97F1D02953A1}" srcOrd="2" destOrd="0" presId="urn:microsoft.com/office/officeart/2005/8/layout/hierarchy1"/>
    <dgm:cxn modelId="{96E00DCC-5A4A-3240-87CD-B0791E929618}" type="presParOf" srcId="{D70FE846-20BF-8742-99F2-97F1D02953A1}" destId="{65DCA24C-23FB-7D4D-A5C2-A4F5114B8E96}" srcOrd="0" destOrd="0" presId="urn:microsoft.com/office/officeart/2005/8/layout/hierarchy1"/>
    <dgm:cxn modelId="{2036ABE3-4863-E94E-B689-09E3729ADA8A}" type="presParOf" srcId="{65DCA24C-23FB-7D4D-A5C2-A4F5114B8E96}" destId="{3F7CE46C-8746-6440-A4AF-67BB75FA9B45}" srcOrd="0" destOrd="0" presId="urn:microsoft.com/office/officeart/2005/8/layout/hierarchy1"/>
    <dgm:cxn modelId="{D662B814-66EE-CA48-A8CB-BE3CF420B742}" type="presParOf" srcId="{65DCA24C-23FB-7D4D-A5C2-A4F5114B8E96}" destId="{B52AA89B-12F1-4342-8D9B-8C40E0026468}" srcOrd="1" destOrd="0" presId="urn:microsoft.com/office/officeart/2005/8/layout/hierarchy1"/>
    <dgm:cxn modelId="{3B26CB49-C95F-A549-8192-5BB08ED947F9}" type="presParOf" srcId="{D70FE846-20BF-8742-99F2-97F1D02953A1}" destId="{49DA61AF-28BE-D84B-B857-DA5A0362C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C7EA9-838D-4337-80D3-A4754387E39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A532D8-BDA8-4FFB-9C00-849F3D03AEFA}">
      <dgm:prSet/>
      <dgm:spPr/>
      <dgm:t>
        <a:bodyPr/>
        <a:lstStyle/>
        <a:p>
          <a:r>
            <a:rPr lang="en-US" dirty="0"/>
            <a:t>Environmental feature Type were top predictors</a:t>
          </a:r>
        </a:p>
      </dgm:t>
    </dgm:pt>
    <dgm:pt modelId="{75D9BCDD-8263-418E-AF53-8E2662981621}" type="parTrans" cxnId="{E67C88D6-6005-4D22-92F2-9A2431FB5285}">
      <dgm:prSet/>
      <dgm:spPr/>
      <dgm:t>
        <a:bodyPr/>
        <a:lstStyle/>
        <a:p>
          <a:endParaRPr lang="en-US"/>
        </a:p>
      </dgm:t>
    </dgm:pt>
    <dgm:pt modelId="{425C95E3-237F-4E89-B5BD-20A1B5F80F65}" type="sibTrans" cxnId="{E67C88D6-6005-4D22-92F2-9A2431FB5285}">
      <dgm:prSet/>
      <dgm:spPr/>
      <dgm:t>
        <a:bodyPr/>
        <a:lstStyle/>
        <a:p>
          <a:endParaRPr lang="en-US"/>
        </a:p>
      </dgm:t>
    </dgm:pt>
    <dgm:pt modelId="{656E39AA-5599-4B11-9FC8-DD633CB9A2D6}">
      <dgm:prSet/>
      <dgm:spPr/>
      <dgm:t>
        <a:bodyPr/>
        <a:lstStyle/>
        <a:p>
          <a:r>
            <a:rPr lang="en-US" dirty="0"/>
            <a:t>Region and Disease Type had lesser impact</a:t>
          </a:r>
        </a:p>
      </dgm:t>
    </dgm:pt>
    <dgm:pt modelId="{EFE9C15C-8103-44DE-ACA2-246F0520E140}" type="parTrans" cxnId="{61B36E90-A43D-4B8E-8EE6-CA618A31EA51}">
      <dgm:prSet/>
      <dgm:spPr/>
      <dgm:t>
        <a:bodyPr/>
        <a:lstStyle/>
        <a:p>
          <a:endParaRPr lang="en-US"/>
        </a:p>
      </dgm:t>
    </dgm:pt>
    <dgm:pt modelId="{7E175CB7-7F35-468F-B968-220FE779A42D}" type="sibTrans" cxnId="{61B36E90-A43D-4B8E-8EE6-CA618A31EA51}">
      <dgm:prSet/>
      <dgm:spPr/>
      <dgm:t>
        <a:bodyPr/>
        <a:lstStyle/>
        <a:p>
          <a:endParaRPr lang="en-US"/>
        </a:p>
      </dgm:t>
    </dgm:pt>
    <dgm:pt modelId="{7C1B9C0A-7640-4959-848C-FC0EC668E67A}">
      <dgm:prSet/>
      <dgm:spPr/>
      <dgm:t>
        <a:bodyPr/>
        <a:lstStyle/>
        <a:p>
          <a:r>
            <a:rPr lang="en-US"/>
            <a:t>Highlights value of contextual data</a:t>
          </a:r>
        </a:p>
      </dgm:t>
    </dgm:pt>
    <dgm:pt modelId="{B8BE86E7-EB50-4A10-97DC-D6BCD571C034}" type="parTrans" cxnId="{92D4AC00-150E-4DEB-B6CC-CC9D5284A30B}">
      <dgm:prSet/>
      <dgm:spPr/>
      <dgm:t>
        <a:bodyPr/>
        <a:lstStyle/>
        <a:p>
          <a:endParaRPr lang="en-US"/>
        </a:p>
      </dgm:t>
    </dgm:pt>
    <dgm:pt modelId="{2E381BA9-3129-4318-B34E-1EA964995EF8}" type="sibTrans" cxnId="{92D4AC00-150E-4DEB-B6CC-CC9D5284A30B}">
      <dgm:prSet/>
      <dgm:spPr/>
      <dgm:t>
        <a:bodyPr/>
        <a:lstStyle/>
        <a:p>
          <a:endParaRPr lang="en-US"/>
        </a:p>
      </dgm:t>
    </dgm:pt>
    <dgm:pt modelId="{18E84308-6744-AA46-92F5-F47382311EA4}" type="pres">
      <dgm:prSet presAssocID="{B5EC7EA9-838D-4337-80D3-A4754387E3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508849-450C-B64C-AE84-1BE48D9029CE}" type="pres">
      <dgm:prSet presAssocID="{2CA532D8-BDA8-4FFB-9C00-849F3D03AEFA}" presName="hierRoot1" presStyleCnt="0"/>
      <dgm:spPr/>
    </dgm:pt>
    <dgm:pt modelId="{322F9CBD-4081-8544-8961-D5E785EED37E}" type="pres">
      <dgm:prSet presAssocID="{2CA532D8-BDA8-4FFB-9C00-849F3D03AEFA}" presName="composite" presStyleCnt="0"/>
      <dgm:spPr/>
    </dgm:pt>
    <dgm:pt modelId="{F53B210E-F944-8B40-A431-9D95C84C107D}" type="pres">
      <dgm:prSet presAssocID="{2CA532D8-BDA8-4FFB-9C00-849F3D03AEFA}" presName="background" presStyleLbl="node0" presStyleIdx="0" presStyleCnt="3"/>
      <dgm:spPr/>
    </dgm:pt>
    <dgm:pt modelId="{F8C156ED-3EA0-B14E-93A6-C21C8E14D06C}" type="pres">
      <dgm:prSet presAssocID="{2CA532D8-BDA8-4FFB-9C00-849F3D03AEFA}" presName="text" presStyleLbl="fgAcc0" presStyleIdx="0" presStyleCnt="3">
        <dgm:presLayoutVars>
          <dgm:chPref val="3"/>
        </dgm:presLayoutVars>
      </dgm:prSet>
      <dgm:spPr/>
    </dgm:pt>
    <dgm:pt modelId="{F710289D-336C-374C-8F46-2E8FA9F3E861}" type="pres">
      <dgm:prSet presAssocID="{2CA532D8-BDA8-4FFB-9C00-849F3D03AEFA}" presName="hierChild2" presStyleCnt="0"/>
      <dgm:spPr/>
    </dgm:pt>
    <dgm:pt modelId="{F1955A7A-0A33-2D44-A21D-858FEB8D1004}" type="pres">
      <dgm:prSet presAssocID="{656E39AA-5599-4B11-9FC8-DD633CB9A2D6}" presName="hierRoot1" presStyleCnt="0"/>
      <dgm:spPr/>
    </dgm:pt>
    <dgm:pt modelId="{CBB088F4-D4AA-6148-A3CC-2D35DF901622}" type="pres">
      <dgm:prSet presAssocID="{656E39AA-5599-4B11-9FC8-DD633CB9A2D6}" presName="composite" presStyleCnt="0"/>
      <dgm:spPr/>
    </dgm:pt>
    <dgm:pt modelId="{74A2F285-838C-C141-AE81-BD55B70EEC6D}" type="pres">
      <dgm:prSet presAssocID="{656E39AA-5599-4B11-9FC8-DD633CB9A2D6}" presName="background" presStyleLbl="node0" presStyleIdx="1" presStyleCnt="3"/>
      <dgm:spPr/>
    </dgm:pt>
    <dgm:pt modelId="{90042B8F-AE87-7A4E-8BAA-52E3628FB477}" type="pres">
      <dgm:prSet presAssocID="{656E39AA-5599-4B11-9FC8-DD633CB9A2D6}" presName="text" presStyleLbl="fgAcc0" presStyleIdx="1" presStyleCnt="3">
        <dgm:presLayoutVars>
          <dgm:chPref val="3"/>
        </dgm:presLayoutVars>
      </dgm:prSet>
      <dgm:spPr/>
    </dgm:pt>
    <dgm:pt modelId="{5C00958D-7C8B-AA46-981B-7869DDCFC08C}" type="pres">
      <dgm:prSet presAssocID="{656E39AA-5599-4B11-9FC8-DD633CB9A2D6}" presName="hierChild2" presStyleCnt="0"/>
      <dgm:spPr/>
    </dgm:pt>
    <dgm:pt modelId="{DA526ADD-F01F-774B-B0D9-8AAF4DACD61D}" type="pres">
      <dgm:prSet presAssocID="{7C1B9C0A-7640-4959-848C-FC0EC668E67A}" presName="hierRoot1" presStyleCnt="0"/>
      <dgm:spPr/>
    </dgm:pt>
    <dgm:pt modelId="{C39020BE-94C6-7548-9DDA-4ACDE37D101C}" type="pres">
      <dgm:prSet presAssocID="{7C1B9C0A-7640-4959-848C-FC0EC668E67A}" presName="composite" presStyleCnt="0"/>
      <dgm:spPr/>
    </dgm:pt>
    <dgm:pt modelId="{34F7CEA6-F452-6C47-B16B-F4F86E993427}" type="pres">
      <dgm:prSet presAssocID="{7C1B9C0A-7640-4959-848C-FC0EC668E67A}" presName="background" presStyleLbl="node0" presStyleIdx="2" presStyleCnt="3"/>
      <dgm:spPr/>
    </dgm:pt>
    <dgm:pt modelId="{B4EDC1FB-B927-2B4F-9338-99290A491542}" type="pres">
      <dgm:prSet presAssocID="{7C1B9C0A-7640-4959-848C-FC0EC668E67A}" presName="text" presStyleLbl="fgAcc0" presStyleIdx="2" presStyleCnt="3">
        <dgm:presLayoutVars>
          <dgm:chPref val="3"/>
        </dgm:presLayoutVars>
      </dgm:prSet>
      <dgm:spPr/>
    </dgm:pt>
    <dgm:pt modelId="{74CAA2BD-D99B-F943-A002-F41F36D5C27D}" type="pres">
      <dgm:prSet presAssocID="{7C1B9C0A-7640-4959-848C-FC0EC668E67A}" presName="hierChild2" presStyleCnt="0"/>
      <dgm:spPr/>
    </dgm:pt>
  </dgm:ptLst>
  <dgm:cxnLst>
    <dgm:cxn modelId="{92D4AC00-150E-4DEB-B6CC-CC9D5284A30B}" srcId="{B5EC7EA9-838D-4337-80D3-A4754387E390}" destId="{7C1B9C0A-7640-4959-848C-FC0EC668E67A}" srcOrd="2" destOrd="0" parTransId="{B8BE86E7-EB50-4A10-97DC-D6BCD571C034}" sibTransId="{2E381BA9-3129-4318-B34E-1EA964995EF8}"/>
    <dgm:cxn modelId="{00230010-3B9D-B848-900D-B4DE17977AD9}" type="presOf" srcId="{656E39AA-5599-4B11-9FC8-DD633CB9A2D6}" destId="{90042B8F-AE87-7A4E-8BAA-52E3628FB477}" srcOrd="0" destOrd="0" presId="urn:microsoft.com/office/officeart/2005/8/layout/hierarchy1"/>
    <dgm:cxn modelId="{9C5E6B8D-21ED-8449-AB8F-EE689C3D28D3}" type="presOf" srcId="{B5EC7EA9-838D-4337-80D3-A4754387E390}" destId="{18E84308-6744-AA46-92F5-F47382311EA4}" srcOrd="0" destOrd="0" presId="urn:microsoft.com/office/officeart/2005/8/layout/hierarchy1"/>
    <dgm:cxn modelId="{61B36E90-A43D-4B8E-8EE6-CA618A31EA51}" srcId="{B5EC7EA9-838D-4337-80D3-A4754387E390}" destId="{656E39AA-5599-4B11-9FC8-DD633CB9A2D6}" srcOrd="1" destOrd="0" parTransId="{EFE9C15C-8103-44DE-ACA2-246F0520E140}" sibTransId="{7E175CB7-7F35-468F-B968-220FE779A42D}"/>
    <dgm:cxn modelId="{E67C88D6-6005-4D22-92F2-9A2431FB5285}" srcId="{B5EC7EA9-838D-4337-80D3-A4754387E390}" destId="{2CA532D8-BDA8-4FFB-9C00-849F3D03AEFA}" srcOrd="0" destOrd="0" parTransId="{75D9BCDD-8263-418E-AF53-8E2662981621}" sibTransId="{425C95E3-237F-4E89-B5BD-20A1B5F80F65}"/>
    <dgm:cxn modelId="{BC30A1F4-AD90-B94C-93C8-93D24623B35C}" type="presOf" srcId="{7C1B9C0A-7640-4959-848C-FC0EC668E67A}" destId="{B4EDC1FB-B927-2B4F-9338-99290A491542}" srcOrd="0" destOrd="0" presId="urn:microsoft.com/office/officeart/2005/8/layout/hierarchy1"/>
    <dgm:cxn modelId="{4DFB67F8-8F4E-114E-8EC4-B7CECB6D2B04}" type="presOf" srcId="{2CA532D8-BDA8-4FFB-9C00-849F3D03AEFA}" destId="{F8C156ED-3EA0-B14E-93A6-C21C8E14D06C}" srcOrd="0" destOrd="0" presId="urn:microsoft.com/office/officeart/2005/8/layout/hierarchy1"/>
    <dgm:cxn modelId="{42F84AE2-E2D4-8C46-B4BA-FBECF6D6A524}" type="presParOf" srcId="{18E84308-6744-AA46-92F5-F47382311EA4}" destId="{44508849-450C-B64C-AE84-1BE48D9029CE}" srcOrd="0" destOrd="0" presId="urn:microsoft.com/office/officeart/2005/8/layout/hierarchy1"/>
    <dgm:cxn modelId="{E809825A-B2D1-5248-966E-F0D3B18D85D9}" type="presParOf" srcId="{44508849-450C-B64C-AE84-1BE48D9029CE}" destId="{322F9CBD-4081-8544-8961-D5E785EED37E}" srcOrd="0" destOrd="0" presId="urn:microsoft.com/office/officeart/2005/8/layout/hierarchy1"/>
    <dgm:cxn modelId="{B9917178-6E21-FA4E-899F-6F2D0072A8EF}" type="presParOf" srcId="{322F9CBD-4081-8544-8961-D5E785EED37E}" destId="{F53B210E-F944-8B40-A431-9D95C84C107D}" srcOrd="0" destOrd="0" presId="urn:microsoft.com/office/officeart/2005/8/layout/hierarchy1"/>
    <dgm:cxn modelId="{934C29DB-7FE4-5942-840C-15DEEEE88E1D}" type="presParOf" srcId="{322F9CBD-4081-8544-8961-D5E785EED37E}" destId="{F8C156ED-3EA0-B14E-93A6-C21C8E14D06C}" srcOrd="1" destOrd="0" presId="urn:microsoft.com/office/officeart/2005/8/layout/hierarchy1"/>
    <dgm:cxn modelId="{A57685AE-DFD3-ED42-A6C3-F8A22A67C7FA}" type="presParOf" srcId="{44508849-450C-B64C-AE84-1BE48D9029CE}" destId="{F710289D-336C-374C-8F46-2E8FA9F3E861}" srcOrd="1" destOrd="0" presId="urn:microsoft.com/office/officeart/2005/8/layout/hierarchy1"/>
    <dgm:cxn modelId="{17BD969E-33EA-0445-88C3-9600A8220F3D}" type="presParOf" srcId="{18E84308-6744-AA46-92F5-F47382311EA4}" destId="{F1955A7A-0A33-2D44-A21D-858FEB8D1004}" srcOrd="1" destOrd="0" presId="urn:microsoft.com/office/officeart/2005/8/layout/hierarchy1"/>
    <dgm:cxn modelId="{F7A644EB-77E6-8D48-B481-6B7F067E0EA1}" type="presParOf" srcId="{F1955A7A-0A33-2D44-A21D-858FEB8D1004}" destId="{CBB088F4-D4AA-6148-A3CC-2D35DF901622}" srcOrd="0" destOrd="0" presId="urn:microsoft.com/office/officeart/2005/8/layout/hierarchy1"/>
    <dgm:cxn modelId="{AFC9959D-DF0A-4342-B99C-2389DC55567E}" type="presParOf" srcId="{CBB088F4-D4AA-6148-A3CC-2D35DF901622}" destId="{74A2F285-838C-C141-AE81-BD55B70EEC6D}" srcOrd="0" destOrd="0" presId="urn:microsoft.com/office/officeart/2005/8/layout/hierarchy1"/>
    <dgm:cxn modelId="{37A84103-148A-DD40-A8E3-3BED639F9FD2}" type="presParOf" srcId="{CBB088F4-D4AA-6148-A3CC-2D35DF901622}" destId="{90042B8F-AE87-7A4E-8BAA-52E3628FB477}" srcOrd="1" destOrd="0" presId="urn:microsoft.com/office/officeart/2005/8/layout/hierarchy1"/>
    <dgm:cxn modelId="{F8FEE628-D854-0E4C-B2A2-D781F61517BC}" type="presParOf" srcId="{F1955A7A-0A33-2D44-A21D-858FEB8D1004}" destId="{5C00958D-7C8B-AA46-981B-7869DDCFC08C}" srcOrd="1" destOrd="0" presId="urn:microsoft.com/office/officeart/2005/8/layout/hierarchy1"/>
    <dgm:cxn modelId="{38915806-EA10-D044-937F-A32A90B6D63C}" type="presParOf" srcId="{18E84308-6744-AA46-92F5-F47382311EA4}" destId="{DA526ADD-F01F-774B-B0D9-8AAF4DACD61D}" srcOrd="2" destOrd="0" presId="urn:microsoft.com/office/officeart/2005/8/layout/hierarchy1"/>
    <dgm:cxn modelId="{2F5D877B-0D25-3F44-8588-91903EE415CA}" type="presParOf" srcId="{DA526ADD-F01F-774B-B0D9-8AAF4DACD61D}" destId="{C39020BE-94C6-7548-9DDA-4ACDE37D101C}" srcOrd="0" destOrd="0" presId="urn:microsoft.com/office/officeart/2005/8/layout/hierarchy1"/>
    <dgm:cxn modelId="{E2065A70-D737-CD40-B690-B45AA47D4B58}" type="presParOf" srcId="{C39020BE-94C6-7548-9DDA-4ACDE37D101C}" destId="{34F7CEA6-F452-6C47-B16B-F4F86E993427}" srcOrd="0" destOrd="0" presId="urn:microsoft.com/office/officeart/2005/8/layout/hierarchy1"/>
    <dgm:cxn modelId="{CF765E39-3DE1-FA4F-A885-31B4455AE91E}" type="presParOf" srcId="{C39020BE-94C6-7548-9DDA-4ACDE37D101C}" destId="{B4EDC1FB-B927-2B4F-9338-99290A491542}" srcOrd="1" destOrd="0" presId="urn:microsoft.com/office/officeart/2005/8/layout/hierarchy1"/>
    <dgm:cxn modelId="{FA5FD9E3-3FC6-6A45-B700-CF1611C34367}" type="presParOf" srcId="{DA526ADD-F01F-774B-B0D9-8AAF4DACD61D}" destId="{74CAA2BD-D99B-F943-A002-F41F36D5C2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E74C23-D9D0-486D-B840-BE49C3AA6E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6B2C0C-81A3-4411-B538-D59158242826}">
      <dgm:prSet/>
      <dgm:spPr/>
      <dgm:t>
        <a:bodyPr/>
        <a:lstStyle/>
        <a:p>
          <a:r>
            <a:rPr lang="en-US"/>
            <a:t>Paired t-test between models</a:t>
          </a:r>
        </a:p>
      </dgm:t>
    </dgm:pt>
    <dgm:pt modelId="{C17614D7-4BBE-4A50-A346-1F9432582361}" type="parTrans" cxnId="{7348BD48-1FE9-4000-88F9-98A3EA02D2B5}">
      <dgm:prSet/>
      <dgm:spPr/>
      <dgm:t>
        <a:bodyPr/>
        <a:lstStyle/>
        <a:p>
          <a:endParaRPr lang="en-US"/>
        </a:p>
      </dgm:t>
    </dgm:pt>
    <dgm:pt modelId="{8E9305B0-4377-4433-B342-B51290EA6678}" type="sibTrans" cxnId="{7348BD48-1FE9-4000-88F9-98A3EA02D2B5}">
      <dgm:prSet/>
      <dgm:spPr/>
      <dgm:t>
        <a:bodyPr/>
        <a:lstStyle/>
        <a:p>
          <a:endParaRPr lang="en-US"/>
        </a:p>
      </dgm:t>
    </dgm:pt>
    <dgm:pt modelId="{5F113EA5-ABF9-4665-A048-9665EA908430}">
      <dgm:prSet/>
      <dgm:spPr/>
      <dgm:t>
        <a:bodyPr/>
        <a:lstStyle/>
        <a:p>
          <a:r>
            <a:rPr lang="en-US"/>
            <a:t>p-value = 0.188 (no significant difference)</a:t>
          </a:r>
        </a:p>
      </dgm:t>
    </dgm:pt>
    <dgm:pt modelId="{15819238-A70F-4D1E-A448-365B7C5AF712}" type="parTrans" cxnId="{35F73068-B319-4161-BDBA-8395EABD71D3}">
      <dgm:prSet/>
      <dgm:spPr/>
      <dgm:t>
        <a:bodyPr/>
        <a:lstStyle/>
        <a:p>
          <a:endParaRPr lang="en-US"/>
        </a:p>
      </dgm:t>
    </dgm:pt>
    <dgm:pt modelId="{F2E03FC9-5D06-47B8-BE5A-B63EA04F770B}" type="sibTrans" cxnId="{35F73068-B319-4161-BDBA-8395EABD71D3}">
      <dgm:prSet/>
      <dgm:spPr/>
      <dgm:t>
        <a:bodyPr/>
        <a:lstStyle/>
        <a:p>
          <a:endParaRPr lang="en-US"/>
        </a:p>
      </dgm:t>
    </dgm:pt>
    <dgm:pt modelId="{B3D9A026-8D85-4AFA-8077-A3F6CBF53C1B}">
      <dgm:prSet/>
      <dgm:spPr/>
      <dgm:t>
        <a:bodyPr/>
        <a:lstStyle/>
        <a:p>
          <a:r>
            <a:rPr lang="en-US"/>
            <a:t>Similar performance due to dataset noise</a:t>
          </a:r>
        </a:p>
      </dgm:t>
    </dgm:pt>
    <dgm:pt modelId="{FF0CCA49-EA1C-46C3-B070-02261BC43C6F}" type="parTrans" cxnId="{8EE9FF48-AA8C-45D5-9E88-835FD5DC35BD}">
      <dgm:prSet/>
      <dgm:spPr/>
      <dgm:t>
        <a:bodyPr/>
        <a:lstStyle/>
        <a:p>
          <a:endParaRPr lang="en-US"/>
        </a:p>
      </dgm:t>
    </dgm:pt>
    <dgm:pt modelId="{E28C7F74-EAE7-4256-8F2C-4AE502151554}" type="sibTrans" cxnId="{8EE9FF48-AA8C-45D5-9E88-835FD5DC35BD}">
      <dgm:prSet/>
      <dgm:spPr/>
      <dgm:t>
        <a:bodyPr/>
        <a:lstStyle/>
        <a:p>
          <a:endParaRPr lang="en-US"/>
        </a:p>
      </dgm:t>
    </dgm:pt>
    <dgm:pt modelId="{A0A6063E-75B9-C149-BC4B-D5AE2A746622}" type="pres">
      <dgm:prSet presAssocID="{64E74C23-D9D0-486D-B840-BE49C3AA6E71}" presName="linear" presStyleCnt="0">
        <dgm:presLayoutVars>
          <dgm:animLvl val="lvl"/>
          <dgm:resizeHandles val="exact"/>
        </dgm:presLayoutVars>
      </dgm:prSet>
      <dgm:spPr/>
    </dgm:pt>
    <dgm:pt modelId="{DE0FA6A7-33AB-CA44-AEDE-C77A1961D556}" type="pres">
      <dgm:prSet presAssocID="{ED6B2C0C-81A3-4411-B538-D591582428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38FDCE-5666-7B43-8340-6837440AC4DF}" type="pres">
      <dgm:prSet presAssocID="{8E9305B0-4377-4433-B342-B51290EA6678}" presName="spacer" presStyleCnt="0"/>
      <dgm:spPr/>
    </dgm:pt>
    <dgm:pt modelId="{EC7D5BF0-F17E-9145-98E5-07934C163149}" type="pres">
      <dgm:prSet presAssocID="{5F113EA5-ABF9-4665-A048-9665EA9084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33EC73-DBB7-DC4E-A3D8-93EC1535EB04}" type="pres">
      <dgm:prSet presAssocID="{F2E03FC9-5D06-47B8-BE5A-B63EA04F770B}" presName="spacer" presStyleCnt="0"/>
      <dgm:spPr/>
    </dgm:pt>
    <dgm:pt modelId="{B293F697-1175-0E4F-9C93-325E5D1FCF35}" type="pres">
      <dgm:prSet presAssocID="{B3D9A026-8D85-4AFA-8077-A3F6CBF53C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DCB834-75E1-2A47-8F33-D65D2EFC7392}" type="presOf" srcId="{B3D9A026-8D85-4AFA-8077-A3F6CBF53C1B}" destId="{B293F697-1175-0E4F-9C93-325E5D1FCF35}" srcOrd="0" destOrd="0" presId="urn:microsoft.com/office/officeart/2005/8/layout/vList2"/>
    <dgm:cxn modelId="{7348BD48-1FE9-4000-88F9-98A3EA02D2B5}" srcId="{64E74C23-D9D0-486D-B840-BE49C3AA6E71}" destId="{ED6B2C0C-81A3-4411-B538-D59158242826}" srcOrd="0" destOrd="0" parTransId="{C17614D7-4BBE-4A50-A346-1F9432582361}" sibTransId="{8E9305B0-4377-4433-B342-B51290EA6678}"/>
    <dgm:cxn modelId="{8EE9FF48-AA8C-45D5-9E88-835FD5DC35BD}" srcId="{64E74C23-D9D0-486D-B840-BE49C3AA6E71}" destId="{B3D9A026-8D85-4AFA-8077-A3F6CBF53C1B}" srcOrd="2" destOrd="0" parTransId="{FF0CCA49-EA1C-46C3-B070-02261BC43C6F}" sibTransId="{E28C7F74-EAE7-4256-8F2C-4AE502151554}"/>
    <dgm:cxn modelId="{35F73068-B319-4161-BDBA-8395EABD71D3}" srcId="{64E74C23-D9D0-486D-B840-BE49C3AA6E71}" destId="{5F113EA5-ABF9-4665-A048-9665EA908430}" srcOrd="1" destOrd="0" parTransId="{15819238-A70F-4D1E-A448-365B7C5AF712}" sibTransId="{F2E03FC9-5D06-47B8-BE5A-B63EA04F770B}"/>
    <dgm:cxn modelId="{5A661678-6474-AA41-9FE8-F110D39CA5CC}" type="presOf" srcId="{ED6B2C0C-81A3-4411-B538-D59158242826}" destId="{DE0FA6A7-33AB-CA44-AEDE-C77A1961D556}" srcOrd="0" destOrd="0" presId="urn:microsoft.com/office/officeart/2005/8/layout/vList2"/>
    <dgm:cxn modelId="{201106CE-D8FB-144C-8561-ED9DF522E40A}" type="presOf" srcId="{64E74C23-D9D0-486D-B840-BE49C3AA6E71}" destId="{A0A6063E-75B9-C149-BC4B-D5AE2A746622}" srcOrd="0" destOrd="0" presId="urn:microsoft.com/office/officeart/2005/8/layout/vList2"/>
    <dgm:cxn modelId="{F23B77F8-E958-C74D-AA95-AE1068A91E5D}" type="presOf" srcId="{5F113EA5-ABF9-4665-A048-9665EA908430}" destId="{EC7D5BF0-F17E-9145-98E5-07934C163149}" srcOrd="0" destOrd="0" presId="urn:microsoft.com/office/officeart/2005/8/layout/vList2"/>
    <dgm:cxn modelId="{82BE662F-0899-664B-AEA2-276876D58E54}" type="presParOf" srcId="{A0A6063E-75B9-C149-BC4B-D5AE2A746622}" destId="{DE0FA6A7-33AB-CA44-AEDE-C77A1961D556}" srcOrd="0" destOrd="0" presId="urn:microsoft.com/office/officeart/2005/8/layout/vList2"/>
    <dgm:cxn modelId="{E51C5B8C-F9D9-054E-A0EC-C2E633E7953F}" type="presParOf" srcId="{A0A6063E-75B9-C149-BC4B-D5AE2A746622}" destId="{1438FDCE-5666-7B43-8340-6837440AC4DF}" srcOrd="1" destOrd="0" presId="urn:microsoft.com/office/officeart/2005/8/layout/vList2"/>
    <dgm:cxn modelId="{69A32947-0A09-E948-AFD0-093600024C8C}" type="presParOf" srcId="{A0A6063E-75B9-C149-BC4B-D5AE2A746622}" destId="{EC7D5BF0-F17E-9145-98E5-07934C163149}" srcOrd="2" destOrd="0" presId="urn:microsoft.com/office/officeart/2005/8/layout/vList2"/>
    <dgm:cxn modelId="{1838C851-C329-1545-BD66-8B94E175CFF1}" type="presParOf" srcId="{A0A6063E-75B9-C149-BC4B-D5AE2A746622}" destId="{4233EC73-DBB7-DC4E-A3D8-93EC1535EB04}" srcOrd="3" destOrd="0" presId="urn:microsoft.com/office/officeart/2005/8/layout/vList2"/>
    <dgm:cxn modelId="{1316E899-E0A6-0D49-AAAF-4903CE37E463}" type="presParOf" srcId="{A0A6063E-75B9-C149-BC4B-D5AE2A746622}" destId="{B293F697-1175-0E4F-9C93-325E5D1FCF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921A62-A9E0-4D9E-B214-316659E99A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8D271E4-1DB4-438C-8415-3C6E893893C1}">
      <dgm:prSet/>
      <dgm:spPr/>
      <dgm:t>
        <a:bodyPr/>
        <a:lstStyle/>
        <a:p>
          <a:pPr>
            <a:defRPr cap="all"/>
          </a:pPr>
          <a:r>
            <a:rPr lang="en-US"/>
            <a:t>Strength: Complete ML pipeline with diagnostics</a:t>
          </a:r>
        </a:p>
      </dgm:t>
    </dgm:pt>
    <dgm:pt modelId="{D5C13D48-9438-4605-A413-5E4D7D9792EE}" type="parTrans" cxnId="{9A339EB0-2986-40A8-A179-5A63FFFC4AE8}">
      <dgm:prSet/>
      <dgm:spPr/>
      <dgm:t>
        <a:bodyPr/>
        <a:lstStyle/>
        <a:p>
          <a:endParaRPr lang="en-US"/>
        </a:p>
      </dgm:t>
    </dgm:pt>
    <dgm:pt modelId="{AF4F907D-C0D7-4E1B-9673-15284CB208BE}" type="sibTrans" cxnId="{9A339EB0-2986-40A8-A179-5A63FFFC4AE8}">
      <dgm:prSet/>
      <dgm:spPr/>
      <dgm:t>
        <a:bodyPr/>
        <a:lstStyle/>
        <a:p>
          <a:endParaRPr lang="en-US"/>
        </a:p>
      </dgm:t>
    </dgm:pt>
    <dgm:pt modelId="{A4DF074D-0E64-49AB-9510-2614E7BD5AFF}">
      <dgm:prSet/>
      <dgm:spPr/>
      <dgm:t>
        <a:bodyPr/>
        <a:lstStyle/>
        <a:p>
          <a:pPr>
            <a:defRPr cap="all"/>
          </a:pPr>
          <a:r>
            <a:rPr lang="en-US"/>
            <a:t>Limitation: Synthetic data &amp; low predictive power</a:t>
          </a:r>
        </a:p>
      </dgm:t>
    </dgm:pt>
    <dgm:pt modelId="{2BDFB8D8-9917-48E4-9921-9F0840A58E85}" type="parTrans" cxnId="{5EAA0A25-2F41-4680-BDD5-65B51C9E9219}">
      <dgm:prSet/>
      <dgm:spPr/>
      <dgm:t>
        <a:bodyPr/>
        <a:lstStyle/>
        <a:p>
          <a:endParaRPr lang="en-US"/>
        </a:p>
      </dgm:t>
    </dgm:pt>
    <dgm:pt modelId="{BAE8E3B3-A1B1-411E-B9F5-DBE1725B6700}" type="sibTrans" cxnId="{5EAA0A25-2F41-4680-BDD5-65B51C9E9219}">
      <dgm:prSet/>
      <dgm:spPr/>
      <dgm:t>
        <a:bodyPr/>
        <a:lstStyle/>
        <a:p>
          <a:endParaRPr lang="en-US"/>
        </a:p>
      </dgm:t>
    </dgm:pt>
    <dgm:pt modelId="{6527DAA0-44D3-4B8B-A6E6-AF0DE096FB9C}">
      <dgm:prSet/>
      <dgm:spPr/>
      <dgm:t>
        <a:bodyPr/>
        <a:lstStyle/>
        <a:p>
          <a:pPr>
            <a:defRPr cap="all"/>
          </a:pPr>
          <a:r>
            <a:rPr lang="en-US"/>
            <a:t>Need richer, real-time data for better accuracy</a:t>
          </a:r>
        </a:p>
      </dgm:t>
    </dgm:pt>
    <dgm:pt modelId="{1E0AAB00-B99C-4914-87EC-B69DAB938B00}" type="parTrans" cxnId="{60946873-CACD-4F19-B5A9-9B6E24BAA508}">
      <dgm:prSet/>
      <dgm:spPr/>
      <dgm:t>
        <a:bodyPr/>
        <a:lstStyle/>
        <a:p>
          <a:endParaRPr lang="en-US"/>
        </a:p>
      </dgm:t>
    </dgm:pt>
    <dgm:pt modelId="{D6F4156D-45E3-4AAD-BE6C-82A3F093EBD6}" type="sibTrans" cxnId="{60946873-CACD-4F19-B5A9-9B6E24BAA508}">
      <dgm:prSet/>
      <dgm:spPr/>
      <dgm:t>
        <a:bodyPr/>
        <a:lstStyle/>
        <a:p>
          <a:endParaRPr lang="en-US"/>
        </a:p>
      </dgm:t>
    </dgm:pt>
    <dgm:pt modelId="{3B27A607-D8C5-4909-AB45-60E48376D1A2}" type="pres">
      <dgm:prSet presAssocID="{D8921A62-A9E0-4D9E-B214-316659E99AA4}" presName="root" presStyleCnt="0">
        <dgm:presLayoutVars>
          <dgm:dir/>
          <dgm:resizeHandles val="exact"/>
        </dgm:presLayoutVars>
      </dgm:prSet>
      <dgm:spPr/>
    </dgm:pt>
    <dgm:pt modelId="{87007E54-9291-4E90-8DD5-3B8ADABF5720}" type="pres">
      <dgm:prSet presAssocID="{B8D271E4-1DB4-438C-8415-3C6E893893C1}" presName="compNode" presStyleCnt="0"/>
      <dgm:spPr/>
    </dgm:pt>
    <dgm:pt modelId="{DEADF2CF-E779-4832-B616-E9DA5AE48AFC}" type="pres">
      <dgm:prSet presAssocID="{B8D271E4-1DB4-438C-8415-3C6E893893C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960802-1F3F-4ACA-BD3C-C15398EC49EB}" type="pres">
      <dgm:prSet presAssocID="{B8D271E4-1DB4-438C-8415-3C6E893893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7DE026E-9852-40FD-81CF-A141413A165E}" type="pres">
      <dgm:prSet presAssocID="{B8D271E4-1DB4-438C-8415-3C6E893893C1}" presName="spaceRect" presStyleCnt="0"/>
      <dgm:spPr/>
    </dgm:pt>
    <dgm:pt modelId="{7759A1AF-6F00-4025-89C7-23CAA02A3752}" type="pres">
      <dgm:prSet presAssocID="{B8D271E4-1DB4-438C-8415-3C6E893893C1}" presName="textRect" presStyleLbl="revTx" presStyleIdx="0" presStyleCnt="3">
        <dgm:presLayoutVars>
          <dgm:chMax val="1"/>
          <dgm:chPref val="1"/>
        </dgm:presLayoutVars>
      </dgm:prSet>
      <dgm:spPr/>
    </dgm:pt>
    <dgm:pt modelId="{1173F4DB-18AF-4D70-BD75-43CB98815C6B}" type="pres">
      <dgm:prSet presAssocID="{AF4F907D-C0D7-4E1B-9673-15284CB208BE}" presName="sibTrans" presStyleCnt="0"/>
      <dgm:spPr/>
    </dgm:pt>
    <dgm:pt modelId="{C6724DFC-2535-4957-A6FD-ACF7E9B2642B}" type="pres">
      <dgm:prSet presAssocID="{A4DF074D-0E64-49AB-9510-2614E7BD5AFF}" presName="compNode" presStyleCnt="0"/>
      <dgm:spPr/>
    </dgm:pt>
    <dgm:pt modelId="{4CE8478B-6FE0-48F9-A5E4-1F6F9C369C79}" type="pres">
      <dgm:prSet presAssocID="{A4DF074D-0E64-49AB-9510-2614E7BD5A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9A5C63-45F3-47A3-BC67-1BA6ED821201}" type="pres">
      <dgm:prSet presAssocID="{A4DF074D-0E64-49AB-9510-2614E7BD5A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E9BDEDB0-FF57-4592-82E5-7C0CAA8EED34}" type="pres">
      <dgm:prSet presAssocID="{A4DF074D-0E64-49AB-9510-2614E7BD5AFF}" presName="spaceRect" presStyleCnt="0"/>
      <dgm:spPr/>
    </dgm:pt>
    <dgm:pt modelId="{A2AE25C2-26DD-4816-B227-CD062450C16C}" type="pres">
      <dgm:prSet presAssocID="{A4DF074D-0E64-49AB-9510-2614E7BD5AFF}" presName="textRect" presStyleLbl="revTx" presStyleIdx="1" presStyleCnt="3">
        <dgm:presLayoutVars>
          <dgm:chMax val="1"/>
          <dgm:chPref val="1"/>
        </dgm:presLayoutVars>
      </dgm:prSet>
      <dgm:spPr/>
    </dgm:pt>
    <dgm:pt modelId="{D4B5D5B6-8C22-4658-81F6-1BF7A22E854A}" type="pres">
      <dgm:prSet presAssocID="{BAE8E3B3-A1B1-411E-B9F5-DBE1725B6700}" presName="sibTrans" presStyleCnt="0"/>
      <dgm:spPr/>
    </dgm:pt>
    <dgm:pt modelId="{F330F04A-6FA4-44D3-BCFD-A5E1D50F3C2E}" type="pres">
      <dgm:prSet presAssocID="{6527DAA0-44D3-4B8B-A6E6-AF0DE096FB9C}" presName="compNode" presStyleCnt="0"/>
      <dgm:spPr/>
    </dgm:pt>
    <dgm:pt modelId="{0F30DA5A-36DA-4770-B95E-29E1CFB5ADE0}" type="pres">
      <dgm:prSet presAssocID="{6527DAA0-44D3-4B8B-A6E6-AF0DE096FB9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C35821-2D7D-4D62-8D6C-17BBE304BECB}" type="pres">
      <dgm:prSet presAssocID="{6527DAA0-44D3-4B8B-A6E6-AF0DE096FB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27435A7-8B91-43C2-B351-B75499A5FEAE}" type="pres">
      <dgm:prSet presAssocID="{6527DAA0-44D3-4B8B-A6E6-AF0DE096FB9C}" presName="spaceRect" presStyleCnt="0"/>
      <dgm:spPr/>
    </dgm:pt>
    <dgm:pt modelId="{8F1121FC-250F-46D7-9F65-DB5F26149564}" type="pres">
      <dgm:prSet presAssocID="{6527DAA0-44D3-4B8B-A6E6-AF0DE096FB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AA0A25-2F41-4680-BDD5-65B51C9E9219}" srcId="{D8921A62-A9E0-4D9E-B214-316659E99AA4}" destId="{A4DF074D-0E64-49AB-9510-2614E7BD5AFF}" srcOrd="1" destOrd="0" parTransId="{2BDFB8D8-9917-48E4-9921-9F0840A58E85}" sibTransId="{BAE8E3B3-A1B1-411E-B9F5-DBE1725B6700}"/>
    <dgm:cxn modelId="{40901F6C-097C-4097-922C-1E32D3BC03C5}" type="presOf" srcId="{6527DAA0-44D3-4B8B-A6E6-AF0DE096FB9C}" destId="{8F1121FC-250F-46D7-9F65-DB5F26149564}" srcOrd="0" destOrd="0" presId="urn:microsoft.com/office/officeart/2018/5/layout/IconLeafLabelList"/>
    <dgm:cxn modelId="{60946873-CACD-4F19-B5A9-9B6E24BAA508}" srcId="{D8921A62-A9E0-4D9E-B214-316659E99AA4}" destId="{6527DAA0-44D3-4B8B-A6E6-AF0DE096FB9C}" srcOrd="2" destOrd="0" parTransId="{1E0AAB00-B99C-4914-87EC-B69DAB938B00}" sibTransId="{D6F4156D-45E3-4AAD-BE6C-82A3F093EBD6}"/>
    <dgm:cxn modelId="{A219967C-653D-4C12-82A4-F9ABD2C978E2}" type="presOf" srcId="{D8921A62-A9E0-4D9E-B214-316659E99AA4}" destId="{3B27A607-D8C5-4909-AB45-60E48376D1A2}" srcOrd="0" destOrd="0" presId="urn:microsoft.com/office/officeart/2018/5/layout/IconLeafLabelList"/>
    <dgm:cxn modelId="{9A339EB0-2986-40A8-A179-5A63FFFC4AE8}" srcId="{D8921A62-A9E0-4D9E-B214-316659E99AA4}" destId="{B8D271E4-1DB4-438C-8415-3C6E893893C1}" srcOrd="0" destOrd="0" parTransId="{D5C13D48-9438-4605-A413-5E4D7D9792EE}" sibTransId="{AF4F907D-C0D7-4E1B-9673-15284CB208BE}"/>
    <dgm:cxn modelId="{550066EA-B654-48A5-A293-FB1C6963142E}" type="presOf" srcId="{B8D271E4-1DB4-438C-8415-3C6E893893C1}" destId="{7759A1AF-6F00-4025-89C7-23CAA02A3752}" srcOrd="0" destOrd="0" presId="urn:microsoft.com/office/officeart/2018/5/layout/IconLeafLabelList"/>
    <dgm:cxn modelId="{E277E8FE-5A8F-45A5-9950-70E2E6B1AA06}" type="presOf" srcId="{A4DF074D-0E64-49AB-9510-2614E7BD5AFF}" destId="{A2AE25C2-26DD-4816-B227-CD062450C16C}" srcOrd="0" destOrd="0" presId="urn:microsoft.com/office/officeart/2018/5/layout/IconLeafLabelList"/>
    <dgm:cxn modelId="{C49EAB8A-59F9-406F-AAB3-DE3C5D5EC20F}" type="presParOf" srcId="{3B27A607-D8C5-4909-AB45-60E48376D1A2}" destId="{87007E54-9291-4E90-8DD5-3B8ADABF5720}" srcOrd="0" destOrd="0" presId="urn:microsoft.com/office/officeart/2018/5/layout/IconLeafLabelList"/>
    <dgm:cxn modelId="{5FF9503B-453B-4970-BD13-B64945F7F261}" type="presParOf" srcId="{87007E54-9291-4E90-8DD5-3B8ADABF5720}" destId="{DEADF2CF-E779-4832-B616-E9DA5AE48AFC}" srcOrd="0" destOrd="0" presId="urn:microsoft.com/office/officeart/2018/5/layout/IconLeafLabelList"/>
    <dgm:cxn modelId="{E8989D07-39E6-43D6-8D44-DB4B50B3D02B}" type="presParOf" srcId="{87007E54-9291-4E90-8DD5-3B8ADABF5720}" destId="{59960802-1F3F-4ACA-BD3C-C15398EC49EB}" srcOrd="1" destOrd="0" presId="urn:microsoft.com/office/officeart/2018/5/layout/IconLeafLabelList"/>
    <dgm:cxn modelId="{1633A566-FFB4-467C-A2C8-D6A6A9663122}" type="presParOf" srcId="{87007E54-9291-4E90-8DD5-3B8ADABF5720}" destId="{C7DE026E-9852-40FD-81CF-A141413A165E}" srcOrd="2" destOrd="0" presId="urn:microsoft.com/office/officeart/2018/5/layout/IconLeafLabelList"/>
    <dgm:cxn modelId="{AC00DCFC-3350-4488-8928-0E757A234B5B}" type="presParOf" srcId="{87007E54-9291-4E90-8DD5-3B8ADABF5720}" destId="{7759A1AF-6F00-4025-89C7-23CAA02A3752}" srcOrd="3" destOrd="0" presId="urn:microsoft.com/office/officeart/2018/5/layout/IconLeafLabelList"/>
    <dgm:cxn modelId="{A42E8529-6F02-464C-90CF-E1CBCA128BF3}" type="presParOf" srcId="{3B27A607-D8C5-4909-AB45-60E48376D1A2}" destId="{1173F4DB-18AF-4D70-BD75-43CB98815C6B}" srcOrd="1" destOrd="0" presId="urn:microsoft.com/office/officeart/2018/5/layout/IconLeafLabelList"/>
    <dgm:cxn modelId="{8E1F11BB-8D8A-47A7-B2B3-C39EF666E369}" type="presParOf" srcId="{3B27A607-D8C5-4909-AB45-60E48376D1A2}" destId="{C6724DFC-2535-4957-A6FD-ACF7E9B2642B}" srcOrd="2" destOrd="0" presId="urn:microsoft.com/office/officeart/2018/5/layout/IconLeafLabelList"/>
    <dgm:cxn modelId="{578B046D-188F-47FD-B409-E5C6E80FF425}" type="presParOf" srcId="{C6724DFC-2535-4957-A6FD-ACF7E9B2642B}" destId="{4CE8478B-6FE0-48F9-A5E4-1F6F9C369C79}" srcOrd="0" destOrd="0" presId="urn:microsoft.com/office/officeart/2018/5/layout/IconLeafLabelList"/>
    <dgm:cxn modelId="{5F0334BA-9BF3-4623-8A6E-0C22D270843B}" type="presParOf" srcId="{C6724DFC-2535-4957-A6FD-ACF7E9B2642B}" destId="{6D9A5C63-45F3-47A3-BC67-1BA6ED821201}" srcOrd="1" destOrd="0" presId="urn:microsoft.com/office/officeart/2018/5/layout/IconLeafLabelList"/>
    <dgm:cxn modelId="{965B8A46-75FA-4F15-9667-D6E0BACB0E9E}" type="presParOf" srcId="{C6724DFC-2535-4957-A6FD-ACF7E9B2642B}" destId="{E9BDEDB0-FF57-4592-82E5-7C0CAA8EED34}" srcOrd="2" destOrd="0" presId="urn:microsoft.com/office/officeart/2018/5/layout/IconLeafLabelList"/>
    <dgm:cxn modelId="{054421A9-5004-4F26-8350-2BFE207B1C29}" type="presParOf" srcId="{C6724DFC-2535-4957-A6FD-ACF7E9B2642B}" destId="{A2AE25C2-26DD-4816-B227-CD062450C16C}" srcOrd="3" destOrd="0" presId="urn:microsoft.com/office/officeart/2018/5/layout/IconLeafLabelList"/>
    <dgm:cxn modelId="{0ED495E5-C8F0-4F16-B553-B887BEE6DC24}" type="presParOf" srcId="{3B27A607-D8C5-4909-AB45-60E48376D1A2}" destId="{D4B5D5B6-8C22-4658-81F6-1BF7A22E854A}" srcOrd="3" destOrd="0" presId="urn:microsoft.com/office/officeart/2018/5/layout/IconLeafLabelList"/>
    <dgm:cxn modelId="{C8F2DBEF-84D5-4E1A-B2EB-8CBC5A6E49DE}" type="presParOf" srcId="{3B27A607-D8C5-4909-AB45-60E48376D1A2}" destId="{F330F04A-6FA4-44D3-BCFD-A5E1D50F3C2E}" srcOrd="4" destOrd="0" presId="urn:microsoft.com/office/officeart/2018/5/layout/IconLeafLabelList"/>
    <dgm:cxn modelId="{9E2D507E-D501-454D-951E-66C8AF103F24}" type="presParOf" srcId="{F330F04A-6FA4-44D3-BCFD-A5E1D50F3C2E}" destId="{0F30DA5A-36DA-4770-B95E-29E1CFB5ADE0}" srcOrd="0" destOrd="0" presId="urn:microsoft.com/office/officeart/2018/5/layout/IconLeafLabelList"/>
    <dgm:cxn modelId="{344C4025-6151-4881-9E0D-A3D29B669305}" type="presParOf" srcId="{F330F04A-6FA4-44D3-BCFD-A5E1D50F3C2E}" destId="{F2C35821-2D7D-4D62-8D6C-17BBE304BECB}" srcOrd="1" destOrd="0" presId="urn:microsoft.com/office/officeart/2018/5/layout/IconLeafLabelList"/>
    <dgm:cxn modelId="{E6C05950-F206-4600-9A19-6E4BA383113F}" type="presParOf" srcId="{F330F04A-6FA4-44D3-BCFD-A5E1D50F3C2E}" destId="{B27435A7-8B91-43C2-B351-B75499A5FEAE}" srcOrd="2" destOrd="0" presId="urn:microsoft.com/office/officeart/2018/5/layout/IconLeafLabelList"/>
    <dgm:cxn modelId="{42F7A93F-7FA2-46BF-AA0D-C8F790C2F1E8}" type="presParOf" srcId="{F330F04A-6FA4-44D3-BCFD-A5E1D50F3C2E}" destId="{8F1121FC-250F-46D7-9F65-DB5F261495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A4FB-8067-994A-AA7B-286409603543}">
      <dsp:nvSpPr>
        <dsp:cNvPr id="0" name=""/>
        <dsp:cNvSpPr/>
      </dsp:nvSpPr>
      <dsp:spPr>
        <a:xfrm>
          <a:off x="3577865" y="728608"/>
          <a:ext cx="56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61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4344" y="771362"/>
        <a:ext cx="29660" cy="5932"/>
      </dsp:txXfrm>
    </dsp:sp>
    <dsp:sp modelId="{6092C359-BFDD-9A43-AEB2-E6FD9443CD3F}">
      <dsp:nvSpPr>
        <dsp:cNvPr id="0" name=""/>
        <dsp:cNvSpPr/>
      </dsp:nvSpPr>
      <dsp:spPr>
        <a:xfrm>
          <a:off x="1000452" y="564"/>
          <a:ext cx="2579213" cy="1547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84" tIns="132662" rIns="126384" bIns="1326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regression models to predict avian disease outbreaks</a:t>
          </a:r>
        </a:p>
      </dsp:txBody>
      <dsp:txXfrm>
        <a:off x="1000452" y="564"/>
        <a:ext cx="2579213" cy="1547528"/>
      </dsp:txXfrm>
    </dsp:sp>
    <dsp:sp modelId="{EFB88782-B670-654E-A43C-6420EB6F767C}">
      <dsp:nvSpPr>
        <dsp:cNvPr id="0" name=""/>
        <dsp:cNvSpPr/>
      </dsp:nvSpPr>
      <dsp:spPr>
        <a:xfrm>
          <a:off x="6750298" y="728608"/>
          <a:ext cx="56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619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6777" y="771362"/>
        <a:ext cx="29660" cy="5932"/>
      </dsp:txXfrm>
    </dsp:sp>
    <dsp:sp modelId="{6C0DAD33-FC4C-BA4E-9887-0B3B48D56FCC}">
      <dsp:nvSpPr>
        <dsp:cNvPr id="0" name=""/>
        <dsp:cNvSpPr/>
      </dsp:nvSpPr>
      <dsp:spPr>
        <a:xfrm>
          <a:off x="4172884" y="564"/>
          <a:ext cx="2579213" cy="1547528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84" tIns="132662" rIns="126384" bIns="1326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Integrate surveillance data with environmental factors</a:t>
          </a:r>
        </a:p>
      </dsp:txBody>
      <dsp:txXfrm>
        <a:off x="4172884" y="564"/>
        <a:ext cx="2579213" cy="1547528"/>
      </dsp:txXfrm>
    </dsp:sp>
    <dsp:sp modelId="{33CAC6AA-56ED-BF43-B5D1-FFAE772A30C8}">
      <dsp:nvSpPr>
        <dsp:cNvPr id="0" name=""/>
        <dsp:cNvSpPr/>
      </dsp:nvSpPr>
      <dsp:spPr>
        <a:xfrm>
          <a:off x="2290058" y="1546292"/>
          <a:ext cx="6344865" cy="562619"/>
        </a:xfrm>
        <a:custGeom>
          <a:avLst/>
          <a:gdLst/>
          <a:ahLst/>
          <a:cxnLst/>
          <a:rect l="0" t="0" r="0" b="0"/>
          <a:pathLst>
            <a:path>
              <a:moveTo>
                <a:pt x="6344865" y="0"/>
              </a:moveTo>
              <a:lnTo>
                <a:pt x="6344865" y="298409"/>
              </a:lnTo>
              <a:lnTo>
                <a:pt x="0" y="298409"/>
              </a:lnTo>
              <a:lnTo>
                <a:pt x="0" y="562619"/>
              </a:lnTo>
            </a:path>
          </a:pathLst>
        </a:custGeom>
        <a:noFill/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3178" y="1824636"/>
        <a:ext cx="318626" cy="5932"/>
      </dsp:txXfrm>
    </dsp:sp>
    <dsp:sp modelId="{99B670C8-EA27-094C-81A9-177A094C459D}">
      <dsp:nvSpPr>
        <dsp:cNvPr id="0" name=""/>
        <dsp:cNvSpPr/>
      </dsp:nvSpPr>
      <dsp:spPr>
        <a:xfrm>
          <a:off x="7345317" y="564"/>
          <a:ext cx="2579213" cy="154752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84" tIns="132662" rIns="126384" bIns="1326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Linear, Ridge, and Random Forest Regression</a:t>
          </a:r>
        </a:p>
      </dsp:txBody>
      <dsp:txXfrm>
        <a:off x="7345317" y="564"/>
        <a:ext cx="2579213" cy="1547528"/>
      </dsp:txXfrm>
    </dsp:sp>
    <dsp:sp modelId="{C72F4971-8BB3-B841-A1C6-647B909483C9}">
      <dsp:nvSpPr>
        <dsp:cNvPr id="0" name=""/>
        <dsp:cNvSpPr/>
      </dsp:nvSpPr>
      <dsp:spPr>
        <a:xfrm>
          <a:off x="1000452" y="2141312"/>
          <a:ext cx="2579213" cy="154752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84" tIns="132662" rIns="126384" bIns="132662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 actionable insights for biosecurity stakeholders</a:t>
          </a:r>
        </a:p>
      </dsp:txBody>
      <dsp:txXfrm>
        <a:off x="1000452" y="2141312"/>
        <a:ext cx="2579213" cy="15475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CBD47-0C81-4D43-8C5F-0C2942D220F5}">
      <dsp:nvSpPr>
        <dsp:cNvPr id="0" name=""/>
        <dsp:cNvSpPr/>
      </dsp:nvSpPr>
      <dsp:spPr>
        <a:xfrm>
          <a:off x="94640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AFD2C-C794-4580-ADE7-A8B29F00F59D}">
      <dsp:nvSpPr>
        <dsp:cNvPr id="0" name=""/>
        <dsp:cNvSpPr/>
      </dsp:nvSpPr>
      <dsp:spPr>
        <a:xfrm>
          <a:off x="5931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biosecurity agencies &amp; poultry farms</a:t>
          </a:r>
        </a:p>
      </dsp:txBody>
      <dsp:txXfrm>
        <a:off x="59312" y="2653826"/>
        <a:ext cx="3225778" cy="720000"/>
      </dsp:txXfrm>
    </dsp:sp>
    <dsp:sp modelId="{58688E16-947D-462C-8771-A427D4425DD9}">
      <dsp:nvSpPr>
        <dsp:cNvPr id="0" name=""/>
        <dsp:cNvSpPr/>
      </dsp:nvSpPr>
      <dsp:spPr>
        <a:xfrm>
          <a:off x="473669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C8803-5446-4B52-9AA2-EC9D4A8D5747}">
      <dsp:nvSpPr>
        <dsp:cNvPr id="0" name=""/>
        <dsp:cNvSpPr/>
      </dsp:nvSpPr>
      <dsp:spPr>
        <a:xfrm>
          <a:off x="384960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early warning insights</a:t>
          </a:r>
        </a:p>
      </dsp:txBody>
      <dsp:txXfrm>
        <a:off x="3849602" y="2653826"/>
        <a:ext cx="3225778" cy="720000"/>
      </dsp:txXfrm>
    </dsp:sp>
    <dsp:sp modelId="{D88B7D20-4FE1-4B6A-B9CC-23C3D8E0971D}">
      <dsp:nvSpPr>
        <dsp:cNvPr id="0" name=""/>
        <dsp:cNvSpPr/>
      </dsp:nvSpPr>
      <dsp:spPr>
        <a:xfrm>
          <a:off x="852698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65050-6B80-4E3A-BC08-FE47F19EE485}">
      <dsp:nvSpPr>
        <dsp:cNvPr id="0" name=""/>
        <dsp:cNvSpPr/>
      </dsp:nvSpPr>
      <dsp:spPr>
        <a:xfrm>
          <a:off x="763989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Identifies key data gaps for future surveillance</a:t>
          </a:r>
        </a:p>
      </dsp:txBody>
      <dsp:txXfrm>
        <a:off x="7639892" y="2653826"/>
        <a:ext cx="3225778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33C0C-6C0F-43C4-80EC-13848EE0E085}">
      <dsp:nvSpPr>
        <dsp:cNvPr id="0" name=""/>
        <dsp:cNvSpPr/>
      </dsp:nvSpPr>
      <dsp:spPr>
        <a:xfrm>
          <a:off x="94640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508D-0D00-4937-8F0B-7F04CE2119D9}">
      <dsp:nvSpPr>
        <dsp:cNvPr id="0" name=""/>
        <dsp:cNvSpPr/>
      </dsp:nvSpPr>
      <dsp:spPr>
        <a:xfrm>
          <a:off x="5931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recommended despite data limits</a:t>
          </a:r>
        </a:p>
      </dsp:txBody>
      <dsp:txXfrm>
        <a:off x="59312" y="2653826"/>
        <a:ext cx="3225778" cy="720000"/>
      </dsp:txXfrm>
    </dsp:sp>
    <dsp:sp modelId="{B6D28DAE-1ECD-4286-B9D2-315CB8080FD1}">
      <dsp:nvSpPr>
        <dsp:cNvPr id="0" name=""/>
        <dsp:cNvSpPr/>
      </dsp:nvSpPr>
      <dsp:spPr>
        <a:xfrm>
          <a:off x="473669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F52D2-D6D8-4F25-A722-8B7A2127CA1B}">
      <dsp:nvSpPr>
        <dsp:cNvPr id="0" name=""/>
        <dsp:cNvSpPr/>
      </dsp:nvSpPr>
      <dsp:spPr>
        <a:xfrm>
          <a:off x="384960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quality is critical for predictive success</a:t>
          </a:r>
        </a:p>
      </dsp:txBody>
      <dsp:txXfrm>
        <a:off x="3849602" y="2653826"/>
        <a:ext cx="3225778" cy="720000"/>
      </dsp:txXfrm>
    </dsp:sp>
    <dsp:sp modelId="{020B5675-6BCB-4ECC-9326-8842F698BC5D}">
      <dsp:nvSpPr>
        <dsp:cNvPr id="0" name=""/>
        <dsp:cNvSpPr/>
      </dsp:nvSpPr>
      <dsp:spPr>
        <a:xfrm>
          <a:off x="852698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F453-0BFC-411E-882F-03F30C99455A}">
      <dsp:nvSpPr>
        <dsp:cNvPr id="0" name=""/>
        <dsp:cNvSpPr/>
      </dsp:nvSpPr>
      <dsp:spPr>
        <a:xfrm>
          <a:off x="763989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Framework ready for real-world data integration</a:t>
          </a:r>
        </a:p>
      </dsp:txBody>
      <dsp:txXfrm>
        <a:off x="7639892" y="2653826"/>
        <a:ext cx="3225778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DA2F6-12B4-4A30-9433-DCC4CF4B986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74884-A07C-4A34-9ED6-9D4C8D598DA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D0274-6BF1-44EF-83DD-C1CC78562473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 used for data simulation guidance &amp; report structuring</a:t>
          </a:r>
        </a:p>
      </dsp:txBody>
      <dsp:txXfrm>
        <a:off x="1493203" y="552"/>
        <a:ext cx="6736396" cy="1292816"/>
      </dsp:txXfrm>
    </dsp:sp>
    <dsp:sp modelId="{9FFF3526-879C-454F-B233-26492DF93408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7A4E4-F79D-4C6D-9F85-C1ACA304054B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3E42B-E1D6-4D2D-917A-1FE4D45C102A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analysis conducted and validated by team</a:t>
          </a:r>
        </a:p>
      </dsp:txBody>
      <dsp:txXfrm>
        <a:off x="1493203" y="1616573"/>
        <a:ext cx="6736396" cy="1292816"/>
      </dsp:txXfrm>
    </dsp:sp>
    <dsp:sp modelId="{1A4CB020-1BE1-4530-82BA-B84BA867231C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64CD-68B2-46DC-94D0-24F175C08653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11768-33D1-4244-AF98-FDD550609E56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Transparent documentation maintained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ECA5-C38A-4446-9DE6-4346B3A8191A}">
      <dsp:nvSpPr>
        <dsp:cNvPr id="0" name=""/>
        <dsp:cNvSpPr/>
      </dsp:nvSpPr>
      <dsp:spPr>
        <a:xfrm>
          <a:off x="561872" y="788277"/>
          <a:ext cx="1445889" cy="14458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5DC9-EE92-487C-AE66-0F9782D12F44}">
      <dsp:nvSpPr>
        <dsp:cNvPr id="0" name=""/>
        <dsp:cNvSpPr/>
      </dsp:nvSpPr>
      <dsp:spPr>
        <a:xfrm>
          <a:off x="870013" y="1096418"/>
          <a:ext cx="829609" cy="829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75AD6-D9D7-408E-BC6A-AA53091D23EC}">
      <dsp:nvSpPr>
        <dsp:cNvPr id="0" name=""/>
        <dsp:cNvSpPr/>
      </dsp:nvSpPr>
      <dsp:spPr>
        <a:xfrm>
          <a:off x="99661" y="2684527"/>
          <a:ext cx="23703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Sources: Avian Dashboard &amp; UK Weather Data</a:t>
          </a:r>
        </a:p>
      </dsp:txBody>
      <dsp:txXfrm>
        <a:off x="99661" y="2684527"/>
        <a:ext cx="2370311" cy="720000"/>
      </dsp:txXfrm>
    </dsp:sp>
    <dsp:sp modelId="{84014730-D768-4953-B813-4CC71CC7CD45}">
      <dsp:nvSpPr>
        <dsp:cNvPr id="0" name=""/>
        <dsp:cNvSpPr/>
      </dsp:nvSpPr>
      <dsp:spPr>
        <a:xfrm>
          <a:off x="3346988" y="788277"/>
          <a:ext cx="1445889" cy="14458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3452C-A372-42AF-9B45-1A063BCB6328}">
      <dsp:nvSpPr>
        <dsp:cNvPr id="0" name=""/>
        <dsp:cNvSpPr/>
      </dsp:nvSpPr>
      <dsp:spPr>
        <a:xfrm>
          <a:off x="3655129" y="1096418"/>
          <a:ext cx="829609" cy="829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2C2-4643-420B-9E49-5B3BFD15FFCD}">
      <dsp:nvSpPr>
        <dsp:cNvPr id="0" name=""/>
        <dsp:cNvSpPr/>
      </dsp:nvSpPr>
      <dsp:spPr>
        <a:xfrm>
          <a:off x="2884777" y="2684527"/>
          <a:ext cx="23703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950 rows, ~30 features after encoding</a:t>
          </a:r>
        </a:p>
      </dsp:txBody>
      <dsp:txXfrm>
        <a:off x="2884777" y="2684527"/>
        <a:ext cx="2370311" cy="720000"/>
      </dsp:txXfrm>
    </dsp:sp>
    <dsp:sp modelId="{61BA0275-47C9-4419-8A0A-DFE963F53243}">
      <dsp:nvSpPr>
        <dsp:cNvPr id="0" name=""/>
        <dsp:cNvSpPr/>
      </dsp:nvSpPr>
      <dsp:spPr>
        <a:xfrm>
          <a:off x="6132104" y="788277"/>
          <a:ext cx="1445889" cy="14458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ED477-3C58-401F-A656-974E8FE60DAC}">
      <dsp:nvSpPr>
        <dsp:cNvPr id="0" name=""/>
        <dsp:cNvSpPr/>
      </dsp:nvSpPr>
      <dsp:spPr>
        <a:xfrm>
          <a:off x="6440244" y="1096418"/>
          <a:ext cx="829609" cy="829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8DC4-2215-4935-B2C8-39001A1C412E}">
      <dsp:nvSpPr>
        <dsp:cNvPr id="0" name=""/>
        <dsp:cNvSpPr/>
      </dsp:nvSpPr>
      <dsp:spPr>
        <a:xfrm>
          <a:off x="5669893" y="2684527"/>
          <a:ext cx="23703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Target: case_count</a:t>
          </a:r>
        </a:p>
      </dsp:txBody>
      <dsp:txXfrm>
        <a:off x="5669893" y="2684527"/>
        <a:ext cx="2370311" cy="720000"/>
      </dsp:txXfrm>
    </dsp:sp>
    <dsp:sp modelId="{2A5379E6-4CC4-479C-9169-6DFE801FAA3D}">
      <dsp:nvSpPr>
        <dsp:cNvPr id="0" name=""/>
        <dsp:cNvSpPr/>
      </dsp:nvSpPr>
      <dsp:spPr>
        <a:xfrm>
          <a:off x="8917220" y="788277"/>
          <a:ext cx="1445889" cy="14458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7303-8039-4323-AB69-325EF28F89A3}">
      <dsp:nvSpPr>
        <dsp:cNvPr id="0" name=""/>
        <dsp:cNvSpPr/>
      </dsp:nvSpPr>
      <dsp:spPr>
        <a:xfrm>
          <a:off x="9225360" y="1096418"/>
          <a:ext cx="829609" cy="8296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78C78-F9FA-4E84-B28C-4BDEAE78114E}">
      <dsp:nvSpPr>
        <dsp:cNvPr id="0" name=""/>
        <dsp:cNvSpPr/>
      </dsp:nvSpPr>
      <dsp:spPr>
        <a:xfrm>
          <a:off x="8455009" y="2684527"/>
          <a:ext cx="23703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Heterogeneous: Combined epidemiological &amp; environmental data</a:t>
          </a:r>
        </a:p>
      </dsp:txBody>
      <dsp:txXfrm>
        <a:off x="8455009" y="2684527"/>
        <a:ext cx="237031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22C5-88C8-0A44-99E4-00C251155F33}">
      <dsp:nvSpPr>
        <dsp:cNvPr id="0" name=""/>
        <dsp:cNvSpPr/>
      </dsp:nvSpPr>
      <dsp:spPr>
        <a:xfrm>
          <a:off x="3495994" y="2098"/>
          <a:ext cx="3932993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One-hot encoding for categorical variables</a:t>
          </a:r>
        </a:p>
      </dsp:txBody>
      <dsp:txXfrm>
        <a:off x="3545264" y="51368"/>
        <a:ext cx="3834453" cy="910763"/>
      </dsp:txXfrm>
    </dsp:sp>
    <dsp:sp modelId="{34A8E388-383B-B340-A8D5-110D40416410}">
      <dsp:nvSpPr>
        <dsp:cNvPr id="0" name=""/>
        <dsp:cNvSpPr/>
      </dsp:nvSpPr>
      <dsp:spPr>
        <a:xfrm>
          <a:off x="3495994" y="1061866"/>
          <a:ext cx="3932993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StandardScaler for numerical features</a:t>
          </a:r>
        </a:p>
      </dsp:txBody>
      <dsp:txXfrm>
        <a:off x="3545264" y="1111136"/>
        <a:ext cx="3834453" cy="910763"/>
      </dsp:txXfrm>
    </dsp:sp>
    <dsp:sp modelId="{B03D7B21-E966-4747-9C9E-4018EF1CE2F2}">
      <dsp:nvSpPr>
        <dsp:cNvPr id="0" name=""/>
        <dsp:cNvSpPr/>
      </dsp:nvSpPr>
      <dsp:spPr>
        <a:xfrm>
          <a:off x="3495994" y="2121635"/>
          <a:ext cx="3932993" cy="100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missing values</a:t>
          </a:r>
        </a:p>
      </dsp:txBody>
      <dsp:txXfrm>
        <a:off x="3545264" y="2170905"/>
        <a:ext cx="3834453" cy="910763"/>
      </dsp:txXfrm>
    </dsp:sp>
    <dsp:sp modelId="{A5A528B4-B20A-1A44-BD74-36EDDE67E9C8}">
      <dsp:nvSpPr>
        <dsp:cNvPr id="0" name=""/>
        <dsp:cNvSpPr/>
      </dsp:nvSpPr>
      <dsp:spPr>
        <a:xfrm>
          <a:off x="3495994" y="3181403"/>
          <a:ext cx="393299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Prepared for regression modelling</a:t>
          </a:r>
        </a:p>
      </dsp:txBody>
      <dsp:txXfrm>
        <a:off x="3545264" y="3230673"/>
        <a:ext cx="3834453" cy="910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45BEA-D66A-F643-95A1-2C9B2AA08B6F}">
      <dsp:nvSpPr>
        <dsp:cNvPr id="0" name=""/>
        <dsp:cNvSpPr/>
      </dsp:nvSpPr>
      <dsp:spPr>
        <a:xfrm>
          <a:off x="0" y="1913"/>
          <a:ext cx="53230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F44EE-AF0F-C14C-A1AF-577EFF347FEF}">
      <dsp:nvSpPr>
        <dsp:cNvPr id="0" name=""/>
        <dsp:cNvSpPr/>
      </dsp:nvSpPr>
      <dsp:spPr>
        <a:xfrm>
          <a:off x="0" y="1913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Right-skewed distribution of case_count</a:t>
          </a:r>
        </a:p>
      </dsp:txBody>
      <dsp:txXfrm>
        <a:off x="0" y="1913"/>
        <a:ext cx="5323089" cy="1305236"/>
      </dsp:txXfrm>
    </dsp:sp>
    <dsp:sp modelId="{2453C742-8EF3-0943-9048-3363BBD10DBE}">
      <dsp:nvSpPr>
        <dsp:cNvPr id="0" name=""/>
        <dsp:cNvSpPr/>
      </dsp:nvSpPr>
      <dsp:spPr>
        <a:xfrm>
          <a:off x="0" y="1307150"/>
          <a:ext cx="5323089" cy="0"/>
        </a:xfrm>
        <a:prstGeom prst="lin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9A96F-EC51-DD4A-A23E-98B6932B8804}">
      <dsp:nvSpPr>
        <dsp:cNvPr id="0" name=""/>
        <dsp:cNvSpPr/>
      </dsp:nvSpPr>
      <dsp:spPr>
        <a:xfrm>
          <a:off x="0" y="1307150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Most outbreaks report &lt;5 cases</a:t>
          </a:r>
        </a:p>
      </dsp:txBody>
      <dsp:txXfrm>
        <a:off x="0" y="1307150"/>
        <a:ext cx="5323089" cy="1305236"/>
      </dsp:txXfrm>
    </dsp:sp>
    <dsp:sp modelId="{6A7F7ED3-8207-464B-BBDD-25AAEA51116D}">
      <dsp:nvSpPr>
        <dsp:cNvPr id="0" name=""/>
        <dsp:cNvSpPr/>
      </dsp:nvSpPr>
      <dsp:spPr>
        <a:xfrm>
          <a:off x="0" y="2612387"/>
          <a:ext cx="5323089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852D2-54F9-364E-9ED9-A77C67F58054}">
      <dsp:nvSpPr>
        <dsp:cNvPr id="0" name=""/>
        <dsp:cNvSpPr/>
      </dsp:nvSpPr>
      <dsp:spPr>
        <a:xfrm>
          <a:off x="0" y="2612387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Indicates need for models handling skewed data</a:t>
          </a:r>
        </a:p>
      </dsp:txBody>
      <dsp:txXfrm>
        <a:off x="0" y="2612387"/>
        <a:ext cx="5323089" cy="1305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14523-4E8F-C94C-9D10-23B8FAD6407C}">
      <dsp:nvSpPr>
        <dsp:cNvPr id="0" name=""/>
        <dsp:cNvSpPr/>
      </dsp:nvSpPr>
      <dsp:spPr>
        <a:xfrm>
          <a:off x="0" y="1913"/>
          <a:ext cx="53230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D475F-703B-C041-9670-8EC0BA1F47DD}">
      <dsp:nvSpPr>
        <dsp:cNvPr id="0" name=""/>
        <dsp:cNvSpPr/>
      </dsp:nvSpPr>
      <dsp:spPr>
        <a:xfrm>
          <a:off x="0" y="1913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Linear Regression: Simple baseline</a:t>
          </a:r>
        </a:p>
      </dsp:txBody>
      <dsp:txXfrm>
        <a:off x="0" y="1913"/>
        <a:ext cx="5323089" cy="1305236"/>
      </dsp:txXfrm>
    </dsp:sp>
    <dsp:sp modelId="{A05746AC-0502-C547-89A2-CE7AC3E15562}">
      <dsp:nvSpPr>
        <dsp:cNvPr id="0" name=""/>
        <dsp:cNvSpPr/>
      </dsp:nvSpPr>
      <dsp:spPr>
        <a:xfrm>
          <a:off x="0" y="1307150"/>
          <a:ext cx="5323089" cy="0"/>
        </a:xfrm>
        <a:prstGeom prst="lin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ABB25-C6D4-DE4D-8C8F-BB23D327A0CD}">
      <dsp:nvSpPr>
        <dsp:cNvPr id="0" name=""/>
        <dsp:cNvSpPr/>
      </dsp:nvSpPr>
      <dsp:spPr>
        <a:xfrm>
          <a:off x="0" y="1307150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Ridge Regression: Tackled multicollinearity</a:t>
          </a:r>
        </a:p>
      </dsp:txBody>
      <dsp:txXfrm>
        <a:off x="0" y="1307150"/>
        <a:ext cx="5323089" cy="1305236"/>
      </dsp:txXfrm>
    </dsp:sp>
    <dsp:sp modelId="{58E44811-C4F8-6645-B046-6EAE0C53E102}">
      <dsp:nvSpPr>
        <dsp:cNvPr id="0" name=""/>
        <dsp:cNvSpPr/>
      </dsp:nvSpPr>
      <dsp:spPr>
        <a:xfrm>
          <a:off x="0" y="2612387"/>
          <a:ext cx="5323089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25118-2A21-5248-A671-9C5EAEEEBF1C}">
      <dsp:nvSpPr>
        <dsp:cNvPr id="0" name=""/>
        <dsp:cNvSpPr/>
      </dsp:nvSpPr>
      <dsp:spPr>
        <a:xfrm>
          <a:off x="0" y="2612387"/>
          <a:ext cx="5323089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Forest: Captured non-linear patterns</a:t>
          </a:r>
        </a:p>
      </dsp:txBody>
      <dsp:txXfrm>
        <a:off x="0" y="2612387"/>
        <a:ext cx="5323089" cy="1305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A6191-696A-C146-AE82-7152CD7BE857}">
      <dsp:nvSpPr>
        <dsp:cNvPr id="0" name=""/>
        <dsp:cNvSpPr/>
      </dsp:nvSpPr>
      <dsp:spPr>
        <a:xfrm>
          <a:off x="0" y="706967"/>
          <a:ext cx="3072651" cy="19511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519A0-576D-2F4D-9CE0-27516B13CF05}">
      <dsp:nvSpPr>
        <dsp:cNvPr id="0" name=""/>
        <dsp:cNvSpPr/>
      </dsp:nvSpPr>
      <dsp:spPr>
        <a:xfrm>
          <a:off x="341405" y="1031303"/>
          <a:ext cx="3072651" cy="19511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models showed low R² scores</a:t>
          </a:r>
        </a:p>
      </dsp:txBody>
      <dsp:txXfrm>
        <a:off x="398552" y="1088450"/>
        <a:ext cx="2958357" cy="1836839"/>
      </dsp:txXfrm>
    </dsp:sp>
    <dsp:sp modelId="{A174347C-F63D-2E47-955B-8A9412CC453D}">
      <dsp:nvSpPr>
        <dsp:cNvPr id="0" name=""/>
        <dsp:cNvSpPr/>
      </dsp:nvSpPr>
      <dsp:spPr>
        <a:xfrm>
          <a:off x="3755462" y="706967"/>
          <a:ext cx="3072651" cy="19511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DEB62-F9A1-594A-A459-728D5ED87355}">
      <dsp:nvSpPr>
        <dsp:cNvPr id="0" name=""/>
        <dsp:cNvSpPr/>
      </dsp:nvSpPr>
      <dsp:spPr>
        <a:xfrm>
          <a:off x="4096868" y="1031303"/>
          <a:ext cx="3072651" cy="19511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Random Forest had lowest MAE &amp; RMSE</a:t>
          </a:r>
        </a:p>
      </dsp:txBody>
      <dsp:txXfrm>
        <a:off x="4154015" y="1088450"/>
        <a:ext cx="2958357" cy="1836839"/>
      </dsp:txXfrm>
    </dsp:sp>
    <dsp:sp modelId="{3F7CE46C-8746-6440-A4AF-67BB75FA9B45}">
      <dsp:nvSpPr>
        <dsp:cNvPr id="0" name=""/>
        <dsp:cNvSpPr/>
      </dsp:nvSpPr>
      <dsp:spPr>
        <a:xfrm>
          <a:off x="7510925" y="706967"/>
          <a:ext cx="3072651" cy="19511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AA89B-12F1-4342-8D9B-8C40E0026468}">
      <dsp:nvSpPr>
        <dsp:cNvPr id="0" name=""/>
        <dsp:cNvSpPr/>
      </dsp:nvSpPr>
      <dsp:spPr>
        <a:xfrm>
          <a:off x="7852331" y="1031303"/>
          <a:ext cx="3072651" cy="19511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limitations impacted accuracy</a:t>
          </a:r>
        </a:p>
      </dsp:txBody>
      <dsp:txXfrm>
        <a:off x="7909478" y="1088450"/>
        <a:ext cx="2958357" cy="1836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210E-F944-8B40-A431-9D95C84C107D}">
      <dsp:nvSpPr>
        <dsp:cNvPr id="0" name=""/>
        <dsp:cNvSpPr/>
      </dsp:nvSpPr>
      <dsp:spPr>
        <a:xfrm>
          <a:off x="0" y="524415"/>
          <a:ext cx="2918176" cy="18530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156ED-3EA0-B14E-93A6-C21C8E14D06C}">
      <dsp:nvSpPr>
        <dsp:cNvPr id="0" name=""/>
        <dsp:cNvSpPr/>
      </dsp:nvSpPr>
      <dsp:spPr>
        <a:xfrm>
          <a:off x="324241" y="832444"/>
          <a:ext cx="2918176" cy="18530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Environmental feature Type were top predictors</a:t>
          </a:r>
        </a:p>
      </dsp:txBody>
      <dsp:txXfrm>
        <a:off x="378515" y="886718"/>
        <a:ext cx="2809628" cy="1744493"/>
      </dsp:txXfrm>
    </dsp:sp>
    <dsp:sp modelId="{74A2F285-838C-C141-AE81-BD55B70EEC6D}">
      <dsp:nvSpPr>
        <dsp:cNvPr id="0" name=""/>
        <dsp:cNvSpPr/>
      </dsp:nvSpPr>
      <dsp:spPr>
        <a:xfrm>
          <a:off x="3566659" y="524415"/>
          <a:ext cx="2918176" cy="18530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2B8F-AE87-7A4E-8BAA-52E3628FB477}">
      <dsp:nvSpPr>
        <dsp:cNvPr id="0" name=""/>
        <dsp:cNvSpPr/>
      </dsp:nvSpPr>
      <dsp:spPr>
        <a:xfrm>
          <a:off x="3890901" y="832444"/>
          <a:ext cx="2918176" cy="18530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Region and Disease Type had lesser impact</a:t>
          </a:r>
        </a:p>
      </dsp:txBody>
      <dsp:txXfrm>
        <a:off x="3945175" y="886718"/>
        <a:ext cx="2809628" cy="1744493"/>
      </dsp:txXfrm>
    </dsp:sp>
    <dsp:sp modelId="{34F7CEA6-F452-6C47-B16B-F4F86E993427}">
      <dsp:nvSpPr>
        <dsp:cNvPr id="0" name=""/>
        <dsp:cNvSpPr/>
      </dsp:nvSpPr>
      <dsp:spPr>
        <a:xfrm>
          <a:off x="7133319" y="524415"/>
          <a:ext cx="2918176" cy="18530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C1FB-B927-2B4F-9338-99290A491542}">
      <dsp:nvSpPr>
        <dsp:cNvPr id="0" name=""/>
        <dsp:cNvSpPr/>
      </dsp:nvSpPr>
      <dsp:spPr>
        <a:xfrm>
          <a:off x="7457560" y="832444"/>
          <a:ext cx="2918176" cy="18530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Highlights value of contextual data</a:t>
          </a:r>
        </a:p>
      </dsp:txBody>
      <dsp:txXfrm>
        <a:off x="7511834" y="886718"/>
        <a:ext cx="2809628" cy="17444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FA6A7-33AB-CA44-AEDE-C77A1961D556}">
      <dsp:nvSpPr>
        <dsp:cNvPr id="0" name=""/>
        <dsp:cNvSpPr/>
      </dsp:nvSpPr>
      <dsp:spPr>
        <a:xfrm>
          <a:off x="0" y="4715"/>
          <a:ext cx="6362567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Paired t-test between models</a:t>
          </a:r>
        </a:p>
      </dsp:txBody>
      <dsp:txXfrm>
        <a:off x="85444" y="90159"/>
        <a:ext cx="6191679" cy="1579432"/>
      </dsp:txXfrm>
    </dsp:sp>
    <dsp:sp modelId="{EC7D5BF0-F17E-9145-98E5-07934C163149}">
      <dsp:nvSpPr>
        <dsp:cNvPr id="0" name=""/>
        <dsp:cNvSpPr/>
      </dsp:nvSpPr>
      <dsp:spPr>
        <a:xfrm>
          <a:off x="0" y="1881755"/>
          <a:ext cx="6362567" cy="175032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p-value = 0.188 (no significant difference)</a:t>
          </a:r>
        </a:p>
      </dsp:txBody>
      <dsp:txXfrm>
        <a:off x="85444" y="1967199"/>
        <a:ext cx="6191679" cy="1579432"/>
      </dsp:txXfrm>
    </dsp:sp>
    <dsp:sp modelId="{B293F697-1175-0E4F-9C93-325E5D1FCF35}">
      <dsp:nvSpPr>
        <dsp:cNvPr id="0" name=""/>
        <dsp:cNvSpPr/>
      </dsp:nvSpPr>
      <dsp:spPr>
        <a:xfrm>
          <a:off x="0" y="3758796"/>
          <a:ext cx="6362567" cy="17503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Similar performance due to dataset noise</a:t>
          </a:r>
        </a:p>
      </dsp:txBody>
      <dsp:txXfrm>
        <a:off x="85444" y="3844240"/>
        <a:ext cx="6191679" cy="1579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DF2CF-E779-4832-B616-E9DA5AE48AFC}">
      <dsp:nvSpPr>
        <dsp:cNvPr id="0" name=""/>
        <dsp:cNvSpPr/>
      </dsp:nvSpPr>
      <dsp:spPr>
        <a:xfrm>
          <a:off x="717241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60802-1F3F-4ACA-BD3C-C15398EC49EB}">
      <dsp:nvSpPr>
        <dsp:cNvPr id="0" name=""/>
        <dsp:cNvSpPr/>
      </dsp:nvSpPr>
      <dsp:spPr>
        <a:xfrm>
          <a:off x="1134053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9A1AF-6F00-4025-89C7-23CAA02A3752}">
      <dsp:nvSpPr>
        <dsp:cNvPr id="0" name=""/>
        <dsp:cNvSpPr/>
      </dsp:nvSpPr>
      <dsp:spPr>
        <a:xfrm>
          <a:off x="92022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Strength: Complete ML pipeline with diagnostics</a:t>
          </a:r>
        </a:p>
      </dsp:txBody>
      <dsp:txXfrm>
        <a:off x="92022" y="3018902"/>
        <a:ext cx="3206250" cy="720000"/>
      </dsp:txXfrm>
    </dsp:sp>
    <dsp:sp modelId="{4CE8478B-6FE0-48F9-A5E4-1F6F9C369C79}">
      <dsp:nvSpPr>
        <dsp:cNvPr id="0" name=""/>
        <dsp:cNvSpPr/>
      </dsp:nvSpPr>
      <dsp:spPr>
        <a:xfrm>
          <a:off x="4484585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A5C63-45F3-47A3-BC67-1BA6ED821201}">
      <dsp:nvSpPr>
        <dsp:cNvPr id="0" name=""/>
        <dsp:cNvSpPr/>
      </dsp:nvSpPr>
      <dsp:spPr>
        <a:xfrm>
          <a:off x="4901397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E25C2-26DD-4816-B227-CD062450C16C}">
      <dsp:nvSpPr>
        <dsp:cNvPr id="0" name=""/>
        <dsp:cNvSpPr/>
      </dsp:nvSpPr>
      <dsp:spPr>
        <a:xfrm>
          <a:off x="3859366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Limitation: Synthetic data &amp; low predictive power</a:t>
          </a:r>
        </a:p>
      </dsp:txBody>
      <dsp:txXfrm>
        <a:off x="3859366" y="3018902"/>
        <a:ext cx="3206250" cy="720000"/>
      </dsp:txXfrm>
    </dsp:sp>
    <dsp:sp modelId="{0F30DA5A-36DA-4770-B95E-29E1CFB5ADE0}">
      <dsp:nvSpPr>
        <dsp:cNvPr id="0" name=""/>
        <dsp:cNvSpPr/>
      </dsp:nvSpPr>
      <dsp:spPr>
        <a:xfrm>
          <a:off x="8251929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35821-2D7D-4D62-8D6C-17BBE304BECB}">
      <dsp:nvSpPr>
        <dsp:cNvPr id="0" name=""/>
        <dsp:cNvSpPr/>
      </dsp:nvSpPr>
      <dsp:spPr>
        <a:xfrm>
          <a:off x="8668741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121FC-250F-46D7-9F65-DB5F26149564}">
      <dsp:nvSpPr>
        <dsp:cNvPr id="0" name=""/>
        <dsp:cNvSpPr/>
      </dsp:nvSpPr>
      <dsp:spPr>
        <a:xfrm>
          <a:off x="7626710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Need richer, real-time data for better accuracy</a:t>
          </a:r>
        </a:p>
      </dsp:txBody>
      <dsp:txXfrm>
        <a:off x="7626710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0180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31125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6" y="1412489"/>
            <a:ext cx="3231464" cy="2328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Regression Modelling of Avian Disease Outbreaks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638" y="1081667"/>
            <a:ext cx="5900668" cy="4082004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PRT564 - Data Analytics and </a:t>
            </a:r>
            <a:r>
              <a:rPr lang="en-US" sz="2400" dirty="0" err="1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Presented by:</a:t>
            </a:r>
          </a:p>
          <a:p>
            <a:pPr algn="l" defTabSz="914400">
              <a:lnSpc>
                <a:spcPct val="90000"/>
              </a:lnSpc>
            </a:pPr>
            <a:r>
              <a:rPr lang="en-US" sz="2400" u="sng" dirty="0">
                <a:solidFill>
                  <a:schemeClr val="tx1"/>
                </a:solidFill>
              </a:rPr>
              <a:t>Group Members: </a:t>
            </a:r>
          </a:p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	                   Angana (s379183),</a:t>
            </a:r>
          </a:p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		      Kshitiz (s378077), 			                   </a:t>
            </a:r>
            <a:r>
              <a:rPr lang="en-US" sz="2400" dirty="0" err="1">
                <a:solidFill>
                  <a:schemeClr val="tx1"/>
                </a:solidFill>
              </a:rPr>
              <a:t>Moomtahina</a:t>
            </a:r>
            <a:r>
              <a:rPr lang="en-US" sz="2400" dirty="0">
                <a:solidFill>
                  <a:schemeClr val="tx1"/>
                </a:solidFill>
              </a:rPr>
              <a:t> (s375593)</a:t>
            </a:r>
          </a:p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 		      Piyush (s377937)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67941-3703-4383-ADCE-7717D18D0316}"/>
              </a:ext>
            </a:extLst>
          </p:cNvPr>
          <p:cNvSpPr txBox="1"/>
          <p:nvPr/>
        </p:nvSpPr>
        <p:spPr>
          <a:xfrm>
            <a:off x="8449403" y="1412489"/>
            <a:ext cx="2925318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0714" y="0"/>
            <a:ext cx="4096144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09058" y="-5008456"/>
            <a:ext cx="2170709" cy="121888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03" y="348865"/>
            <a:ext cx="9715580" cy="1576446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Model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45B56-90FB-ED92-869B-F210440B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874345"/>
              </p:ext>
            </p:extLst>
          </p:nvPr>
        </p:nvGraphicFramePr>
        <p:xfrm>
          <a:off x="643888" y="2615979"/>
          <a:ext cx="10924983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28E8AC2D-A847-0871-4B05-8CD38895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558" y="643467"/>
            <a:ext cx="891370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5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orange dots&#10;&#10;AI-generated content may be incorrect.">
            <a:extLst>
              <a:ext uri="{FF2B5EF4-FFF2-40B4-BE49-F238E27FC236}">
                <a16:creationId xmlns:a16="http://schemas.microsoft.com/office/drawing/2014/main" id="{7B6E0C1A-7CC8-9289-281A-D15B1CF0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950259"/>
            <a:ext cx="9108141" cy="50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1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1E93B76A-0055-D1BF-B291-E3934E51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8" y="717176"/>
            <a:ext cx="9502588" cy="53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comparison of a number of green bars&#10;&#10;AI-generated content may be incorrect.">
            <a:extLst>
              <a:ext uri="{FF2B5EF4-FFF2-40B4-BE49-F238E27FC236}">
                <a16:creationId xmlns:a16="http://schemas.microsoft.com/office/drawing/2014/main" id="{FC5852B1-5FD1-2C26-00E1-D5644E6C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916316"/>
            <a:ext cx="10902226" cy="30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216597"/>
            <a:ext cx="731327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912" y="613954"/>
            <a:ext cx="10904646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59" y="809898"/>
            <a:ext cx="10170360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Key Feature Importances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7981" y="6485313"/>
            <a:ext cx="1051286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67387-98CF-D37B-2875-267C0588D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009770"/>
              </p:ext>
            </p:extLst>
          </p:nvPr>
        </p:nvGraphicFramePr>
        <p:xfrm>
          <a:off x="904366" y="3017519"/>
          <a:ext cx="10375737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8064D2F3-F976-2D23-E0A3-595C14FA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54" y="643466"/>
            <a:ext cx="92851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5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5030" y="-2664601"/>
            <a:ext cx="6858000" cy="1218805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0" y="0"/>
            <a:ext cx="9068483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03" y="-1684252"/>
            <a:ext cx="4894564" cy="1219037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 and white text&#10;&#10;AI-generated content may be incorrect.">
            <a:extLst>
              <a:ext uri="{FF2B5EF4-FFF2-40B4-BE49-F238E27FC236}">
                <a16:creationId xmlns:a16="http://schemas.microsoft.com/office/drawing/2014/main" id="{C798E293-5C33-753B-4CD6-569D5530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0" y="457200"/>
            <a:ext cx="95097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5030" y="-2664601"/>
            <a:ext cx="6858000" cy="1218805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0" y="0"/>
            <a:ext cx="9068483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03" y="-1684252"/>
            <a:ext cx="4894564" cy="1219037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case count&#10;&#10;AI-generated content may be incorrect.">
            <a:extLst>
              <a:ext uri="{FF2B5EF4-FFF2-40B4-BE49-F238E27FC236}">
                <a16:creationId xmlns:a16="http://schemas.microsoft.com/office/drawing/2014/main" id="{E7C54553-AE9D-C952-AE12-473E8BF6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0" y="457200"/>
            <a:ext cx="95097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en-AU" sz="4000"/>
              <a:t>Statistical Significance Testing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64251-9D05-B3D9-6616-CF7D173E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85946"/>
              </p:ext>
            </p:extLst>
          </p:nvPr>
        </p:nvGraphicFramePr>
        <p:xfrm>
          <a:off x="5302138" y="676656"/>
          <a:ext cx="6362567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0714" y="0"/>
            <a:ext cx="4096144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09058" y="-5008456"/>
            <a:ext cx="2170709" cy="121888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03" y="348865"/>
            <a:ext cx="9715580" cy="1576446"/>
          </a:xfrm>
        </p:spPr>
        <p:txBody>
          <a:bodyPr anchor="ctr"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19571DB-F51E-DDD6-6692-B3159DB9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80890"/>
              </p:ext>
            </p:extLst>
          </p:nvPr>
        </p:nvGraphicFramePr>
        <p:xfrm>
          <a:off x="643888" y="2615979"/>
          <a:ext cx="10924983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Discussion &amp;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ACB7B-B6F5-7FEE-6E69-DCE145896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783760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Organisational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28F2F9-7B77-BC79-45DB-44C0E5C46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353637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9E082-101C-1C60-72B2-AE891D30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71141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Usage Note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50DE2-0499-0828-862B-F4879643B4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EA337-76B6-3D76-88EC-6A9761ED7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22690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54F5D3-0E48-ED7B-11DD-96C8470DE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97093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5030" y="-2664601"/>
            <a:ext cx="6858000" cy="12188058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0" y="0"/>
            <a:ext cx="9068483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03" y="-1684252"/>
            <a:ext cx="4894564" cy="1219037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heatmap&#10;&#10;AI-generated content may be incorrect.">
            <a:extLst>
              <a:ext uri="{FF2B5EF4-FFF2-40B4-BE49-F238E27FC236}">
                <a16:creationId xmlns:a16="http://schemas.microsoft.com/office/drawing/2014/main" id="{D8E73AB3-CCA3-E553-2F01-95F4E74FF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12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85" y="327025"/>
            <a:ext cx="5323091" cy="1630363"/>
          </a:xfrm>
        </p:spPr>
        <p:txBody>
          <a:bodyPr anchor="b">
            <a:normAutofit/>
          </a:bodyPr>
          <a:lstStyle/>
          <a:p>
            <a:r>
              <a:rPr lang="en-AU" sz="3600"/>
              <a:t>EDA: Target Variable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7B725-311C-752C-F635-92D463D6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46" r="24787" b="-1"/>
          <a:stretch/>
        </p:blipFill>
        <p:spPr>
          <a:xfrm>
            <a:off x="5964801" y="1"/>
            <a:ext cx="622402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93EB6-84AF-7342-6922-CAD0DE4DB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812852"/>
              </p:ext>
            </p:extLst>
          </p:nvPr>
        </p:nvGraphicFramePr>
        <p:xfrm>
          <a:off x="480887" y="2286001"/>
          <a:ext cx="5323089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85" y="327025"/>
            <a:ext cx="5323091" cy="1630363"/>
          </a:xfrm>
        </p:spPr>
        <p:txBody>
          <a:bodyPr anchor="b">
            <a:normAutofit/>
          </a:bodyPr>
          <a:lstStyle/>
          <a:p>
            <a:r>
              <a:rPr lang="en-AU" sz="3600"/>
              <a:t>Regression Models Applied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C74B5-8C54-3A3C-CDDB-CB092704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72" r="5861" b="-1"/>
          <a:stretch/>
        </p:blipFill>
        <p:spPr>
          <a:xfrm>
            <a:off x="5964801" y="1"/>
            <a:ext cx="622402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CB454-4388-850A-BCAB-7574270F5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993139"/>
              </p:ext>
            </p:extLst>
          </p:nvPr>
        </p:nvGraphicFramePr>
        <p:xfrm>
          <a:off x="480887" y="2286001"/>
          <a:ext cx="5323089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iagram of a case count by animal type&#10;&#10;AI-generated content may be incorrect.">
            <a:extLst>
              <a:ext uri="{FF2B5EF4-FFF2-40B4-BE49-F238E27FC236}">
                <a16:creationId xmlns:a16="http://schemas.microsoft.com/office/drawing/2014/main" id="{3FE79E70-38B8-F6A6-C3B6-1F9907FA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2105665"/>
            <a:ext cx="5293337" cy="264666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8374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of a case status&#10;&#10;AI-generated content may be incorrect.">
            <a:extLst>
              <a:ext uri="{FF2B5EF4-FFF2-40B4-BE49-F238E27FC236}">
                <a16:creationId xmlns:a16="http://schemas.microsoft.com/office/drawing/2014/main" id="{C5EBBE43-761B-E595-F77B-6A211DAB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88" y="2105666"/>
            <a:ext cx="5293336" cy="26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2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87" y="480060"/>
            <a:ext cx="1123505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2890111C-ADFF-D785-15F5-3A58DC2C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2105665"/>
            <a:ext cx="5293337" cy="26466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8374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case count by disease type&#10;&#10;AI-generated content may be incorrect.">
            <a:extLst>
              <a:ext uri="{FF2B5EF4-FFF2-40B4-BE49-F238E27FC236}">
                <a16:creationId xmlns:a16="http://schemas.microsoft.com/office/drawing/2014/main" id="{9A078209-EB1B-216F-4BAE-9D7327B2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88" y="2105666"/>
            <a:ext cx="5293336" cy="26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318</Words>
  <Application>Microsoft Macintosh PowerPoint</Application>
  <PresentationFormat>Custom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Predictive Regression Modelling of Avian Disease Outbreaks</vt:lpstr>
      <vt:lpstr>Project Objectives</vt:lpstr>
      <vt:lpstr>Dataset Description</vt:lpstr>
      <vt:lpstr>Data Preprocessing</vt:lpstr>
      <vt:lpstr>PowerPoint Presentation</vt:lpstr>
      <vt:lpstr>EDA: Target Variable Distribution</vt:lpstr>
      <vt:lpstr>Regression Models Applied</vt:lpstr>
      <vt:lpstr>PowerPoint Presentation</vt:lpstr>
      <vt:lpstr>PowerPoint Presentation</vt:lpstr>
      <vt:lpstr>Model Performance</vt:lpstr>
      <vt:lpstr>PowerPoint Presentation</vt:lpstr>
      <vt:lpstr>PowerPoint Presentation</vt:lpstr>
      <vt:lpstr>PowerPoint Presentation</vt:lpstr>
      <vt:lpstr>PowerPoint Presentation</vt:lpstr>
      <vt:lpstr>Key Feature Importances</vt:lpstr>
      <vt:lpstr>PowerPoint Presentation</vt:lpstr>
      <vt:lpstr>PowerPoint Presentation</vt:lpstr>
      <vt:lpstr>PowerPoint Presentation</vt:lpstr>
      <vt:lpstr>Statistical Significance Testing</vt:lpstr>
      <vt:lpstr>Discussion &amp; Limitations</vt:lpstr>
      <vt:lpstr>Organisational Context</vt:lpstr>
      <vt:lpstr>Conclusion</vt:lpstr>
      <vt:lpstr>AI Usage 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Piyush Kanti Sutradhar</cp:lastModifiedBy>
  <cp:revision>3</cp:revision>
  <dcterms:created xsi:type="dcterms:W3CDTF">2013-01-27T09:14:16Z</dcterms:created>
  <dcterms:modified xsi:type="dcterms:W3CDTF">2025-04-23T00:41:27Z</dcterms:modified>
  <cp:category/>
</cp:coreProperties>
</file>