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8D8D6-9BF4-42D9-B862-03CED2122799}" type="doc">
      <dgm:prSet loTypeId="urn:microsoft.com/office/officeart/2005/8/layout/pyramid2" loCatId="list" qsTypeId="urn:microsoft.com/office/officeart/2005/8/quickstyle/3d4" qsCatId="3D" csTypeId="urn:microsoft.com/office/officeart/2005/8/colors/colorful2" csCatId="colorful" phldr="1"/>
      <dgm:spPr/>
    </dgm:pt>
    <dgm:pt modelId="{3C5A585B-05AF-401D-8589-E2D966F41857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Inspiration and Guidance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7F73818E-1413-464A-A986-E507D51178C3}" type="parTrans" cxnId="{BD240E82-C132-4789-BA03-0D6D6F4468F1}">
      <dgm:prSet/>
      <dgm:spPr/>
      <dgm:t>
        <a:bodyPr/>
        <a:lstStyle/>
        <a:p>
          <a:endParaRPr lang="en-US"/>
        </a:p>
      </dgm:t>
    </dgm:pt>
    <dgm:pt modelId="{83503DAB-085B-4156-A772-29FEA742BC95}" type="sibTrans" cxnId="{BD240E82-C132-4789-BA03-0D6D6F4468F1}">
      <dgm:prSet/>
      <dgm:spPr/>
      <dgm:t>
        <a:bodyPr/>
        <a:lstStyle/>
        <a:p>
          <a:endParaRPr lang="en-US"/>
        </a:p>
      </dgm:t>
    </dgm:pt>
    <dgm:pt modelId="{0E46DDB5-2F71-45E2-9586-53B8944E0AA3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Support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CEDE624-37E9-4E37-9608-9165C3030D9C}" type="parTrans" cxnId="{A9417735-FB33-4711-832A-0BDABC356275}">
      <dgm:prSet/>
      <dgm:spPr/>
      <dgm:t>
        <a:bodyPr/>
        <a:lstStyle/>
        <a:p>
          <a:endParaRPr lang="en-US"/>
        </a:p>
      </dgm:t>
    </dgm:pt>
    <dgm:pt modelId="{07649BF8-8616-40C1-B88B-F319817EE936}" type="sibTrans" cxnId="{A9417735-FB33-4711-832A-0BDABC356275}">
      <dgm:prSet/>
      <dgm:spPr/>
      <dgm:t>
        <a:bodyPr/>
        <a:lstStyle/>
        <a:p>
          <a:endParaRPr lang="en-US"/>
        </a:p>
      </dgm:t>
    </dgm:pt>
    <dgm:pt modelId="{CBB2F6AF-F3AA-49ED-842F-97444FF0EE29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Deterrence and Discipline </a:t>
          </a:r>
        </a:p>
      </dgm:t>
    </dgm:pt>
    <dgm:pt modelId="{3952F567-50D4-45B5-A77C-9B00811575F4}" type="parTrans" cxnId="{70DBCF33-AB73-4916-8460-31A64A179FB4}">
      <dgm:prSet/>
      <dgm:spPr/>
      <dgm:t>
        <a:bodyPr/>
        <a:lstStyle/>
        <a:p>
          <a:endParaRPr lang="en-US"/>
        </a:p>
      </dgm:t>
    </dgm:pt>
    <dgm:pt modelId="{E1F0E86F-3C9E-4EC2-9B44-F8D8CE234DC3}" type="sibTrans" cxnId="{70DBCF33-AB73-4916-8460-31A64A179FB4}">
      <dgm:prSet/>
      <dgm:spPr/>
      <dgm:t>
        <a:bodyPr/>
        <a:lstStyle/>
        <a:p>
          <a:endParaRPr lang="en-US"/>
        </a:p>
      </dgm:t>
    </dgm:pt>
    <dgm:pt modelId="{CC648721-D68E-4147-BB0E-3B5BF357746B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Education and Mutual Understanding </a:t>
          </a:r>
        </a:p>
      </dgm:t>
    </dgm:pt>
    <dgm:pt modelId="{182C334B-B5B5-432B-9E35-B945E68CB741}" type="parTrans" cxnId="{1A590FF6-E161-45D2-B410-899BEF850688}">
      <dgm:prSet/>
      <dgm:spPr/>
      <dgm:t>
        <a:bodyPr/>
        <a:lstStyle/>
        <a:p>
          <a:endParaRPr lang="en-US"/>
        </a:p>
      </dgm:t>
    </dgm:pt>
    <dgm:pt modelId="{D605F9BF-0A40-4A66-9293-CA0DE04C8EE4}" type="sibTrans" cxnId="{1A590FF6-E161-45D2-B410-899BEF850688}">
      <dgm:prSet/>
      <dgm:spPr/>
      <dgm:t>
        <a:bodyPr/>
        <a:lstStyle/>
        <a:p>
          <a:endParaRPr lang="en-US"/>
        </a:p>
      </dgm:t>
    </dgm:pt>
    <dgm:pt modelId="{DFE70206-340D-41D4-8D8A-92ECF22FBF50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Contributing to the Profession's Public Image </a:t>
          </a:r>
        </a:p>
      </dgm:t>
    </dgm:pt>
    <dgm:pt modelId="{620733AB-0508-4D1D-B590-CECA5D06EEDA}" type="parTrans" cxnId="{A300DB3E-B163-4B41-B2D6-C795C54DFD45}">
      <dgm:prSet/>
      <dgm:spPr/>
      <dgm:t>
        <a:bodyPr/>
        <a:lstStyle/>
        <a:p>
          <a:endParaRPr lang="en-US"/>
        </a:p>
      </dgm:t>
    </dgm:pt>
    <dgm:pt modelId="{0DF2B474-3977-4CE8-B14F-C2CE0455C9BD}" type="sibTrans" cxnId="{A300DB3E-B163-4B41-B2D6-C795C54DFD45}">
      <dgm:prSet/>
      <dgm:spPr/>
      <dgm:t>
        <a:bodyPr/>
        <a:lstStyle/>
        <a:p>
          <a:endParaRPr lang="en-US"/>
        </a:p>
      </dgm:t>
    </dgm:pt>
    <dgm:pt modelId="{0398BCCE-AB10-48E1-B353-7DF7993A739F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Protecting the Status Quo </a:t>
          </a:r>
        </a:p>
      </dgm:t>
    </dgm:pt>
    <dgm:pt modelId="{5DCDD2B8-FA33-4014-B7DF-45E4D6408EED}" type="parTrans" cxnId="{D9569711-5D57-401A-BFAB-3D907387548E}">
      <dgm:prSet/>
      <dgm:spPr/>
      <dgm:t>
        <a:bodyPr/>
        <a:lstStyle/>
        <a:p>
          <a:endParaRPr lang="en-US"/>
        </a:p>
      </dgm:t>
    </dgm:pt>
    <dgm:pt modelId="{48584784-939E-493B-AEFD-93347FBB1A50}" type="sibTrans" cxnId="{D9569711-5D57-401A-BFAB-3D907387548E}">
      <dgm:prSet/>
      <dgm:spPr/>
      <dgm:t>
        <a:bodyPr/>
        <a:lstStyle/>
        <a:p>
          <a:endParaRPr lang="en-US"/>
        </a:p>
      </dgm:t>
    </dgm:pt>
    <dgm:pt modelId="{49804D2C-237F-482E-9E22-9668E16A0913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Promoting Business Interests </a:t>
          </a:r>
        </a:p>
      </dgm:t>
    </dgm:pt>
    <dgm:pt modelId="{D47CC986-B885-455F-A9EA-A04D0958BCEB}" type="parTrans" cxnId="{29029361-F0FC-4536-AFF9-A5EB6A168C0D}">
      <dgm:prSet/>
      <dgm:spPr/>
      <dgm:t>
        <a:bodyPr/>
        <a:lstStyle/>
        <a:p>
          <a:endParaRPr lang="en-US"/>
        </a:p>
      </dgm:t>
    </dgm:pt>
    <dgm:pt modelId="{AF0E3F90-5176-401C-AE41-FF163C8957DC}" type="sibTrans" cxnId="{29029361-F0FC-4536-AFF9-A5EB6A168C0D}">
      <dgm:prSet/>
      <dgm:spPr/>
      <dgm:t>
        <a:bodyPr/>
        <a:lstStyle/>
        <a:p>
          <a:endParaRPr lang="en-US"/>
        </a:p>
      </dgm:t>
    </dgm:pt>
    <dgm:pt modelId="{B62A01A8-3513-46ED-A981-23322E9707E0}" type="pres">
      <dgm:prSet presAssocID="{D338D8D6-9BF4-42D9-B862-03CED2122799}" presName="compositeShape" presStyleCnt="0">
        <dgm:presLayoutVars>
          <dgm:dir/>
          <dgm:resizeHandles/>
        </dgm:presLayoutVars>
      </dgm:prSet>
      <dgm:spPr/>
    </dgm:pt>
    <dgm:pt modelId="{B1022A45-A67F-4284-97A8-722382B39812}" type="pres">
      <dgm:prSet presAssocID="{D338D8D6-9BF4-42D9-B862-03CED2122799}" presName="pyramid" presStyleLbl="node1" presStyleIdx="0" presStyleCnt="1"/>
      <dgm:spPr/>
    </dgm:pt>
    <dgm:pt modelId="{D5F23D3E-F335-43F3-8F7B-7F5233961E3C}" type="pres">
      <dgm:prSet presAssocID="{D338D8D6-9BF4-42D9-B862-03CED2122799}" presName="theList" presStyleCnt="0"/>
      <dgm:spPr/>
    </dgm:pt>
    <dgm:pt modelId="{F78E3E4C-F1CE-4E95-8A98-0685937A39D7}" type="pres">
      <dgm:prSet presAssocID="{3C5A585B-05AF-401D-8589-E2D966F41857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D96D1-89E0-4177-8CEC-DDF1C3A06372}" type="pres">
      <dgm:prSet presAssocID="{3C5A585B-05AF-401D-8589-E2D966F41857}" presName="aSpace" presStyleCnt="0"/>
      <dgm:spPr/>
    </dgm:pt>
    <dgm:pt modelId="{6A63913B-0704-48D3-A1E9-3F121AFF9F93}" type="pres">
      <dgm:prSet presAssocID="{0E46DDB5-2F71-45E2-9586-53B8944E0AA3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40378-ED00-4FBA-A75C-1FA663B327A3}" type="pres">
      <dgm:prSet presAssocID="{0E46DDB5-2F71-45E2-9586-53B8944E0AA3}" presName="aSpace" presStyleCnt="0"/>
      <dgm:spPr/>
    </dgm:pt>
    <dgm:pt modelId="{359DEC72-41FA-48C4-B995-59987A2900F1}" type="pres">
      <dgm:prSet presAssocID="{CBB2F6AF-F3AA-49ED-842F-97444FF0EE29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25CF2-985E-4C49-95F8-CE15898ECC45}" type="pres">
      <dgm:prSet presAssocID="{CBB2F6AF-F3AA-49ED-842F-97444FF0EE29}" presName="aSpace" presStyleCnt="0"/>
      <dgm:spPr/>
    </dgm:pt>
    <dgm:pt modelId="{3ABBF9FA-1D25-46C8-8110-2DE074275F6D}" type="pres">
      <dgm:prSet presAssocID="{CC648721-D68E-4147-BB0E-3B5BF357746B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C06E1-F2D1-4197-AF80-A5835D9EBDC6}" type="pres">
      <dgm:prSet presAssocID="{CC648721-D68E-4147-BB0E-3B5BF357746B}" presName="aSpace" presStyleCnt="0"/>
      <dgm:spPr/>
    </dgm:pt>
    <dgm:pt modelId="{5566418A-BE72-4323-8117-C70151D63692}" type="pres">
      <dgm:prSet presAssocID="{DFE70206-340D-41D4-8D8A-92ECF22FBF50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7DBE-077D-4AD1-ACD9-59BA929351E9}" type="pres">
      <dgm:prSet presAssocID="{DFE70206-340D-41D4-8D8A-92ECF22FBF50}" presName="aSpace" presStyleCnt="0"/>
      <dgm:spPr/>
    </dgm:pt>
    <dgm:pt modelId="{5ADCBBB8-962F-4F11-A6C2-0B549D25DFC6}" type="pres">
      <dgm:prSet presAssocID="{0398BCCE-AB10-48E1-B353-7DF7993A739F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48587-9724-4394-ACB4-02FB7EAAD04E}" type="pres">
      <dgm:prSet presAssocID="{0398BCCE-AB10-48E1-B353-7DF7993A739F}" presName="aSpace" presStyleCnt="0"/>
      <dgm:spPr/>
    </dgm:pt>
    <dgm:pt modelId="{74D1F17D-059B-46A2-AE96-88C32E4302E8}" type="pres">
      <dgm:prSet presAssocID="{49804D2C-237F-482E-9E22-9668E16A0913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393DB-25D1-4FBA-B7F3-9680632D5AAC}" type="pres">
      <dgm:prSet presAssocID="{49804D2C-237F-482E-9E22-9668E16A0913}" presName="aSpace" presStyleCnt="0"/>
      <dgm:spPr/>
    </dgm:pt>
  </dgm:ptLst>
  <dgm:cxnLst>
    <dgm:cxn modelId="{29029361-F0FC-4536-AFF9-A5EB6A168C0D}" srcId="{D338D8D6-9BF4-42D9-B862-03CED2122799}" destId="{49804D2C-237F-482E-9E22-9668E16A0913}" srcOrd="6" destOrd="0" parTransId="{D47CC986-B885-455F-A9EA-A04D0958BCEB}" sibTransId="{AF0E3F90-5176-401C-AE41-FF163C8957DC}"/>
    <dgm:cxn modelId="{BD240E82-C132-4789-BA03-0D6D6F4468F1}" srcId="{D338D8D6-9BF4-42D9-B862-03CED2122799}" destId="{3C5A585B-05AF-401D-8589-E2D966F41857}" srcOrd="0" destOrd="0" parTransId="{7F73818E-1413-464A-A986-E507D51178C3}" sibTransId="{83503DAB-085B-4156-A772-29FEA742BC95}"/>
    <dgm:cxn modelId="{0407F61D-4003-41EE-A1FB-50261597563C}" type="presOf" srcId="{3C5A585B-05AF-401D-8589-E2D966F41857}" destId="{F78E3E4C-F1CE-4E95-8A98-0685937A39D7}" srcOrd="0" destOrd="0" presId="urn:microsoft.com/office/officeart/2005/8/layout/pyramid2"/>
    <dgm:cxn modelId="{50AA17C9-3F99-43B9-AE8E-B4A890273EC2}" type="presOf" srcId="{CC648721-D68E-4147-BB0E-3B5BF357746B}" destId="{3ABBF9FA-1D25-46C8-8110-2DE074275F6D}" srcOrd="0" destOrd="0" presId="urn:microsoft.com/office/officeart/2005/8/layout/pyramid2"/>
    <dgm:cxn modelId="{95091ACC-D92E-4281-B582-199A31F7CC44}" type="presOf" srcId="{49804D2C-237F-482E-9E22-9668E16A0913}" destId="{74D1F17D-059B-46A2-AE96-88C32E4302E8}" srcOrd="0" destOrd="0" presId="urn:microsoft.com/office/officeart/2005/8/layout/pyramid2"/>
    <dgm:cxn modelId="{0890BD53-58FF-44D1-A74A-BD9E77772BE3}" type="presOf" srcId="{DFE70206-340D-41D4-8D8A-92ECF22FBF50}" destId="{5566418A-BE72-4323-8117-C70151D63692}" srcOrd="0" destOrd="0" presId="urn:microsoft.com/office/officeart/2005/8/layout/pyramid2"/>
    <dgm:cxn modelId="{C47BC313-27ED-4704-8AF4-0739B57D6CDF}" type="presOf" srcId="{CBB2F6AF-F3AA-49ED-842F-97444FF0EE29}" destId="{359DEC72-41FA-48C4-B995-59987A2900F1}" srcOrd="0" destOrd="0" presId="urn:microsoft.com/office/officeart/2005/8/layout/pyramid2"/>
    <dgm:cxn modelId="{A300DB3E-B163-4B41-B2D6-C795C54DFD45}" srcId="{D338D8D6-9BF4-42D9-B862-03CED2122799}" destId="{DFE70206-340D-41D4-8D8A-92ECF22FBF50}" srcOrd="4" destOrd="0" parTransId="{620733AB-0508-4D1D-B590-CECA5D06EEDA}" sibTransId="{0DF2B474-3977-4CE8-B14F-C2CE0455C9BD}"/>
    <dgm:cxn modelId="{70DBCF33-AB73-4916-8460-31A64A179FB4}" srcId="{D338D8D6-9BF4-42D9-B862-03CED2122799}" destId="{CBB2F6AF-F3AA-49ED-842F-97444FF0EE29}" srcOrd="2" destOrd="0" parTransId="{3952F567-50D4-45B5-A77C-9B00811575F4}" sibTransId="{E1F0E86F-3C9E-4EC2-9B44-F8D8CE234DC3}"/>
    <dgm:cxn modelId="{D9569711-5D57-401A-BFAB-3D907387548E}" srcId="{D338D8D6-9BF4-42D9-B862-03CED2122799}" destId="{0398BCCE-AB10-48E1-B353-7DF7993A739F}" srcOrd="5" destOrd="0" parTransId="{5DCDD2B8-FA33-4014-B7DF-45E4D6408EED}" sibTransId="{48584784-939E-493B-AEFD-93347FBB1A50}"/>
    <dgm:cxn modelId="{FDDEEB31-B78E-49B1-AEA7-DD46BECD662D}" type="presOf" srcId="{0E46DDB5-2F71-45E2-9586-53B8944E0AA3}" destId="{6A63913B-0704-48D3-A1E9-3F121AFF9F93}" srcOrd="0" destOrd="0" presId="urn:microsoft.com/office/officeart/2005/8/layout/pyramid2"/>
    <dgm:cxn modelId="{6DD379A6-BD7B-46CC-9F37-BEFA88ADC73D}" type="presOf" srcId="{0398BCCE-AB10-48E1-B353-7DF7993A739F}" destId="{5ADCBBB8-962F-4F11-A6C2-0B549D25DFC6}" srcOrd="0" destOrd="0" presId="urn:microsoft.com/office/officeart/2005/8/layout/pyramid2"/>
    <dgm:cxn modelId="{F59B9DEF-74F9-422C-8050-9C0F6930EFD5}" type="presOf" srcId="{D338D8D6-9BF4-42D9-B862-03CED2122799}" destId="{B62A01A8-3513-46ED-A981-23322E9707E0}" srcOrd="0" destOrd="0" presId="urn:microsoft.com/office/officeart/2005/8/layout/pyramid2"/>
    <dgm:cxn modelId="{A9417735-FB33-4711-832A-0BDABC356275}" srcId="{D338D8D6-9BF4-42D9-B862-03CED2122799}" destId="{0E46DDB5-2F71-45E2-9586-53B8944E0AA3}" srcOrd="1" destOrd="0" parTransId="{9CEDE624-37E9-4E37-9608-9165C3030D9C}" sibTransId="{07649BF8-8616-40C1-B88B-F319817EE936}"/>
    <dgm:cxn modelId="{1A590FF6-E161-45D2-B410-899BEF850688}" srcId="{D338D8D6-9BF4-42D9-B862-03CED2122799}" destId="{CC648721-D68E-4147-BB0E-3B5BF357746B}" srcOrd="3" destOrd="0" parTransId="{182C334B-B5B5-432B-9E35-B945E68CB741}" sibTransId="{D605F9BF-0A40-4A66-9293-CA0DE04C8EE4}"/>
    <dgm:cxn modelId="{90FFD791-09E4-4E7E-A37F-4CCD37FC1F2D}" type="presParOf" srcId="{B62A01A8-3513-46ED-A981-23322E9707E0}" destId="{B1022A45-A67F-4284-97A8-722382B39812}" srcOrd="0" destOrd="0" presId="urn:microsoft.com/office/officeart/2005/8/layout/pyramid2"/>
    <dgm:cxn modelId="{6B43B67D-5344-4A99-A7EB-7AA61A770886}" type="presParOf" srcId="{B62A01A8-3513-46ED-A981-23322E9707E0}" destId="{D5F23D3E-F335-43F3-8F7B-7F5233961E3C}" srcOrd="1" destOrd="0" presId="urn:microsoft.com/office/officeart/2005/8/layout/pyramid2"/>
    <dgm:cxn modelId="{B05303C7-0EA8-4084-95C5-657F3D0D0E2D}" type="presParOf" srcId="{D5F23D3E-F335-43F3-8F7B-7F5233961E3C}" destId="{F78E3E4C-F1CE-4E95-8A98-0685937A39D7}" srcOrd="0" destOrd="0" presId="urn:microsoft.com/office/officeart/2005/8/layout/pyramid2"/>
    <dgm:cxn modelId="{4BF1E120-908F-4982-9C87-7E2B0DB5D45B}" type="presParOf" srcId="{D5F23D3E-F335-43F3-8F7B-7F5233961E3C}" destId="{ACBD96D1-89E0-4177-8CEC-DDF1C3A06372}" srcOrd="1" destOrd="0" presId="urn:microsoft.com/office/officeart/2005/8/layout/pyramid2"/>
    <dgm:cxn modelId="{740F71C0-65BC-4CCA-8614-9090385280F9}" type="presParOf" srcId="{D5F23D3E-F335-43F3-8F7B-7F5233961E3C}" destId="{6A63913B-0704-48D3-A1E9-3F121AFF9F93}" srcOrd="2" destOrd="0" presId="urn:microsoft.com/office/officeart/2005/8/layout/pyramid2"/>
    <dgm:cxn modelId="{A6DCDE96-DA57-4BB8-89FE-AEDED745056D}" type="presParOf" srcId="{D5F23D3E-F335-43F3-8F7B-7F5233961E3C}" destId="{98740378-ED00-4FBA-A75C-1FA663B327A3}" srcOrd="3" destOrd="0" presId="urn:microsoft.com/office/officeart/2005/8/layout/pyramid2"/>
    <dgm:cxn modelId="{6525B7DB-2A0F-40D4-A291-34636C737134}" type="presParOf" srcId="{D5F23D3E-F335-43F3-8F7B-7F5233961E3C}" destId="{359DEC72-41FA-48C4-B995-59987A2900F1}" srcOrd="4" destOrd="0" presId="urn:microsoft.com/office/officeart/2005/8/layout/pyramid2"/>
    <dgm:cxn modelId="{F2FAD2BE-C4DD-4613-8CAE-F0CE0989F5A8}" type="presParOf" srcId="{D5F23D3E-F335-43F3-8F7B-7F5233961E3C}" destId="{B3125CF2-985E-4C49-95F8-CE15898ECC45}" srcOrd="5" destOrd="0" presId="urn:microsoft.com/office/officeart/2005/8/layout/pyramid2"/>
    <dgm:cxn modelId="{83E24434-DEDF-4038-ACB4-3620EB1E51B5}" type="presParOf" srcId="{D5F23D3E-F335-43F3-8F7B-7F5233961E3C}" destId="{3ABBF9FA-1D25-46C8-8110-2DE074275F6D}" srcOrd="6" destOrd="0" presId="urn:microsoft.com/office/officeart/2005/8/layout/pyramid2"/>
    <dgm:cxn modelId="{E9BC37F3-9982-464C-9845-F0CFA3B3AD2A}" type="presParOf" srcId="{D5F23D3E-F335-43F3-8F7B-7F5233961E3C}" destId="{F35C06E1-F2D1-4197-AF80-A5835D9EBDC6}" srcOrd="7" destOrd="0" presId="urn:microsoft.com/office/officeart/2005/8/layout/pyramid2"/>
    <dgm:cxn modelId="{1723073C-4D96-4AC4-92A3-74DBFC0E431E}" type="presParOf" srcId="{D5F23D3E-F335-43F3-8F7B-7F5233961E3C}" destId="{5566418A-BE72-4323-8117-C70151D63692}" srcOrd="8" destOrd="0" presId="urn:microsoft.com/office/officeart/2005/8/layout/pyramid2"/>
    <dgm:cxn modelId="{7E8B99F0-6D75-4792-8924-B8899ECA8AE0}" type="presParOf" srcId="{D5F23D3E-F335-43F3-8F7B-7F5233961E3C}" destId="{64CB7DBE-077D-4AD1-ACD9-59BA929351E9}" srcOrd="9" destOrd="0" presId="urn:microsoft.com/office/officeart/2005/8/layout/pyramid2"/>
    <dgm:cxn modelId="{43D8BCE7-B03D-463B-B9E7-AB6EB0B4CA70}" type="presParOf" srcId="{D5F23D3E-F335-43F3-8F7B-7F5233961E3C}" destId="{5ADCBBB8-962F-4F11-A6C2-0B549D25DFC6}" srcOrd="10" destOrd="0" presId="urn:microsoft.com/office/officeart/2005/8/layout/pyramid2"/>
    <dgm:cxn modelId="{DE5A58FE-CE5E-4C5D-9EF1-D07A3B7281C9}" type="presParOf" srcId="{D5F23D3E-F335-43F3-8F7B-7F5233961E3C}" destId="{86648587-9724-4394-ACB4-02FB7EAAD04E}" srcOrd="11" destOrd="0" presId="urn:microsoft.com/office/officeart/2005/8/layout/pyramid2"/>
    <dgm:cxn modelId="{DB32A12C-79AB-418F-8CD3-E1D313758A8F}" type="presParOf" srcId="{D5F23D3E-F335-43F3-8F7B-7F5233961E3C}" destId="{74D1F17D-059B-46A2-AE96-88C32E4302E8}" srcOrd="12" destOrd="0" presId="urn:microsoft.com/office/officeart/2005/8/layout/pyramid2"/>
    <dgm:cxn modelId="{5571D7FE-2293-43EE-B185-E93E5C116837}" type="presParOf" srcId="{D5F23D3E-F335-43F3-8F7B-7F5233961E3C}" destId="{944393DB-25D1-4FBA-B7F3-9680632D5AAC}" srcOrd="13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29657-9433-4625-8BA0-C6DE44272EC5}" type="doc">
      <dgm:prSet loTypeId="urn:microsoft.com/office/officeart/2005/8/layout/pyramid4" loCatId="pyramid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CAEA1E4-6457-4644-BF7D-FF6F3E86A76C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Restriction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D8F72C66-C7FB-4B79-B5D0-ED224510EF55}" type="parTrans" cxnId="{F74E3D53-2D7F-4488-B8E2-B0BBBE7BDED3}">
      <dgm:prSet/>
      <dgm:spPr/>
      <dgm:t>
        <a:bodyPr/>
        <a:lstStyle/>
        <a:p>
          <a:endParaRPr lang="en-US"/>
        </a:p>
      </dgm:t>
    </dgm:pt>
    <dgm:pt modelId="{01F93AFA-22D6-4228-ADE4-21F8F6D271A2}" type="sibTrans" cxnId="{F74E3D53-2D7F-4488-B8E2-B0BBBE7BDED3}">
      <dgm:prSet/>
      <dgm:spPr/>
      <dgm:t>
        <a:bodyPr/>
        <a:lstStyle/>
        <a:p>
          <a:endParaRPr lang="en-US"/>
        </a:p>
      </dgm:t>
    </dgm:pt>
    <dgm:pt modelId="{A973B1B7-7254-40B9-88D2-04142CA78663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No solution for conflict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F82A2904-07C2-4645-9F8D-1065899DCFCC}" type="parTrans" cxnId="{BAEBB6CD-EB93-4A35-989E-38354E1C7899}">
      <dgm:prSet/>
      <dgm:spPr/>
      <dgm:t>
        <a:bodyPr/>
        <a:lstStyle/>
        <a:p>
          <a:endParaRPr lang="en-US"/>
        </a:p>
      </dgm:t>
    </dgm:pt>
    <dgm:pt modelId="{5C918C20-E54A-4177-8A1A-6E6FA0963BB4}" type="sibTrans" cxnId="{BAEBB6CD-EB93-4A35-989E-38354E1C7899}">
      <dgm:prSet/>
      <dgm:spPr/>
      <dgm:t>
        <a:bodyPr/>
        <a:lstStyle/>
        <a:p>
          <a:endParaRPr lang="en-US"/>
        </a:p>
      </dgm:t>
    </dgm:pt>
    <dgm:pt modelId="{B4CBA5B7-E6D2-488E-BDA3-DB91C6CCD2C7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No moral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27A0D523-90EE-4002-A7B8-D2995BB68B61}" type="parTrans" cxnId="{0C5A5C53-58A6-4577-95DA-5156C25092ED}">
      <dgm:prSet/>
      <dgm:spPr/>
      <dgm:t>
        <a:bodyPr/>
        <a:lstStyle/>
        <a:p>
          <a:endParaRPr lang="en-US"/>
        </a:p>
      </dgm:t>
    </dgm:pt>
    <dgm:pt modelId="{A4AE66D2-FAA9-4346-91DD-75CA2352FA11}" type="sibTrans" cxnId="{0C5A5C53-58A6-4577-95DA-5156C25092ED}">
      <dgm:prSet/>
      <dgm:spPr/>
      <dgm:t>
        <a:bodyPr/>
        <a:lstStyle/>
        <a:p>
          <a:endParaRPr lang="en-US"/>
        </a:p>
      </dgm:t>
    </dgm:pt>
    <dgm:pt modelId="{433492AC-CDF8-4A8C-BE70-D835B6A426C6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Reproduction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21FDDFE3-0851-49BD-B1E4-C7B7F7770121}" type="parTrans" cxnId="{26273B02-583C-4E68-A078-2AB7F65F472A}">
      <dgm:prSet/>
      <dgm:spPr/>
      <dgm:t>
        <a:bodyPr/>
        <a:lstStyle/>
        <a:p>
          <a:endParaRPr lang="en-US"/>
        </a:p>
      </dgm:t>
    </dgm:pt>
    <dgm:pt modelId="{BE955A28-55B4-4457-88C5-5B903ADA4888}" type="sibTrans" cxnId="{26273B02-583C-4E68-A078-2AB7F65F472A}">
      <dgm:prSet/>
      <dgm:spPr/>
      <dgm:t>
        <a:bodyPr/>
        <a:lstStyle/>
        <a:p>
          <a:endParaRPr lang="en-US"/>
        </a:p>
      </dgm:t>
    </dgm:pt>
    <dgm:pt modelId="{285E9A18-7BDA-4F4B-8DD1-19FB9460500A}" type="pres">
      <dgm:prSet presAssocID="{8F129657-9433-4625-8BA0-C6DE44272EC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9E3A46-6A16-46F8-A736-4A74D536849F}" type="pres">
      <dgm:prSet presAssocID="{8F129657-9433-4625-8BA0-C6DE44272EC5}" presName="triangle1" presStyleLbl="node1" presStyleIdx="0" presStyleCnt="4" custScaleX="109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49AA2-6983-4041-8AEB-3932D024AEB7}" type="pres">
      <dgm:prSet presAssocID="{8F129657-9433-4625-8BA0-C6DE44272EC5}" presName="triangle2" presStyleLbl="node1" presStyleIdx="1" presStyleCnt="4" custScaleX="145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55643-0CDF-4455-A576-3179B6BAFBC5}" type="pres">
      <dgm:prSet presAssocID="{8F129657-9433-4625-8BA0-C6DE44272EC5}" presName="triangle3" presStyleLbl="node1" presStyleIdx="2" presStyleCnt="4" custScaleX="98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A13C6-CD4D-433C-BFCE-D3D8067DACDE}" type="pres">
      <dgm:prSet presAssocID="{8F129657-9433-4625-8BA0-C6DE44272EC5}" presName="triangle4" presStyleLbl="node1" presStyleIdx="3" presStyleCnt="4" custScaleX="134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4E3D53-2D7F-4488-B8E2-B0BBBE7BDED3}" srcId="{8F129657-9433-4625-8BA0-C6DE44272EC5}" destId="{2CAEA1E4-6457-4644-BF7D-FF6F3E86A76C}" srcOrd="0" destOrd="0" parTransId="{D8F72C66-C7FB-4B79-B5D0-ED224510EF55}" sibTransId="{01F93AFA-22D6-4228-ADE4-21F8F6D271A2}"/>
    <dgm:cxn modelId="{08D00511-866E-4616-B740-CD43D18689E6}" type="presOf" srcId="{B4CBA5B7-E6D2-488E-BDA3-DB91C6CCD2C7}" destId="{74055643-0CDF-4455-A576-3179B6BAFBC5}" srcOrd="0" destOrd="0" presId="urn:microsoft.com/office/officeart/2005/8/layout/pyramid4"/>
    <dgm:cxn modelId="{9A843686-F011-423E-BB02-DE4D7C90A600}" type="presOf" srcId="{433492AC-CDF8-4A8C-BE70-D835B6A426C6}" destId="{958A13C6-CD4D-433C-BFCE-D3D8067DACDE}" srcOrd="0" destOrd="0" presId="urn:microsoft.com/office/officeart/2005/8/layout/pyramid4"/>
    <dgm:cxn modelId="{2BBDF2D7-4088-42FC-A006-BF8A74EC7E9B}" type="presOf" srcId="{8F129657-9433-4625-8BA0-C6DE44272EC5}" destId="{285E9A18-7BDA-4F4B-8DD1-19FB9460500A}" srcOrd="0" destOrd="0" presId="urn:microsoft.com/office/officeart/2005/8/layout/pyramid4"/>
    <dgm:cxn modelId="{BA970A25-487F-40C0-93D2-6FBF9B5590B3}" type="presOf" srcId="{2CAEA1E4-6457-4644-BF7D-FF6F3E86A76C}" destId="{059E3A46-6A16-46F8-A736-4A74D536849F}" srcOrd="0" destOrd="0" presId="urn:microsoft.com/office/officeart/2005/8/layout/pyramid4"/>
    <dgm:cxn modelId="{5C051710-9D23-4178-81AD-6977A49A38C2}" type="presOf" srcId="{A973B1B7-7254-40B9-88D2-04142CA78663}" destId="{05749AA2-6983-4041-8AEB-3932D024AEB7}" srcOrd="0" destOrd="0" presId="urn:microsoft.com/office/officeart/2005/8/layout/pyramid4"/>
    <dgm:cxn modelId="{26273B02-583C-4E68-A078-2AB7F65F472A}" srcId="{8F129657-9433-4625-8BA0-C6DE44272EC5}" destId="{433492AC-CDF8-4A8C-BE70-D835B6A426C6}" srcOrd="3" destOrd="0" parTransId="{21FDDFE3-0851-49BD-B1E4-C7B7F7770121}" sibTransId="{BE955A28-55B4-4457-88C5-5B903ADA4888}"/>
    <dgm:cxn modelId="{0C5A5C53-58A6-4577-95DA-5156C25092ED}" srcId="{8F129657-9433-4625-8BA0-C6DE44272EC5}" destId="{B4CBA5B7-E6D2-488E-BDA3-DB91C6CCD2C7}" srcOrd="2" destOrd="0" parTransId="{27A0D523-90EE-4002-A7B8-D2995BB68B61}" sibTransId="{A4AE66D2-FAA9-4346-91DD-75CA2352FA11}"/>
    <dgm:cxn modelId="{BAEBB6CD-EB93-4A35-989E-38354E1C7899}" srcId="{8F129657-9433-4625-8BA0-C6DE44272EC5}" destId="{A973B1B7-7254-40B9-88D2-04142CA78663}" srcOrd="1" destOrd="0" parTransId="{F82A2904-07C2-4645-9F8D-1065899DCFCC}" sibTransId="{5C918C20-E54A-4177-8A1A-6E6FA0963BB4}"/>
    <dgm:cxn modelId="{EC852D9D-0193-42C6-9766-F7FC2E08DC5F}" type="presParOf" srcId="{285E9A18-7BDA-4F4B-8DD1-19FB9460500A}" destId="{059E3A46-6A16-46F8-A736-4A74D536849F}" srcOrd="0" destOrd="0" presId="urn:microsoft.com/office/officeart/2005/8/layout/pyramid4"/>
    <dgm:cxn modelId="{C03A4D41-BEB7-41CC-A526-B653CDD5B373}" type="presParOf" srcId="{285E9A18-7BDA-4F4B-8DD1-19FB9460500A}" destId="{05749AA2-6983-4041-8AEB-3932D024AEB7}" srcOrd="1" destOrd="0" presId="urn:microsoft.com/office/officeart/2005/8/layout/pyramid4"/>
    <dgm:cxn modelId="{ABD74B10-D31F-4411-9A64-BF8282F90CD4}" type="presParOf" srcId="{285E9A18-7BDA-4F4B-8DD1-19FB9460500A}" destId="{74055643-0CDF-4455-A576-3179B6BAFBC5}" srcOrd="2" destOrd="0" presId="urn:microsoft.com/office/officeart/2005/8/layout/pyramid4"/>
    <dgm:cxn modelId="{B5794C90-056D-4913-9FC6-3CF1B205C2AA}" type="presParOf" srcId="{285E9A18-7BDA-4F4B-8DD1-19FB9460500A}" destId="{958A13C6-CD4D-433C-BFCE-D3D8067DACDE}" srcOrd="3" destOrd="0" presId="urn:microsoft.com/office/officeart/2005/8/layout/pyramid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8D4F0-912D-4AEE-B2EC-F3E40775F1FF}" type="doc">
      <dgm:prSet loTypeId="urn:microsoft.com/office/officeart/2005/8/layout/pyramid2" loCatId="list" qsTypeId="urn:microsoft.com/office/officeart/2005/8/quickstyle/3d7" qsCatId="3D" csTypeId="urn:microsoft.com/office/officeart/2005/8/colors/colorful3" csCatId="colorful" phldr="1"/>
      <dgm:spPr/>
    </dgm:pt>
    <dgm:pt modelId="{D253F069-19A0-454E-A4A2-73A90A09F64A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Safety, health, and welfare of the public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4DB7269-853C-4ED1-87FB-C237EE9D5534}" type="parTrans" cxnId="{EF03DFA6-F960-49C0-B797-D2A9C61E0697}">
      <dgm:prSet/>
      <dgm:spPr/>
      <dgm:t>
        <a:bodyPr/>
        <a:lstStyle/>
        <a:p>
          <a:endParaRPr lang="en-US"/>
        </a:p>
      </dgm:t>
    </dgm:pt>
    <dgm:pt modelId="{3E85D564-1647-410B-B905-DB623A334B40}" type="sibTrans" cxnId="{EF03DFA6-F960-49C0-B797-D2A9C61E0697}">
      <dgm:prSet/>
      <dgm:spPr/>
      <dgm:t>
        <a:bodyPr/>
        <a:lstStyle/>
        <a:p>
          <a:endParaRPr lang="en-US"/>
        </a:p>
      </dgm:t>
    </dgm:pt>
    <dgm:pt modelId="{9CC87F84-179E-49D1-B1A9-114DA105151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Work in the areas of their competence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81E3186-240B-49DF-AEFA-6A13093384F0}" type="parTrans" cxnId="{9274FF9E-4101-41DD-AA9E-E91BD8D95B7A}">
      <dgm:prSet/>
      <dgm:spPr/>
      <dgm:t>
        <a:bodyPr/>
        <a:lstStyle/>
        <a:p>
          <a:endParaRPr lang="en-US"/>
        </a:p>
      </dgm:t>
    </dgm:pt>
    <dgm:pt modelId="{4519A8EA-7A3B-42DB-AAD6-2A51B0FE73E7}" type="sibTrans" cxnId="{9274FF9E-4101-41DD-AA9E-E91BD8D95B7A}">
      <dgm:prSet/>
      <dgm:spPr/>
      <dgm:t>
        <a:bodyPr/>
        <a:lstStyle/>
        <a:p>
          <a:endParaRPr lang="en-US"/>
        </a:p>
      </dgm:t>
    </dgm:pt>
    <dgm:pt modelId="{DE5ADED1-7F54-4D4A-8D25-122936AC9E5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Be professional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9564957-DDBB-4BA8-9F97-33A846D936E2}" type="parTrans" cxnId="{89340D10-0823-472E-BADE-3A04E3842E3D}">
      <dgm:prSet/>
      <dgm:spPr/>
      <dgm:t>
        <a:bodyPr/>
        <a:lstStyle/>
        <a:p>
          <a:endParaRPr lang="en-US"/>
        </a:p>
      </dgm:t>
    </dgm:pt>
    <dgm:pt modelId="{5272D1A6-C7A1-42D5-93BD-A597FA65020E}" type="sibTrans" cxnId="{89340D10-0823-472E-BADE-3A04E3842E3D}">
      <dgm:prSet/>
      <dgm:spPr/>
      <dgm:t>
        <a:bodyPr/>
        <a:lstStyle/>
        <a:p>
          <a:endParaRPr lang="en-US"/>
        </a:p>
      </dgm:t>
    </dgm:pt>
    <dgm:pt modelId="{DFE24081-70B5-4697-B451-C40E3D96A0D0}" type="pres">
      <dgm:prSet presAssocID="{BFF8D4F0-912D-4AEE-B2EC-F3E40775F1FF}" presName="compositeShape" presStyleCnt="0">
        <dgm:presLayoutVars>
          <dgm:dir/>
          <dgm:resizeHandles/>
        </dgm:presLayoutVars>
      </dgm:prSet>
      <dgm:spPr/>
    </dgm:pt>
    <dgm:pt modelId="{8E21B0FD-D03F-4BFD-80AA-BFDA85023176}" type="pres">
      <dgm:prSet presAssocID="{BFF8D4F0-912D-4AEE-B2EC-F3E40775F1FF}" presName="pyramid" presStyleLbl="node1" presStyleIdx="0" presStyleCnt="1"/>
      <dgm:spPr/>
    </dgm:pt>
    <dgm:pt modelId="{1FDD09E2-D38F-4266-8B7B-00D379826261}" type="pres">
      <dgm:prSet presAssocID="{BFF8D4F0-912D-4AEE-B2EC-F3E40775F1FF}" presName="theList" presStyleCnt="0"/>
      <dgm:spPr/>
    </dgm:pt>
    <dgm:pt modelId="{F67D9EDA-1CAE-456C-989F-EDD59340722A}" type="pres">
      <dgm:prSet presAssocID="{D253F069-19A0-454E-A4A2-73A90A09F64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EA651-AE0E-4AEB-AA38-5EBB30B94EE5}" type="pres">
      <dgm:prSet presAssocID="{D253F069-19A0-454E-A4A2-73A90A09F64A}" presName="aSpace" presStyleCnt="0"/>
      <dgm:spPr/>
    </dgm:pt>
    <dgm:pt modelId="{A35D5EFA-0597-47F9-BB49-CCFCDC0AAEAF}" type="pres">
      <dgm:prSet presAssocID="{9CC87F84-179E-49D1-B1A9-114DA105151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DA8AA-A3FF-43B9-9209-CE95A3E99D0A}" type="pres">
      <dgm:prSet presAssocID="{9CC87F84-179E-49D1-B1A9-114DA1051511}" presName="aSpace" presStyleCnt="0"/>
      <dgm:spPr/>
    </dgm:pt>
    <dgm:pt modelId="{CB9C7CF4-4F8C-4FD0-B431-B48D512BF701}" type="pres">
      <dgm:prSet presAssocID="{DE5ADED1-7F54-4D4A-8D25-122936AC9E5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55A4-2EFB-4BC7-8F56-FAF86D7E8805}" type="pres">
      <dgm:prSet presAssocID="{DE5ADED1-7F54-4D4A-8D25-122936AC9E58}" presName="aSpace" presStyleCnt="0"/>
      <dgm:spPr/>
    </dgm:pt>
  </dgm:ptLst>
  <dgm:cxnLst>
    <dgm:cxn modelId="{EF03DFA6-F960-49C0-B797-D2A9C61E0697}" srcId="{BFF8D4F0-912D-4AEE-B2EC-F3E40775F1FF}" destId="{D253F069-19A0-454E-A4A2-73A90A09F64A}" srcOrd="0" destOrd="0" parTransId="{44DB7269-853C-4ED1-87FB-C237EE9D5534}" sibTransId="{3E85D564-1647-410B-B905-DB623A334B40}"/>
    <dgm:cxn modelId="{1191C750-2700-4707-8865-496D36E90B57}" type="presOf" srcId="{D253F069-19A0-454E-A4A2-73A90A09F64A}" destId="{F67D9EDA-1CAE-456C-989F-EDD59340722A}" srcOrd="0" destOrd="0" presId="urn:microsoft.com/office/officeart/2005/8/layout/pyramid2"/>
    <dgm:cxn modelId="{2010F15A-7772-4579-B2AF-CB730641E220}" type="presOf" srcId="{BFF8D4F0-912D-4AEE-B2EC-F3E40775F1FF}" destId="{DFE24081-70B5-4697-B451-C40E3D96A0D0}" srcOrd="0" destOrd="0" presId="urn:microsoft.com/office/officeart/2005/8/layout/pyramid2"/>
    <dgm:cxn modelId="{8B89E3F9-22EE-4350-8E49-9311101905A7}" type="presOf" srcId="{DE5ADED1-7F54-4D4A-8D25-122936AC9E58}" destId="{CB9C7CF4-4F8C-4FD0-B431-B48D512BF701}" srcOrd="0" destOrd="0" presId="urn:microsoft.com/office/officeart/2005/8/layout/pyramid2"/>
    <dgm:cxn modelId="{89340D10-0823-472E-BADE-3A04E3842E3D}" srcId="{BFF8D4F0-912D-4AEE-B2EC-F3E40775F1FF}" destId="{DE5ADED1-7F54-4D4A-8D25-122936AC9E58}" srcOrd="2" destOrd="0" parTransId="{29564957-DDBB-4BA8-9F97-33A846D936E2}" sibTransId="{5272D1A6-C7A1-42D5-93BD-A597FA65020E}"/>
    <dgm:cxn modelId="{FED60BF2-F603-4EC4-832A-F97F1D344996}" type="presOf" srcId="{9CC87F84-179E-49D1-B1A9-114DA1051511}" destId="{A35D5EFA-0597-47F9-BB49-CCFCDC0AAEAF}" srcOrd="0" destOrd="0" presId="urn:microsoft.com/office/officeart/2005/8/layout/pyramid2"/>
    <dgm:cxn modelId="{9274FF9E-4101-41DD-AA9E-E91BD8D95B7A}" srcId="{BFF8D4F0-912D-4AEE-B2EC-F3E40775F1FF}" destId="{9CC87F84-179E-49D1-B1A9-114DA1051511}" srcOrd="1" destOrd="0" parTransId="{A81E3186-240B-49DF-AEFA-6A13093384F0}" sibTransId="{4519A8EA-7A3B-42DB-AAD6-2A51B0FE73E7}"/>
    <dgm:cxn modelId="{17FD6B3E-D74F-440E-97A3-C8C3BC561E2D}" type="presParOf" srcId="{DFE24081-70B5-4697-B451-C40E3D96A0D0}" destId="{8E21B0FD-D03F-4BFD-80AA-BFDA85023176}" srcOrd="0" destOrd="0" presId="urn:microsoft.com/office/officeart/2005/8/layout/pyramid2"/>
    <dgm:cxn modelId="{39AA12F8-CAF8-45E2-AB4E-EF45B221905B}" type="presParOf" srcId="{DFE24081-70B5-4697-B451-C40E3D96A0D0}" destId="{1FDD09E2-D38F-4266-8B7B-00D379826261}" srcOrd="1" destOrd="0" presId="urn:microsoft.com/office/officeart/2005/8/layout/pyramid2"/>
    <dgm:cxn modelId="{7E1BDA96-EA8D-4BD1-848E-213F1B3C98CE}" type="presParOf" srcId="{1FDD09E2-D38F-4266-8B7B-00D379826261}" destId="{F67D9EDA-1CAE-456C-989F-EDD59340722A}" srcOrd="0" destOrd="0" presId="urn:microsoft.com/office/officeart/2005/8/layout/pyramid2"/>
    <dgm:cxn modelId="{2DAEECC1-74A0-42E0-94DB-4A55FD479A36}" type="presParOf" srcId="{1FDD09E2-D38F-4266-8B7B-00D379826261}" destId="{335EA651-AE0E-4AEB-AA38-5EBB30B94EE5}" srcOrd="1" destOrd="0" presId="urn:microsoft.com/office/officeart/2005/8/layout/pyramid2"/>
    <dgm:cxn modelId="{D7613EE6-CFE4-496C-8F27-698D32D3BBE3}" type="presParOf" srcId="{1FDD09E2-D38F-4266-8B7B-00D379826261}" destId="{A35D5EFA-0597-47F9-BB49-CCFCDC0AAEAF}" srcOrd="2" destOrd="0" presId="urn:microsoft.com/office/officeart/2005/8/layout/pyramid2"/>
    <dgm:cxn modelId="{7491BD0C-204F-4953-8935-01CB55EB8621}" type="presParOf" srcId="{1FDD09E2-D38F-4266-8B7B-00D379826261}" destId="{78EDA8AA-A3FF-43B9-9209-CE95A3E99D0A}" srcOrd="3" destOrd="0" presId="urn:microsoft.com/office/officeart/2005/8/layout/pyramid2"/>
    <dgm:cxn modelId="{DF53536D-D455-4E94-8224-B1323BCAE86B}" type="presParOf" srcId="{1FDD09E2-D38F-4266-8B7B-00D379826261}" destId="{CB9C7CF4-4F8C-4FD0-B431-B48D512BF701}" srcOrd="4" destOrd="0" presId="urn:microsoft.com/office/officeart/2005/8/layout/pyramid2"/>
    <dgm:cxn modelId="{5BE33385-9678-4CA8-AF38-A0A8C558399C}" type="presParOf" srcId="{1FDD09E2-D38F-4266-8B7B-00D379826261}" destId="{C30655A4-2EFB-4BC7-8F56-FAF86D7E8805}" srcOrd="5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85040-DB62-4D24-9B87-9F483C00F7DD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1F6273-5530-4EF6-B915-2B392F331547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Public Safety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2B9016F2-FB77-48A2-8B4C-393594C9A1F5}" type="parTrans" cxnId="{994E2520-9EC5-4CC2-B382-7DE762649EF1}">
      <dgm:prSet/>
      <dgm:spPr/>
      <dgm:t>
        <a:bodyPr/>
        <a:lstStyle/>
        <a:p>
          <a:endParaRPr lang="en-US"/>
        </a:p>
      </dgm:t>
    </dgm:pt>
    <dgm:pt modelId="{8D531779-E1AC-4B1B-AC14-45C93B06CEA6}" type="sibTrans" cxnId="{994E2520-9EC5-4CC2-B382-7DE762649EF1}">
      <dgm:prSet/>
      <dgm:spPr/>
      <dgm:t>
        <a:bodyPr/>
        <a:lstStyle/>
        <a:p>
          <a:endParaRPr lang="en-US"/>
        </a:p>
      </dgm:t>
    </dgm:pt>
    <dgm:pt modelId="{52344477-BE8D-42BC-9B6F-F0EF137C8C62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Compliance with social order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CDE55E50-436E-447B-8E0E-C8E2E8EE9D27}" type="parTrans" cxnId="{BEEAAFC3-2948-4084-9EB0-6DBC432A0C73}">
      <dgm:prSet/>
      <dgm:spPr/>
      <dgm:t>
        <a:bodyPr/>
        <a:lstStyle/>
        <a:p>
          <a:endParaRPr lang="en-US"/>
        </a:p>
      </dgm:t>
    </dgm:pt>
    <dgm:pt modelId="{60BF7E30-BBD3-4FF8-9E79-4D5C725EA4E7}" type="sibTrans" cxnId="{BEEAAFC3-2948-4084-9EB0-6DBC432A0C73}">
      <dgm:prSet/>
      <dgm:spPr/>
      <dgm:t>
        <a:bodyPr/>
        <a:lstStyle/>
        <a:p>
          <a:endParaRPr lang="en-US"/>
        </a:p>
      </dgm:t>
    </dgm:pt>
    <dgm:pt modelId="{A2FEC47F-B732-4CF8-B139-4DF5C1D527A4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Impartiality and fairness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4AECF86D-4C35-490C-9D21-D48FA4589AFE}" type="parTrans" cxnId="{1577A77A-270D-4933-8DF0-C5B97A5637F2}">
      <dgm:prSet/>
      <dgm:spPr/>
      <dgm:t>
        <a:bodyPr/>
        <a:lstStyle/>
        <a:p>
          <a:endParaRPr lang="en-US"/>
        </a:p>
      </dgm:t>
    </dgm:pt>
    <dgm:pt modelId="{72F4F347-E65A-475E-93AA-A5D1F96F1B96}" type="sibTrans" cxnId="{1577A77A-270D-4933-8DF0-C5B97A5637F2}">
      <dgm:prSet/>
      <dgm:spPr/>
      <dgm:t>
        <a:bodyPr/>
        <a:lstStyle/>
        <a:p>
          <a:endParaRPr lang="en-US"/>
        </a:p>
      </dgm:t>
    </dgm:pt>
    <dgm:pt modelId="{E4D7E72F-ACEA-4B15-815D-1BEABD4F7981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Environment Protection and Sustainable Development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238DDE43-4B56-427A-9038-E7922FC1ECDD}" type="parTrans" cxnId="{05046D4F-3F8F-4F83-81DC-91C1FEE4D6B2}">
      <dgm:prSet/>
      <dgm:spPr/>
      <dgm:t>
        <a:bodyPr/>
        <a:lstStyle/>
        <a:p>
          <a:endParaRPr lang="en-US"/>
        </a:p>
      </dgm:t>
    </dgm:pt>
    <dgm:pt modelId="{5BDEA14A-5BE5-40D7-AE7A-E1271C772ABA}" type="sibTrans" cxnId="{05046D4F-3F8F-4F83-81DC-91C1FEE4D6B2}">
      <dgm:prSet/>
      <dgm:spPr/>
      <dgm:t>
        <a:bodyPr/>
        <a:lstStyle/>
        <a:p>
          <a:endParaRPr lang="en-US"/>
        </a:p>
      </dgm:t>
    </dgm:pt>
    <dgm:pt modelId="{D3C9A0CA-AF94-4798-A433-EC230A01987B}" type="pres">
      <dgm:prSet presAssocID="{5EF85040-DB62-4D24-9B87-9F483C00F7D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F4BE3-DB38-4242-8513-052618BF7EBA}" type="pres">
      <dgm:prSet presAssocID="{5EF85040-DB62-4D24-9B87-9F483C00F7DD}" presName="diamond" presStyleLbl="bgShp" presStyleIdx="0" presStyleCnt="1"/>
      <dgm:spPr/>
    </dgm:pt>
    <dgm:pt modelId="{41C4EC1F-A971-4DF8-8E71-412EC9F26F78}" type="pres">
      <dgm:prSet presAssocID="{5EF85040-DB62-4D24-9B87-9F483C00F7D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E64F-8A0B-4C40-854B-796DEDBF43B7}" type="pres">
      <dgm:prSet presAssocID="{5EF85040-DB62-4D24-9B87-9F483C00F7D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F0232-04BC-4279-A16D-8BB0BACC14E9}" type="pres">
      <dgm:prSet presAssocID="{5EF85040-DB62-4D24-9B87-9F483C00F7D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8D9DE-B942-4053-87C9-B194F314135A}" type="pres">
      <dgm:prSet presAssocID="{5EF85040-DB62-4D24-9B87-9F483C00F7DD}" presName="quad4" presStyleLbl="node1" presStyleIdx="3" presStyleCnt="4" custScaleX="1034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D3993-39A3-4793-8F17-3FEB2A5BCCDA}" type="presOf" srcId="{5EF85040-DB62-4D24-9B87-9F483C00F7DD}" destId="{D3C9A0CA-AF94-4798-A433-EC230A01987B}" srcOrd="0" destOrd="0" presId="urn:microsoft.com/office/officeart/2005/8/layout/matrix3"/>
    <dgm:cxn modelId="{05046D4F-3F8F-4F83-81DC-91C1FEE4D6B2}" srcId="{5EF85040-DB62-4D24-9B87-9F483C00F7DD}" destId="{E4D7E72F-ACEA-4B15-815D-1BEABD4F7981}" srcOrd="3" destOrd="0" parTransId="{238DDE43-4B56-427A-9038-E7922FC1ECDD}" sibTransId="{5BDEA14A-5BE5-40D7-AE7A-E1271C772ABA}"/>
    <dgm:cxn modelId="{4693F3F8-C64F-4E33-B0C4-EB02F3AA95D1}" type="presOf" srcId="{E41F6273-5530-4EF6-B915-2B392F331547}" destId="{41C4EC1F-A971-4DF8-8E71-412EC9F26F78}" srcOrd="0" destOrd="0" presId="urn:microsoft.com/office/officeart/2005/8/layout/matrix3"/>
    <dgm:cxn modelId="{1577A77A-270D-4933-8DF0-C5B97A5637F2}" srcId="{5EF85040-DB62-4D24-9B87-9F483C00F7DD}" destId="{A2FEC47F-B732-4CF8-B139-4DF5C1D527A4}" srcOrd="2" destOrd="0" parTransId="{4AECF86D-4C35-490C-9D21-D48FA4589AFE}" sibTransId="{72F4F347-E65A-475E-93AA-A5D1F96F1B96}"/>
    <dgm:cxn modelId="{3C74C655-F565-46E4-B263-C3E775A0C067}" type="presOf" srcId="{A2FEC47F-B732-4CF8-B139-4DF5C1D527A4}" destId="{D55F0232-04BC-4279-A16D-8BB0BACC14E9}" srcOrd="0" destOrd="0" presId="urn:microsoft.com/office/officeart/2005/8/layout/matrix3"/>
    <dgm:cxn modelId="{994E2520-9EC5-4CC2-B382-7DE762649EF1}" srcId="{5EF85040-DB62-4D24-9B87-9F483C00F7DD}" destId="{E41F6273-5530-4EF6-B915-2B392F331547}" srcOrd="0" destOrd="0" parTransId="{2B9016F2-FB77-48A2-8B4C-393594C9A1F5}" sibTransId="{8D531779-E1AC-4B1B-AC14-45C93B06CEA6}"/>
    <dgm:cxn modelId="{9EC0781A-15A8-4119-82C6-DD830B397874}" type="presOf" srcId="{E4D7E72F-ACEA-4B15-815D-1BEABD4F7981}" destId="{7E48D9DE-B942-4053-87C9-B194F314135A}" srcOrd="0" destOrd="0" presId="urn:microsoft.com/office/officeart/2005/8/layout/matrix3"/>
    <dgm:cxn modelId="{8D9AEC71-F282-4B98-BB2E-1127D045FAB1}" type="presOf" srcId="{52344477-BE8D-42BC-9B6F-F0EF137C8C62}" destId="{8FAAE64F-8A0B-4C40-854B-796DEDBF43B7}" srcOrd="0" destOrd="0" presId="urn:microsoft.com/office/officeart/2005/8/layout/matrix3"/>
    <dgm:cxn modelId="{BEEAAFC3-2948-4084-9EB0-6DBC432A0C73}" srcId="{5EF85040-DB62-4D24-9B87-9F483C00F7DD}" destId="{52344477-BE8D-42BC-9B6F-F0EF137C8C62}" srcOrd="1" destOrd="0" parTransId="{CDE55E50-436E-447B-8E0E-C8E2E8EE9D27}" sibTransId="{60BF7E30-BBD3-4FF8-9E79-4D5C725EA4E7}"/>
    <dgm:cxn modelId="{5CCE6B77-9067-4813-9115-EA378A5EFDCB}" type="presParOf" srcId="{D3C9A0CA-AF94-4798-A433-EC230A01987B}" destId="{24FF4BE3-DB38-4242-8513-052618BF7EBA}" srcOrd="0" destOrd="0" presId="urn:microsoft.com/office/officeart/2005/8/layout/matrix3"/>
    <dgm:cxn modelId="{965EEC2B-E9DD-4B0E-982D-4108C4371069}" type="presParOf" srcId="{D3C9A0CA-AF94-4798-A433-EC230A01987B}" destId="{41C4EC1F-A971-4DF8-8E71-412EC9F26F78}" srcOrd="1" destOrd="0" presId="urn:microsoft.com/office/officeart/2005/8/layout/matrix3"/>
    <dgm:cxn modelId="{60E1AD84-324D-4946-BA2D-AC0BB6302A47}" type="presParOf" srcId="{D3C9A0CA-AF94-4798-A433-EC230A01987B}" destId="{8FAAE64F-8A0B-4C40-854B-796DEDBF43B7}" srcOrd="2" destOrd="0" presId="urn:microsoft.com/office/officeart/2005/8/layout/matrix3"/>
    <dgm:cxn modelId="{DF9ADE0E-6768-47C6-840A-3ACD2969FE73}" type="presParOf" srcId="{D3C9A0CA-AF94-4798-A433-EC230A01987B}" destId="{D55F0232-04BC-4279-A16D-8BB0BACC14E9}" srcOrd="3" destOrd="0" presId="urn:microsoft.com/office/officeart/2005/8/layout/matrix3"/>
    <dgm:cxn modelId="{38DABE13-DD75-4617-AE39-581895287B58}" type="presParOf" srcId="{D3C9A0CA-AF94-4798-A433-EC230A01987B}" destId="{7E48D9DE-B942-4053-87C9-B194F314135A}" srcOrd="4" destOrd="0" presId="urn:microsoft.com/office/officeart/2005/8/layout/matrix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F40A3D-6F94-4DB3-A889-4E9364811EC8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54B286-4F22-472C-91AB-6B3F852F4249}">
      <dgm:prSet phldrT="[Text]" custT="1"/>
      <dgm:spPr/>
      <dgm:t>
        <a:bodyPr/>
        <a:lstStyle/>
        <a:p>
          <a:r>
            <a:rPr lang="en-US" sz="3400" dirty="0" smtClean="0">
              <a:latin typeface="Times New Roman" pitchFamily="18" charset="0"/>
              <a:cs typeface="Times New Roman" pitchFamily="18" charset="0"/>
            </a:rPr>
            <a:t>Development of Technical and Managerial Skills</a:t>
          </a:r>
          <a:endParaRPr lang="en-US" sz="3400" dirty="0">
            <a:latin typeface="Times New Roman" pitchFamily="18" charset="0"/>
            <a:cs typeface="Times New Roman" pitchFamily="18" charset="0"/>
          </a:endParaRPr>
        </a:p>
      </dgm:t>
    </dgm:pt>
    <dgm:pt modelId="{977E6AE5-6351-4DE3-A090-600FC5073A7E}" type="parTrans" cxnId="{64108D52-684B-4FA0-9EFA-295543917835}">
      <dgm:prSet/>
      <dgm:spPr/>
      <dgm:t>
        <a:bodyPr/>
        <a:lstStyle/>
        <a:p>
          <a:endParaRPr lang="en-US"/>
        </a:p>
      </dgm:t>
    </dgm:pt>
    <dgm:pt modelId="{AE660F4F-31E3-4D7F-ADA8-36547ABCA8FD}" type="sibTrans" cxnId="{64108D52-684B-4FA0-9EFA-295543917835}">
      <dgm:prSet/>
      <dgm:spPr/>
      <dgm:t>
        <a:bodyPr/>
        <a:lstStyle/>
        <a:p>
          <a:endParaRPr lang="en-US"/>
        </a:p>
      </dgm:t>
    </dgm:pt>
    <dgm:pt modelId="{3E0F03B5-6D73-46BB-B735-939BC7978961}">
      <dgm:prSet phldrT="[Text]" custT="1"/>
      <dgm:spPr/>
      <dgm:t>
        <a:bodyPr/>
        <a:lstStyle/>
        <a:p>
          <a:r>
            <a:rPr lang="en-US" sz="3400" dirty="0" smtClean="0">
              <a:latin typeface="Times New Roman" pitchFamily="18" charset="0"/>
              <a:cs typeface="Times New Roman" pitchFamily="18" charset="0"/>
            </a:rPr>
            <a:t>Undertake Assignments where professionally competent</a:t>
          </a:r>
          <a:endParaRPr lang="en-US" sz="3400" dirty="0">
            <a:latin typeface="Times New Roman" pitchFamily="18" charset="0"/>
            <a:cs typeface="Times New Roman" pitchFamily="18" charset="0"/>
          </a:endParaRPr>
        </a:p>
      </dgm:t>
    </dgm:pt>
    <dgm:pt modelId="{8DF2C7FF-7FF0-4980-83A9-B14CC732E668}" type="parTrans" cxnId="{37F67ADB-AD0B-476C-88BA-FF4030B6DFE4}">
      <dgm:prSet/>
      <dgm:spPr/>
      <dgm:t>
        <a:bodyPr/>
        <a:lstStyle/>
        <a:p>
          <a:endParaRPr lang="en-US"/>
        </a:p>
      </dgm:t>
    </dgm:pt>
    <dgm:pt modelId="{C6516A4D-BEB8-4AE1-9A03-6E2BA261BCA1}" type="sibTrans" cxnId="{37F67ADB-AD0B-476C-88BA-FF4030B6DFE4}">
      <dgm:prSet/>
      <dgm:spPr/>
      <dgm:t>
        <a:bodyPr/>
        <a:lstStyle/>
        <a:p>
          <a:endParaRPr lang="en-US"/>
        </a:p>
      </dgm:t>
    </dgm:pt>
    <dgm:pt modelId="{554DA4EF-7462-4033-B23A-4E54433762AD}">
      <dgm:prSet phldrT="[Text]" custT="1"/>
      <dgm:spPr/>
      <dgm:t>
        <a:bodyPr/>
        <a:lstStyle/>
        <a:p>
          <a:r>
            <a:rPr lang="en-US" sz="3400" dirty="0" smtClean="0">
              <a:latin typeface="Times New Roman" pitchFamily="18" charset="0"/>
              <a:cs typeface="Times New Roman" pitchFamily="18" charset="0"/>
            </a:rPr>
            <a:t>Proper Verification of Document and Production Processes</a:t>
          </a:r>
          <a:endParaRPr lang="en-US" sz="3400" dirty="0">
            <a:latin typeface="Times New Roman" pitchFamily="18" charset="0"/>
            <a:cs typeface="Times New Roman" pitchFamily="18" charset="0"/>
          </a:endParaRPr>
        </a:p>
      </dgm:t>
    </dgm:pt>
    <dgm:pt modelId="{91837433-2904-4A8A-B9DC-3A731B00CD1A}" type="parTrans" cxnId="{E35D0712-0B3A-44E9-B108-C388C0DDB5A5}">
      <dgm:prSet/>
      <dgm:spPr/>
      <dgm:t>
        <a:bodyPr/>
        <a:lstStyle/>
        <a:p>
          <a:endParaRPr lang="en-US"/>
        </a:p>
      </dgm:t>
    </dgm:pt>
    <dgm:pt modelId="{F3E84ADF-8B05-4C6D-8A63-21B16206B1CF}" type="sibTrans" cxnId="{E35D0712-0B3A-44E9-B108-C388C0DDB5A5}">
      <dgm:prSet/>
      <dgm:spPr/>
      <dgm:t>
        <a:bodyPr/>
        <a:lstStyle/>
        <a:p>
          <a:endParaRPr lang="en-US"/>
        </a:p>
      </dgm:t>
    </dgm:pt>
    <dgm:pt modelId="{4E80A6D9-6DA2-4092-A1BD-601F583BD2B3}">
      <dgm:prSet phldrT="[Text]" custT="1"/>
      <dgm:spPr/>
      <dgm:t>
        <a:bodyPr/>
        <a:lstStyle/>
        <a:p>
          <a:r>
            <a:rPr lang="en-US" sz="3400" dirty="0" smtClean="0">
              <a:latin typeface="Times New Roman" pitchFamily="18" charset="0"/>
              <a:cs typeface="Times New Roman" pitchFamily="18" charset="0"/>
            </a:rPr>
            <a:t>Performance Responsibility</a:t>
          </a:r>
          <a:endParaRPr lang="en-US" sz="3400" dirty="0">
            <a:latin typeface="Times New Roman" pitchFamily="18" charset="0"/>
            <a:cs typeface="Times New Roman" pitchFamily="18" charset="0"/>
          </a:endParaRPr>
        </a:p>
      </dgm:t>
    </dgm:pt>
    <dgm:pt modelId="{044858B1-D99F-4F27-91E0-E8A35AF909B5}" type="sibTrans" cxnId="{307F99C1-796F-4D8E-A1F8-2F1B683D3D97}">
      <dgm:prSet/>
      <dgm:spPr/>
      <dgm:t>
        <a:bodyPr/>
        <a:lstStyle/>
        <a:p>
          <a:endParaRPr lang="en-US"/>
        </a:p>
      </dgm:t>
    </dgm:pt>
    <dgm:pt modelId="{C891FD4A-E0E3-4DFA-8415-055F0BA749B5}" type="parTrans" cxnId="{307F99C1-796F-4D8E-A1F8-2F1B683D3D97}">
      <dgm:prSet/>
      <dgm:spPr/>
      <dgm:t>
        <a:bodyPr/>
        <a:lstStyle/>
        <a:p>
          <a:endParaRPr lang="en-US"/>
        </a:p>
      </dgm:t>
    </dgm:pt>
    <dgm:pt modelId="{A469391E-8F6F-4343-B139-22D9A3C42C70}" type="pres">
      <dgm:prSet presAssocID="{ECF40A3D-6F94-4DB3-A889-4E9364811E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9D061-E8E0-4A08-82CA-9FD8243BA9F6}" type="pres">
      <dgm:prSet presAssocID="{4A54B286-4F22-472C-91AB-6B3F852F424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AF3A4-3D04-4C13-8907-91120876F5A0}" type="pres">
      <dgm:prSet presAssocID="{AE660F4F-31E3-4D7F-ADA8-36547ABCA8FD}" presName="sibTrans" presStyleCnt="0"/>
      <dgm:spPr/>
    </dgm:pt>
    <dgm:pt modelId="{6DA3CE1E-8705-447B-9CC0-EFD228CC5DF5}" type="pres">
      <dgm:prSet presAssocID="{3E0F03B5-6D73-46BB-B735-939BC797896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2CD1B-BC85-4346-A358-342C37DF13C6}" type="pres">
      <dgm:prSet presAssocID="{C6516A4D-BEB8-4AE1-9A03-6E2BA261BCA1}" presName="sibTrans" presStyleCnt="0"/>
      <dgm:spPr/>
    </dgm:pt>
    <dgm:pt modelId="{5A096953-5044-4DD8-9CC7-B52FE35810B4}" type="pres">
      <dgm:prSet presAssocID="{4E80A6D9-6DA2-4092-A1BD-601F583BD2B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BDE86-8C72-46B5-8EF8-EAC31AAF0CA7}" type="pres">
      <dgm:prSet presAssocID="{044858B1-D99F-4F27-91E0-E8A35AF909B5}" presName="sibTrans" presStyleCnt="0"/>
      <dgm:spPr/>
    </dgm:pt>
    <dgm:pt modelId="{9B6864D1-EC9E-408C-901B-CF2DA007C9E4}" type="pres">
      <dgm:prSet presAssocID="{554DA4EF-7462-4033-B23A-4E54433762A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518C1A-FAFC-43D4-AD03-653886DE923B}" type="presOf" srcId="{4E80A6D9-6DA2-4092-A1BD-601F583BD2B3}" destId="{5A096953-5044-4DD8-9CC7-B52FE35810B4}" srcOrd="0" destOrd="0" presId="urn:microsoft.com/office/officeart/2005/8/layout/default"/>
    <dgm:cxn modelId="{155D1E62-E12B-491F-B18A-A1CAF4DC8773}" type="presOf" srcId="{4A54B286-4F22-472C-91AB-6B3F852F4249}" destId="{F999D061-E8E0-4A08-82CA-9FD8243BA9F6}" srcOrd="0" destOrd="0" presId="urn:microsoft.com/office/officeart/2005/8/layout/default"/>
    <dgm:cxn modelId="{37F67ADB-AD0B-476C-88BA-FF4030B6DFE4}" srcId="{ECF40A3D-6F94-4DB3-A889-4E9364811EC8}" destId="{3E0F03B5-6D73-46BB-B735-939BC7978961}" srcOrd="1" destOrd="0" parTransId="{8DF2C7FF-7FF0-4980-83A9-B14CC732E668}" sibTransId="{C6516A4D-BEB8-4AE1-9A03-6E2BA261BCA1}"/>
    <dgm:cxn modelId="{307F99C1-796F-4D8E-A1F8-2F1B683D3D97}" srcId="{ECF40A3D-6F94-4DB3-A889-4E9364811EC8}" destId="{4E80A6D9-6DA2-4092-A1BD-601F583BD2B3}" srcOrd="2" destOrd="0" parTransId="{C891FD4A-E0E3-4DFA-8415-055F0BA749B5}" sibTransId="{044858B1-D99F-4F27-91E0-E8A35AF909B5}"/>
    <dgm:cxn modelId="{E35D0712-0B3A-44E9-B108-C388C0DDB5A5}" srcId="{ECF40A3D-6F94-4DB3-A889-4E9364811EC8}" destId="{554DA4EF-7462-4033-B23A-4E54433762AD}" srcOrd="3" destOrd="0" parTransId="{91837433-2904-4A8A-B9DC-3A731B00CD1A}" sibTransId="{F3E84ADF-8B05-4C6D-8A63-21B16206B1CF}"/>
    <dgm:cxn modelId="{64108D52-684B-4FA0-9EFA-295543917835}" srcId="{ECF40A3D-6F94-4DB3-A889-4E9364811EC8}" destId="{4A54B286-4F22-472C-91AB-6B3F852F4249}" srcOrd="0" destOrd="0" parTransId="{977E6AE5-6351-4DE3-A090-600FC5073A7E}" sibTransId="{AE660F4F-31E3-4D7F-ADA8-36547ABCA8FD}"/>
    <dgm:cxn modelId="{EE5E61F8-ED8C-4B5C-AA7B-77C763D5C16F}" type="presOf" srcId="{554DA4EF-7462-4033-B23A-4E54433762AD}" destId="{9B6864D1-EC9E-408C-901B-CF2DA007C9E4}" srcOrd="0" destOrd="0" presId="urn:microsoft.com/office/officeart/2005/8/layout/default"/>
    <dgm:cxn modelId="{1D9A433D-7D46-4F97-9026-A34AAB6D60F3}" type="presOf" srcId="{3E0F03B5-6D73-46BB-B735-939BC7978961}" destId="{6DA3CE1E-8705-447B-9CC0-EFD228CC5DF5}" srcOrd="0" destOrd="0" presId="urn:microsoft.com/office/officeart/2005/8/layout/default"/>
    <dgm:cxn modelId="{FADF8653-0E43-4BEA-A9F5-7145485CD403}" type="presOf" srcId="{ECF40A3D-6F94-4DB3-A889-4E9364811EC8}" destId="{A469391E-8F6F-4343-B139-22D9A3C42C70}" srcOrd="0" destOrd="0" presId="urn:microsoft.com/office/officeart/2005/8/layout/default"/>
    <dgm:cxn modelId="{0FB14022-17A4-49DD-AC48-E35E6F136338}" type="presParOf" srcId="{A469391E-8F6F-4343-B139-22D9A3C42C70}" destId="{F999D061-E8E0-4A08-82CA-9FD8243BA9F6}" srcOrd="0" destOrd="0" presId="urn:microsoft.com/office/officeart/2005/8/layout/default"/>
    <dgm:cxn modelId="{75C3CB7D-7F88-43F5-A02E-E2FCC54098D9}" type="presParOf" srcId="{A469391E-8F6F-4343-B139-22D9A3C42C70}" destId="{10DAF3A4-3D04-4C13-8907-91120876F5A0}" srcOrd="1" destOrd="0" presId="urn:microsoft.com/office/officeart/2005/8/layout/default"/>
    <dgm:cxn modelId="{1879742A-7374-4E35-8A90-F298E59F8AC0}" type="presParOf" srcId="{A469391E-8F6F-4343-B139-22D9A3C42C70}" destId="{6DA3CE1E-8705-447B-9CC0-EFD228CC5DF5}" srcOrd="2" destOrd="0" presId="urn:microsoft.com/office/officeart/2005/8/layout/default"/>
    <dgm:cxn modelId="{C642A0D8-9382-4690-BF8A-5244FD5439E9}" type="presParOf" srcId="{A469391E-8F6F-4343-B139-22D9A3C42C70}" destId="{8582CD1B-BC85-4346-A358-342C37DF13C6}" srcOrd="3" destOrd="0" presId="urn:microsoft.com/office/officeart/2005/8/layout/default"/>
    <dgm:cxn modelId="{0EF28164-D962-4520-9DF4-32A18709A3DD}" type="presParOf" srcId="{A469391E-8F6F-4343-B139-22D9A3C42C70}" destId="{5A096953-5044-4DD8-9CC7-B52FE35810B4}" srcOrd="4" destOrd="0" presId="urn:microsoft.com/office/officeart/2005/8/layout/default"/>
    <dgm:cxn modelId="{40D633D5-6B22-474D-8E77-57647B67D080}" type="presParOf" srcId="{A469391E-8F6F-4343-B139-22D9A3C42C70}" destId="{52FBDE86-8C72-46B5-8EF8-EAC31AAF0CA7}" srcOrd="5" destOrd="0" presId="urn:microsoft.com/office/officeart/2005/8/layout/default"/>
    <dgm:cxn modelId="{1CA8326E-BDF6-4E41-A355-70C63AB05C4D}" type="presParOf" srcId="{A469391E-8F6F-4343-B139-22D9A3C42C70}" destId="{9B6864D1-EC9E-408C-901B-CF2DA007C9E4}" srcOrd="6" destOrd="0" presId="urn:microsoft.com/office/officeart/2005/8/layout/defaul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F858EB-1C73-41D6-96C3-514B6E731FEE}" type="doc">
      <dgm:prSet loTypeId="urn:microsoft.com/office/officeart/2005/8/layout/pyramid2" loCatId="list" qsTypeId="urn:microsoft.com/office/officeart/2005/8/quickstyle/3d2" qsCatId="3D" csTypeId="urn:microsoft.com/office/officeart/2005/8/colors/colorful3" csCatId="colorful" phldr="1"/>
      <dgm:spPr/>
    </dgm:pt>
    <dgm:pt modelId="{B655C5A2-0ACE-412D-B788-850F285B1275}">
      <dgm:prSet phldrT="[Text]"/>
      <dgm:spPr/>
      <dgm:t>
        <a:bodyPr/>
        <a:lstStyle/>
        <a:p>
          <a:r>
            <a:rPr lang="en-US" dirty="0" smtClean="0"/>
            <a:t>Honesty and Integrity </a:t>
          </a:r>
          <a:endParaRPr lang="en-US" dirty="0"/>
        </a:p>
      </dgm:t>
    </dgm:pt>
    <dgm:pt modelId="{6A1E2473-0C7D-44C2-B5F2-08AF58455E43}" type="parTrans" cxnId="{2ED769B5-AB7C-449D-8F1A-1DB734E8371A}">
      <dgm:prSet/>
      <dgm:spPr/>
      <dgm:t>
        <a:bodyPr/>
        <a:lstStyle/>
        <a:p>
          <a:endParaRPr lang="en-US"/>
        </a:p>
      </dgm:t>
    </dgm:pt>
    <dgm:pt modelId="{02E9F08A-66CE-4208-9AC9-B72304EFF1D3}" type="sibTrans" cxnId="{2ED769B5-AB7C-449D-8F1A-1DB734E8371A}">
      <dgm:prSet/>
      <dgm:spPr/>
      <dgm:t>
        <a:bodyPr/>
        <a:lstStyle/>
        <a:p>
          <a:endParaRPr lang="en-US"/>
        </a:p>
      </dgm:t>
    </dgm:pt>
    <dgm:pt modelId="{DBA908BC-5F9D-4B7F-860A-1112BBCA34A6}">
      <dgm:prSet phldrT="[Text]"/>
      <dgm:spPr/>
      <dgm:t>
        <a:bodyPr/>
        <a:lstStyle/>
        <a:p>
          <a:r>
            <a:rPr lang="en-US" dirty="0" smtClean="0"/>
            <a:t>Compensation for Services </a:t>
          </a:r>
          <a:endParaRPr lang="en-US" dirty="0"/>
        </a:p>
      </dgm:t>
    </dgm:pt>
    <dgm:pt modelId="{5BA91CC9-C13F-4E13-97C3-38E4E8DDA771}" type="parTrans" cxnId="{9266431F-AAC6-4B63-ADCB-DE6342C8FA99}">
      <dgm:prSet/>
      <dgm:spPr/>
      <dgm:t>
        <a:bodyPr/>
        <a:lstStyle/>
        <a:p>
          <a:endParaRPr lang="en-US"/>
        </a:p>
      </dgm:t>
    </dgm:pt>
    <dgm:pt modelId="{D89197BF-9057-40B1-9DCE-AFBA8E10E5D6}" type="sibTrans" cxnId="{9266431F-AAC6-4B63-ADCB-DE6342C8FA99}">
      <dgm:prSet/>
      <dgm:spPr/>
      <dgm:t>
        <a:bodyPr/>
        <a:lstStyle/>
        <a:p>
          <a:endParaRPr lang="en-US"/>
        </a:p>
      </dgm:t>
    </dgm:pt>
    <dgm:pt modelId="{5D283A21-1E6C-4A53-9531-F8D1B11FAE98}">
      <dgm:prSet phldrT="[Text]"/>
      <dgm:spPr/>
      <dgm:t>
        <a:bodyPr/>
        <a:lstStyle/>
        <a:p>
          <a:r>
            <a:rPr lang="en-US" dirty="0" smtClean="0"/>
            <a:t>Professional Opinion</a:t>
          </a:r>
          <a:endParaRPr lang="en-US" dirty="0"/>
        </a:p>
      </dgm:t>
    </dgm:pt>
    <dgm:pt modelId="{ACCB5996-223A-4320-AD31-0FC81DBF16A1}" type="parTrans" cxnId="{807BA49A-AACA-4668-A6B6-7C493EFE558E}">
      <dgm:prSet/>
      <dgm:spPr/>
      <dgm:t>
        <a:bodyPr/>
        <a:lstStyle/>
        <a:p>
          <a:endParaRPr lang="en-US"/>
        </a:p>
      </dgm:t>
    </dgm:pt>
    <dgm:pt modelId="{B359B360-8822-42C6-8E29-54188876AA52}" type="sibTrans" cxnId="{807BA49A-AACA-4668-A6B6-7C493EFE558E}">
      <dgm:prSet/>
      <dgm:spPr/>
      <dgm:t>
        <a:bodyPr/>
        <a:lstStyle/>
        <a:p>
          <a:endParaRPr lang="en-US"/>
        </a:p>
      </dgm:t>
    </dgm:pt>
    <dgm:pt modelId="{10AD75D9-1AE6-4EBF-85D2-A44135825A95}">
      <dgm:prSet phldrT="[Text]"/>
      <dgm:spPr/>
      <dgm:t>
        <a:bodyPr/>
        <a:lstStyle/>
        <a:p>
          <a:r>
            <a:rPr lang="en-US" dirty="0" smtClean="0"/>
            <a:t>Professional Relationship </a:t>
          </a:r>
          <a:endParaRPr lang="en-US" dirty="0"/>
        </a:p>
      </dgm:t>
    </dgm:pt>
    <dgm:pt modelId="{29FA1CFD-7DCE-44DC-A720-FABAEC8BFD3E}" type="parTrans" cxnId="{A1CA365B-F8A6-4FC8-98FD-E2A431079FB9}">
      <dgm:prSet/>
      <dgm:spPr/>
      <dgm:t>
        <a:bodyPr/>
        <a:lstStyle/>
        <a:p>
          <a:endParaRPr lang="en-US"/>
        </a:p>
      </dgm:t>
    </dgm:pt>
    <dgm:pt modelId="{72127808-A495-4DC7-B3F4-3718CFAD68D0}" type="sibTrans" cxnId="{A1CA365B-F8A6-4FC8-98FD-E2A431079FB9}">
      <dgm:prSet/>
      <dgm:spPr/>
      <dgm:t>
        <a:bodyPr/>
        <a:lstStyle/>
        <a:p>
          <a:endParaRPr lang="en-US"/>
        </a:p>
      </dgm:t>
    </dgm:pt>
    <dgm:pt modelId="{5CD9E07A-AD0A-46C1-BFF7-EC78D5DC697C}" type="pres">
      <dgm:prSet presAssocID="{82F858EB-1C73-41D6-96C3-514B6E731FEE}" presName="compositeShape" presStyleCnt="0">
        <dgm:presLayoutVars>
          <dgm:dir/>
          <dgm:resizeHandles/>
        </dgm:presLayoutVars>
      </dgm:prSet>
      <dgm:spPr/>
    </dgm:pt>
    <dgm:pt modelId="{FE40144F-5127-4D15-B5E7-B6F2E2D9297B}" type="pres">
      <dgm:prSet presAssocID="{82F858EB-1C73-41D6-96C3-514B6E731FEE}" presName="pyramid" presStyleLbl="node1" presStyleIdx="0" presStyleCnt="1"/>
      <dgm:spPr/>
    </dgm:pt>
    <dgm:pt modelId="{17C5384A-380B-4A1B-8C55-7D89473AA2C6}" type="pres">
      <dgm:prSet presAssocID="{82F858EB-1C73-41D6-96C3-514B6E731FEE}" presName="theList" presStyleCnt="0"/>
      <dgm:spPr/>
    </dgm:pt>
    <dgm:pt modelId="{A675ED61-AFA5-4C51-92CA-E52314D0F295}" type="pres">
      <dgm:prSet presAssocID="{B655C5A2-0ACE-412D-B788-850F285B1275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F54EB-A658-4782-A1F6-3A5B95B7AD80}" type="pres">
      <dgm:prSet presAssocID="{B655C5A2-0ACE-412D-B788-850F285B1275}" presName="aSpace" presStyleCnt="0"/>
      <dgm:spPr/>
    </dgm:pt>
    <dgm:pt modelId="{ABC22F9A-A27B-4E27-A9F1-0AF8997174BE}" type="pres">
      <dgm:prSet presAssocID="{DBA908BC-5F9D-4B7F-860A-1112BBCA34A6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99E8A-4FB0-4261-A78F-51DB4686067A}" type="pres">
      <dgm:prSet presAssocID="{DBA908BC-5F9D-4B7F-860A-1112BBCA34A6}" presName="aSpace" presStyleCnt="0"/>
      <dgm:spPr/>
    </dgm:pt>
    <dgm:pt modelId="{DA9D4539-CDFA-4E47-9750-539F5B2CFC77}" type="pres">
      <dgm:prSet presAssocID="{5D283A21-1E6C-4A53-9531-F8D1B11FAE98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9B682-8560-4276-A221-F05F5D224A10}" type="pres">
      <dgm:prSet presAssocID="{5D283A21-1E6C-4A53-9531-F8D1B11FAE98}" presName="aSpace" presStyleCnt="0"/>
      <dgm:spPr/>
    </dgm:pt>
    <dgm:pt modelId="{148CE4A9-0305-432F-BF20-8990679FB995}" type="pres">
      <dgm:prSet presAssocID="{10AD75D9-1AE6-4EBF-85D2-A44135825A95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39665-FF75-4B49-B8B4-387A47935B76}" type="pres">
      <dgm:prSet presAssocID="{10AD75D9-1AE6-4EBF-85D2-A44135825A95}" presName="aSpace" presStyleCnt="0"/>
      <dgm:spPr/>
    </dgm:pt>
  </dgm:ptLst>
  <dgm:cxnLst>
    <dgm:cxn modelId="{A1CA365B-F8A6-4FC8-98FD-E2A431079FB9}" srcId="{82F858EB-1C73-41D6-96C3-514B6E731FEE}" destId="{10AD75D9-1AE6-4EBF-85D2-A44135825A95}" srcOrd="3" destOrd="0" parTransId="{29FA1CFD-7DCE-44DC-A720-FABAEC8BFD3E}" sibTransId="{72127808-A495-4DC7-B3F4-3718CFAD68D0}"/>
    <dgm:cxn modelId="{859DB83F-F841-4EEE-BD4D-C4465C861455}" type="presOf" srcId="{DBA908BC-5F9D-4B7F-860A-1112BBCA34A6}" destId="{ABC22F9A-A27B-4E27-A9F1-0AF8997174BE}" srcOrd="0" destOrd="0" presId="urn:microsoft.com/office/officeart/2005/8/layout/pyramid2"/>
    <dgm:cxn modelId="{9266431F-AAC6-4B63-ADCB-DE6342C8FA99}" srcId="{82F858EB-1C73-41D6-96C3-514B6E731FEE}" destId="{DBA908BC-5F9D-4B7F-860A-1112BBCA34A6}" srcOrd="1" destOrd="0" parTransId="{5BA91CC9-C13F-4E13-97C3-38E4E8DDA771}" sibTransId="{D89197BF-9057-40B1-9DCE-AFBA8E10E5D6}"/>
    <dgm:cxn modelId="{6A71F3A3-4100-40DE-9D1B-77CED5D8ACEC}" type="presOf" srcId="{82F858EB-1C73-41D6-96C3-514B6E731FEE}" destId="{5CD9E07A-AD0A-46C1-BFF7-EC78D5DC697C}" srcOrd="0" destOrd="0" presId="urn:microsoft.com/office/officeart/2005/8/layout/pyramid2"/>
    <dgm:cxn modelId="{807BA49A-AACA-4668-A6B6-7C493EFE558E}" srcId="{82F858EB-1C73-41D6-96C3-514B6E731FEE}" destId="{5D283A21-1E6C-4A53-9531-F8D1B11FAE98}" srcOrd="2" destOrd="0" parTransId="{ACCB5996-223A-4320-AD31-0FC81DBF16A1}" sibTransId="{B359B360-8822-42C6-8E29-54188876AA52}"/>
    <dgm:cxn modelId="{603C35DB-542E-423E-9E31-DEE8E08BCD6A}" type="presOf" srcId="{10AD75D9-1AE6-4EBF-85D2-A44135825A95}" destId="{148CE4A9-0305-432F-BF20-8990679FB995}" srcOrd="0" destOrd="0" presId="urn:microsoft.com/office/officeart/2005/8/layout/pyramid2"/>
    <dgm:cxn modelId="{2ED769B5-AB7C-449D-8F1A-1DB734E8371A}" srcId="{82F858EB-1C73-41D6-96C3-514B6E731FEE}" destId="{B655C5A2-0ACE-412D-B788-850F285B1275}" srcOrd="0" destOrd="0" parTransId="{6A1E2473-0C7D-44C2-B5F2-08AF58455E43}" sibTransId="{02E9F08A-66CE-4208-9AC9-B72304EFF1D3}"/>
    <dgm:cxn modelId="{46E88EAB-FBE0-4B42-9D30-F80A05D6696B}" type="presOf" srcId="{5D283A21-1E6C-4A53-9531-F8D1B11FAE98}" destId="{DA9D4539-CDFA-4E47-9750-539F5B2CFC77}" srcOrd="0" destOrd="0" presId="urn:microsoft.com/office/officeart/2005/8/layout/pyramid2"/>
    <dgm:cxn modelId="{53A60993-B0B0-4FF6-9087-30A3937F68A5}" type="presOf" srcId="{B655C5A2-0ACE-412D-B788-850F285B1275}" destId="{A675ED61-AFA5-4C51-92CA-E52314D0F295}" srcOrd="0" destOrd="0" presId="urn:microsoft.com/office/officeart/2005/8/layout/pyramid2"/>
    <dgm:cxn modelId="{76A10572-17C6-41F4-B388-3E278F34CEFD}" type="presParOf" srcId="{5CD9E07A-AD0A-46C1-BFF7-EC78D5DC697C}" destId="{FE40144F-5127-4D15-B5E7-B6F2E2D9297B}" srcOrd="0" destOrd="0" presId="urn:microsoft.com/office/officeart/2005/8/layout/pyramid2"/>
    <dgm:cxn modelId="{550F64A5-7ED5-409C-A858-3C96C91F5299}" type="presParOf" srcId="{5CD9E07A-AD0A-46C1-BFF7-EC78D5DC697C}" destId="{17C5384A-380B-4A1B-8C55-7D89473AA2C6}" srcOrd="1" destOrd="0" presId="urn:microsoft.com/office/officeart/2005/8/layout/pyramid2"/>
    <dgm:cxn modelId="{C47DD409-4BE7-4480-BD3A-8B57D920A470}" type="presParOf" srcId="{17C5384A-380B-4A1B-8C55-7D89473AA2C6}" destId="{A675ED61-AFA5-4C51-92CA-E52314D0F295}" srcOrd="0" destOrd="0" presId="urn:microsoft.com/office/officeart/2005/8/layout/pyramid2"/>
    <dgm:cxn modelId="{E4B8A178-D077-4A79-8842-D243E8B1949B}" type="presParOf" srcId="{17C5384A-380B-4A1B-8C55-7D89473AA2C6}" destId="{71AF54EB-A658-4782-A1F6-3A5B95B7AD80}" srcOrd="1" destOrd="0" presId="urn:microsoft.com/office/officeart/2005/8/layout/pyramid2"/>
    <dgm:cxn modelId="{EA9D7488-AB1B-4B02-8278-ABF39628BA0F}" type="presParOf" srcId="{17C5384A-380B-4A1B-8C55-7D89473AA2C6}" destId="{ABC22F9A-A27B-4E27-A9F1-0AF8997174BE}" srcOrd="2" destOrd="0" presId="urn:microsoft.com/office/officeart/2005/8/layout/pyramid2"/>
    <dgm:cxn modelId="{E126452C-2266-4D9B-BF33-D4A56695C6D3}" type="presParOf" srcId="{17C5384A-380B-4A1B-8C55-7D89473AA2C6}" destId="{63899E8A-4FB0-4261-A78F-51DB4686067A}" srcOrd="3" destOrd="0" presId="urn:microsoft.com/office/officeart/2005/8/layout/pyramid2"/>
    <dgm:cxn modelId="{53711371-53BB-4873-AED4-E467A389CB9C}" type="presParOf" srcId="{17C5384A-380B-4A1B-8C55-7D89473AA2C6}" destId="{DA9D4539-CDFA-4E47-9750-539F5B2CFC77}" srcOrd="4" destOrd="0" presId="urn:microsoft.com/office/officeart/2005/8/layout/pyramid2"/>
    <dgm:cxn modelId="{03F0D683-70C5-4011-8FAE-282B0B69284C}" type="presParOf" srcId="{17C5384A-380B-4A1B-8C55-7D89473AA2C6}" destId="{7A19B682-8560-4276-A221-F05F5D224A10}" srcOrd="5" destOrd="0" presId="urn:microsoft.com/office/officeart/2005/8/layout/pyramid2"/>
    <dgm:cxn modelId="{B72AFC96-A5E0-4F45-A660-DAD7F311D855}" type="presParOf" srcId="{17C5384A-380B-4A1B-8C55-7D89473AA2C6}" destId="{148CE4A9-0305-432F-BF20-8990679FB995}" srcOrd="6" destOrd="0" presId="urn:microsoft.com/office/officeart/2005/8/layout/pyramid2"/>
    <dgm:cxn modelId="{4B9F56B5-A174-43DE-A6E3-D7753D7D3048}" type="presParOf" srcId="{17C5384A-380B-4A1B-8C55-7D89473AA2C6}" destId="{D8539665-FF75-4B49-B8B4-387A47935B76}" srcOrd="7" destOrd="0" presId="urn:microsoft.com/office/officeart/2005/8/layout/pyramid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3C62C-FE37-48A8-B3AD-FD0960E3B6F5}" type="doc">
      <dgm:prSet loTypeId="urn:microsoft.com/office/officeart/2005/8/layout/pyramid2" loCatId="list" qsTypeId="urn:microsoft.com/office/officeart/2005/8/quickstyle/3d2" qsCatId="3D" csTypeId="urn:microsoft.com/office/officeart/2005/8/colors/colorful3" csCatId="colorful" phldr="1"/>
      <dgm:spPr/>
    </dgm:pt>
    <dgm:pt modelId="{4904395E-38A5-4940-BDEE-1B9989AEA06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Informative Communication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78E75BD-23B4-4FC7-AED1-E766039F1CA3}" type="parTrans" cxnId="{6BE2A699-E201-4258-A50C-A14934C558D0}">
      <dgm:prSet/>
      <dgm:spPr/>
      <dgm:t>
        <a:bodyPr/>
        <a:lstStyle/>
        <a:p>
          <a:endParaRPr lang="en-US"/>
        </a:p>
      </dgm:t>
    </dgm:pt>
    <dgm:pt modelId="{7B833229-D963-47F4-8C0A-DA979707BD7E}" type="sibTrans" cxnId="{6BE2A699-E201-4258-A50C-A14934C558D0}">
      <dgm:prSet/>
      <dgm:spPr/>
      <dgm:t>
        <a:bodyPr/>
        <a:lstStyle/>
        <a:p>
          <a:endParaRPr lang="en-US"/>
        </a:p>
      </dgm:t>
    </dgm:pt>
    <dgm:pt modelId="{6E9DFE99-8CE4-4378-B80F-88ECF425761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Mutual Obligation and Trust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08F3D84-E9C7-4113-9476-B919BCA68FA6}" type="parTrans" cxnId="{68CFE4E6-7FF2-4C8A-A352-3589464ECBD7}">
      <dgm:prSet/>
      <dgm:spPr/>
      <dgm:t>
        <a:bodyPr/>
        <a:lstStyle/>
        <a:p>
          <a:endParaRPr lang="en-US"/>
        </a:p>
      </dgm:t>
    </dgm:pt>
    <dgm:pt modelId="{DAD3906F-8C98-4E5A-A92D-5FF5E587F029}" type="sibTrans" cxnId="{68CFE4E6-7FF2-4C8A-A352-3589464ECBD7}">
      <dgm:prSet/>
      <dgm:spPr/>
      <dgm:t>
        <a:bodyPr/>
        <a:lstStyle/>
        <a:p>
          <a:endParaRPr lang="en-US"/>
        </a:p>
      </dgm:t>
    </dgm:pt>
    <dgm:pt modelId="{CB739BF4-F436-4006-A029-D680EE54B1F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Self Promotion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B83A902-FC5A-4D02-B009-197F1BCCA813}" type="parTrans" cxnId="{DF61F7CB-3CC6-4D97-A217-2E9EB86E0573}">
      <dgm:prSet/>
      <dgm:spPr/>
      <dgm:t>
        <a:bodyPr/>
        <a:lstStyle/>
        <a:p>
          <a:endParaRPr lang="en-US"/>
        </a:p>
      </dgm:t>
    </dgm:pt>
    <dgm:pt modelId="{3E0E5E2F-180C-43C8-9134-485AD26A5657}" type="sibTrans" cxnId="{DF61F7CB-3CC6-4D97-A217-2E9EB86E0573}">
      <dgm:prSet/>
      <dgm:spPr/>
      <dgm:t>
        <a:bodyPr/>
        <a:lstStyle/>
        <a:p>
          <a:endParaRPr lang="en-US"/>
        </a:p>
      </dgm:t>
    </dgm:pt>
    <dgm:pt modelId="{D0C6437E-D3DA-4E66-B9B1-AF6CAE03A9A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Business Secrets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E7F1E93-0D04-407F-96D8-995862E9C448}" type="parTrans" cxnId="{B2B9575F-94A8-43F1-8306-8DE0509EB375}">
      <dgm:prSet/>
      <dgm:spPr/>
      <dgm:t>
        <a:bodyPr/>
        <a:lstStyle/>
        <a:p>
          <a:endParaRPr lang="en-US"/>
        </a:p>
      </dgm:t>
    </dgm:pt>
    <dgm:pt modelId="{C24727A7-8124-4F9B-BCC2-49AF26712FE0}" type="sibTrans" cxnId="{B2B9575F-94A8-43F1-8306-8DE0509EB375}">
      <dgm:prSet/>
      <dgm:spPr/>
      <dgm:t>
        <a:bodyPr/>
        <a:lstStyle/>
        <a:p>
          <a:endParaRPr lang="en-US"/>
        </a:p>
      </dgm:t>
    </dgm:pt>
    <dgm:pt modelId="{F8FEA204-D0F6-4B45-9298-1E1B1395A5C3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Personal Conflicts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8EE88D7-360A-41E0-8501-194A2F000BDD}" type="parTrans" cxnId="{E84878EC-8444-4610-A7D9-2BAB04071435}">
      <dgm:prSet/>
      <dgm:spPr/>
      <dgm:t>
        <a:bodyPr/>
        <a:lstStyle/>
        <a:p>
          <a:endParaRPr lang="en-US"/>
        </a:p>
      </dgm:t>
    </dgm:pt>
    <dgm:pt modelId="{002008E8-B8CC-41A3-9720-546B54E1EB90}" type="sibTrans" cxnId="{E84878EC-8444-4610-A7D9-2BAB04071435}">
      <dgm:prSet/>
      <dgm:spPr/>
      <dgm:t>
        <a:bodyPr/>
        <a:lstStyle/>
        <a:p>
          <a:endParaRPr lang="en-US"/>
        </a:p>
      </dgm:t>
    </dgm:pt>
    <dgm:pt modelId="{46F12F75-0164-4EC4-A558-E6EF1808C473}" type="pres">
      <dgm:prSet presAssocID="{D593C62C-FE37-48A8-B3AD-FD0960E3B6F5}" presName="compositeShape" presStyleCnt="0">
        <dgm:presLayoutVars>
          <dgm:dir/>
          <dgm:resizeHandles/>
        </dgm:presLayoutVars>
      </dgm:prSet>
      <dgm:spPr/>
    </dgm:pt>
    <dgm:pt modelId="{FD8274D3-8513-4AD8-862E-901E3B619187}" type="pres">
      <dgm:prSet presAssocID="{D593C62C-FE37-48A8-B3AD-FD0960E3B6F5}" presName="pyramid" presStyleLbl="node1" presStyleIdx="0" presStyleCnt="1"/>
      <dgm:spPr/>
    </dgm:pt>
    <dgm:pt modelId="{20F01565-B30A-4D54-8A0F-A1827C24A28F}" type="pres">
      <dgm:prSet presAssocID="{D593C62C-FE37-48A8-B3AD-FD0960E3B6F5}" presName="theList" presStyleCnt="0"/>
      <dgm:spPr/>
    </dgm:pt>
    <dgm:pt modelId="{CF687364-507E-4B6C-9A92-D957B4B599E1}" type="pres">
      <dgm:prSet presAssocID="{4904395E-38A5-4940-BDEE-1B9989AEA06F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52EF5-A110-46D4-8285-BBA9ABD97040}" type="pres">
      <dgm:prSet presAssocID="{4904395E-38A5-4940-BDEE-1B9989AEA06F}" presName="aSpace" presStyleCnt="0"/>
      <dgm:spPr/>
    </dgm:pt>
    <dgm:pt modelId="{8B856A33-CCAF-4D85-A113-0FFDFDC83D9F}" type="pres">
      <dgm:prSet presAssocID="{6E9DFE99-8CE4-4378-B80F-88ECF425761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A0812-3265-4833-BBFE-9ED512D8F690}" type="pres">
      <dgm:prSet presAssocID="{6E9DFE99-8CE4-4378-B80F-88ECF4257619}" presName="aSpace" presStyleCnt="0"/>
      <dgm:spPr/>
    </dgm:pt>
    <dgm:pt modelId="{6533E8DC-70C5-4DCC-8A81-948B3168263A}" type="pres">
      <dgm:prSet presAssocID="{CB739BF4-F436-4006-A029-D680EE54B1F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D582F-AEA2-46EA-B3CB-AF2B9EA49E0C}" type="pres">
      <dgm:prSet presAssocID="{CB739BF4-F436-4006-A029-D680EE54B1F2}" presName="aSpace" presStyleCnt="0"/>
      <dgm:spPr/>
    </dgm:pt>
    <dgm:pt modelId="{ED9AB73D-6D1B-4A05-82AD-D35677DA7342}" type="pres">
      <dgm:prSet presAssocID="{D0C6437E-D3DA-4E66-B9B1-AF6CAE03A9A7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1CB1-6B2B-4DD2-A302-A133CE0D2ECF}" type="pres">
      <dgm:prSet presAssocID="{D0C6437E-D3DA-4E66-B9B1-AF6CAE03A9A7}" presName="aSpace" presStyleCnt="0"/>
      <dgm:spPr/>
    </dgm:pt>
    <dgm:pt modelId="{D57A2919-C736-40E6-B7EA-BF1EE3F84635}" type="pres">
      <dgm:prSet presAssocID="{F8FEA204-D0F6-4B45-9298-1E1B1395A5C3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BB6D0-D047-4C16-9D49-02BA6228C7A4}" type="pres">
      <dgm:prSet presAssocID="{F8FEA204-D0F6-4B45-9298-1E1B1395A5C3}" presName="aSpace" presStyleCnt="0"/>
      <dgm:spPr/>
    </dgm:pt>
  </dgm:ptLst>
  <dgm:cxnLst>
    <dgm:cxn modelId="{0BB7CDE1-9636-43F8-8EB5-0F40DE5F0CF6}" type="presOf" srcId="{6E9DFE99-8CE4-4378-B80F-88ECF4257619}" destId="{8B856A33-CCAF-4D85-A113-0FFDFDC83D9F}" srcOrd="0" destOrd="0" presId="urn:microsoft.com/office/officeart/2005/8/layout/pyramid2"/>
    <dgm:cxn modelId="{6ED4984F-83AD-404C-BB99-3FD86640D219}" type="presOf" srcId="{F8FEA204-D0F6-4B45-9298-1E1B1395A5C3}" destId="{D57A2919-C736-40E6-B7EA-BF1EE3F84635}" srcOrd="0" destOrd="0" presId="urn:microsoft.com/office/officeart/2005/8/layout/pyramid2"/>
    <dgm:cxn modelId="{6BE2A699-E201-4258-A50C-A14934C558D0}" srcId="{D593C62C-FE37-48A8-B3AD-FD0960E3B6F5}" destId="{4904395E-38A5-4940-BDEE-1B9989AEA06F}" srcOrd="0" destOrd="0" parTransId="{078E75BD-23B4-4FC7-AED1-E766039F1CA3}" sibTransId="{7B833229-D963-47F4-8C0A-DA979707BD7E}"/>
    <dgm:cxn modelId="{E84878EC-8444-4610-A7D9-2BAB04071435}" srcId="{D593C62C-FE37-48A8-B3AD-FD0960E3B6F5}" destId="{F8FEA204-D0F6-4B45-9298-1E1B1395A5C3}" srcOrd="4" destOrd="0" parTransId="{C8EE88D7-360A-41E0-8501-194A2F000BDD}" sibTransId="{002008E8-B8CC-41A3-9720-546B54E1EB90}"/>
    <dgm:cxn modelId="{C2158189-49DC-497D-8CE1-1C5209F229AB}" type="presOf" srcId="{CB739BF4-F436-4006-A029-D680EE54B1F2}" destId="{6533E8DC-70C5-4DCC-8A81-948B3168263A}" srcOrd="0" destOrd="0" presId="urn:microsoft.com/office/officeart/2005/8/layout/pyramid2"/>
    <dgm:cxn modelId="{65DC9CCA-1E85-43D5-B8FC-5BCB98B8603C}" type="presOf" srcId="{D0C6437E-D3DA-4E66-B9B1-AF6CAE03A9A7}" destId="{ED9AB73D-6D1B-4A05-82AD-D35677DA7342}" srcOrd="0" destOrd="0" presId="urn:microsoft.com/office/officeart/2005/8/layout/pyramid2"/>
    <dgm:cxn modelId="{DF61F7CB-3CC6-4D97-A217-2E9EB86E0573}" srcId="{D593C62C-FE37-48A8-B3AD-FD0960E3B6F5}" destId="{CB739BF4-F436-4006-A029-D680EE54B1F2}" srcOrd="2" destOrd="0" parTransId="{4B83A902-FC5A-4D02-B009-197F1BCCA813}" sibTransId="{3E0E5E2F-180C-43C8-9134-485AD26A5657}"/>
    <dgm:cxn modelId="{68CFE4E6-7FF2-4C8A-A352-3589464ECBD7}" srcId="{D593C62C-FE37-48A8-B3AD-FD0960E3B6F5}" destId="{6E9DFE99-8CE4-4378-B80F-88ECF4257619}" srcOrd="1" destOrd="0" parTransId="{508F3D84-E9C7-4113-9476-B919BCA68FA6}" sibTransId="{DAD3906F-8C98-4E5A-A92D-5FF5E587F029}"/>
    <dgm:cxn modelId="{B2B9575F-94A8-43F1-8306-8DE0509EB375}" srcId="{D593C62C-FE37-48A8-B3AD-FD0960E3B6F5}" destId="{D0C6437E-D3DA-4E66-B9B1-AF6CAE03A9A7}" srcOrd="3" destOrd="0" parTransId="{CE7F1E93-0D04-407F-96D8-995862E9C448}" sibTransId="{C24727A7-8124-4F9B-BCC2-49AF26712FE0}"/>
    <dgm:cxn modelId="{5DE76013-4C30-491C-BFCC-C8D9D550C94A}" type="presOf" srcId="{4904395E-38A5-4940-BDEE-1B9989AEA06F}" destId="{CF687364-507E-4B6C-9A92-D957B4B599E1}" srcOrd="0" destOrd="0" presId="urn:microsoft.com/office/officeart/2005/8/layout/pyramid2"/>
    <dgm:cxn modelId="{F62CFAC0-FE92-468C-A953-91A05C7789A6}" type="presOf" srcId="{D593C62C-FE37-48A8-B3AD-FD0960E3B6F5}" destId="{46F12F75-0164-4EC4-A558-E6EF1808C473}" srcOrd="0" destOrd="0" presId="urn:microsoft.com/office/officeart/2005/8/layout/pyramid2"/>
    <dgm:cxn modelId="{4A25646C-1A72-46BD-873B-2A9AF945D4F5}" type="presParOf" srcId="{46F12F75-0164-4EC4-A558-E6EF1808C473}" destId="{FD8274D3-8513-4AD8-862E-901E3B619187}" srcOrd="0" destOrd="0" presId="urn:microsoft.com/office/officeart/2005/8/layout/pyramid2"/>
    <dgm:cxn modelId="{E802E567-AF47-4511-8B15-FAA52D73CBA5}" type="presParOf" srcId="{46F12F75-0164-4EC4-A558-E6EF1808C473}" destId="{20F01565-B30A-4D54-8A0F-A1827C24A28F}" srcOrd="1" destOrd="0" presId="urn:microsoft.com/office/officeart/2005/8/layout/pyramid2"/>
    <dgm:cxn modelId="{F1ACA026-2257-4B39-840D-4DE8CAC24B57}" type="presParOf" srcId="{20F01565-B30A-4D54-8A0F-A1827C24A28F}" destId="{CF687364-507E-4B6C-9A92-D957B4B599E1}" srcOrd="0" destOrd="0" presId="urn:microsoft.com/office/officeart/2005/8/layout/pyramid2"/>
    <dgm:cxn modelId="{5298E648-0E9F-4C95-9CCD-9504F1FB0C10}" type="presParOf" srcId="{20F01565-B30A-4D54-8A0F-A1827C24A28F}" destId="{00552EF5-A110-46D4-8285-BBA9ABD97040}" srcOrd="1" destOrd="0" presId="urn:microsoft.com/office/officeart/2005/8/layout/pyramid2"/>
    <dgm:cxn modelId="{F15F2634-F6E0-4A28-ACFE-88D3847B4E7C}" type="presParOf" srcId="{20F01565-B30A-4D54-8A0F-A1827C24A28F}" destId="{8B856A33-CCAF-4D85-A113-0FFDFDC83D9F}" srcOrd="2" destOrd="0" presId="urn:microsoft.com/office/officeart/2005/8/layout/pyramid2"/>
    <dgm:cxn modelId="{58F1E4A1-0843-4FA6-953D-BBC65C2952FD}" type="presParOf" srcId="{20F01565-B30A-4D54-8A0F-A1827C24A28F}" destId="{368A0812-3265-4833-BBFE-9ED512D8F690}" srcOrd="3" destOrd="0" presId="urn:microsoft.com/office/officeart/2005/8/layout/pyramid2"/>
    <dgm:cxn modelId="{CA6E6395-DD18-4A95-9941-EA4DBFD7EB5A}" type="presParOf" srcId="{20F01565-B30A-4D54-8A0F-A1827C24A28F}" destId="{6533E8DC-70C5-4DCC-8A81-948B3168263A}" srcOrd="4" destOrd="0" presId="urn:microsoft.com/office/officeart/2005/8/layout/pyramid2"/>
    <dgm:cxn modelId="{66FF664A-0937-4705-BB1C-9D23212A14BB}" type="presParOf" srcId="{20F01565-B30A-4D54-8A0F-A1827C24A28F}" destId="{82BD582F-AEA2-46EA-B3CB-AF2B9EA49E0C}" srcOrd="5" destOrd="0" presId="urn:microsoft.com/office/officeart/2005/8/layout/pyramid2"/>
    <dgm:cxn modelId="{26C01EDD-A09B-4364-BF8B-1A200CE19019}" type="presParOf" srcId="{20F01565-B30A-4D54-8A0F-A1827C24A28F}" destId="{ED9AB73D-6D1B-4A05-82AD-D35677DA7342}" srcOrd="6" destOrd="0" presId="urn:microsoft.com/office/officeart/2005/8/layout/pyramid2"/>
    <dgm:cxn modelId="{951B4D7A-46D2-4AA8-9FEF-DE12F02CFDB3}" type="presParOf" srcId="{20F01565-B30A-4D54-8A0F-A1827C24A28F}" destId="{47C91CB1-6B2B-4DD2-A302-A133CE0D2ECF}" srcOrd="7" destOrd="0" presId="urn:microsoft.com/office/officeart/2005/8/layout/pyramid2"/>
    <dgm:cxn modelId="{8094A6BD-6F6A-49B1-AC48-BEC245291D70}" type="presParOf" srcId="{20F01565-B30A-4D54-8A0F-A1827C24A28F}" destId="{D57A2919-C736-40E6-B7EA-BF1EE3F84635}" srcOrd="8" destOrd="0" presId="urn:microsoft.com/office/officeart/2005/8/layout/pyramid2"/>
    <dgm:cxn modelId="{48A8E0A8-A526-4485-B9ED-4C2F13886EAD}" type="presParOf" srcId="{20F01565-B30A-4D54-8A0F-A1827C24A28F}" destId="{5D6BB6D0-D047-4C16-9D49-02BA6228C7A4}" srcOrd="9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602502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entury Schoolbook" pitchFamily="18" charset="0"/>
              </a:rPr>
              <a:t>Accepting &amp; Sharing Responsibilities</a:t>
            </a:r>
            <a:endParaRPr lang="en-US" sz="660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Obligation to maintain high standard of personal behavior in a responsible manner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2057400"/>
          <a:ext cx="74104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533400"/>
          <a:ext cx="749935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8001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of conduct for engineers.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Roles of codes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 of codes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Usage of the code of conduct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of ethics of engineers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Responsibility to uphold Ethical values of the society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Responsibility to maintain high standards of professional quality: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Obligation to maintain high standard of personal behavior in a responsible manner: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Code?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is a set of standards &amp; laws( Designed by IEEE &amp; ASME)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IEEE: The Institute of Electrical and Electronics Engineers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ASME: American Society of Mechanical Engineers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9144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Roles of code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915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Limitations of codes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838200"/>
          <a:ext cx="9677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Usage of the code of conduct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set of standards of behavior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guidelines for Employees behavior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Ideal workplace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Code of Ethics of engineers: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862965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Social Responsibility to uphold Ethical values of the society: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9601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Responsibility to maintain high standards of professional quality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0" y="1600200"/>
          <a:ext cx="749935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261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Accepting &amp; Sharing Responsibilities</vt:lpstr>
      <vt:lpstr>Content</vt:lpstr>
      <vt:lpstr>What is Code?</vt:lpstr>
      <vt:lpstr>Roles of code</vt:lpstr>
      <vt:lpstr>Limitations of codes  </vt:lpstr>
      <vt:lpstr>Usage of the code of conduct </vt:lpstr>
      <vt:lpstr>Code of Ethics of engineers:  </vt:lpstr>
      <vt:lpstr>Social Responsibility to uphold Ethical values of the society:  </vt:lpstr>
      <vt:lpstr>Responsibility to maintain high standards of professional quality</vt:lpstr>
      <vt:lpstr>Obligation to maintain high standard of personal behavior in a responsible manner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Accepting &amp; Sharing Responsibilities</dc:title>
  <dc:creator>DELL</dc:creator>
  <cp:lastModifiedBy>admin</cp:lastModifiedBy>
  <cp:revision>14</cp:revision>
  <dcterms:created xsi:type="dcterms:W3CDTF">2006-08-16T00:00:00Z</dcterms:created>
  <dcterms:modified xsi:type="dcterms:W3CDTF">2020-07-06T09:11:08Z</dcterms:modified>
</cp:coreProperties>
</file>