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7" r:id="rId10"/>
    <p:sldId id="266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4789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475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349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97918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7153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5358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3917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596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895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471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009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041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99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965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1324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8714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811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FD74-FB05-4A79-BD6F-A921260140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D7FE-957F-48C8-9BFD-CBA4D9EE4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05868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34D9B-ED26-473F-A843-1AE0A9573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653" y="1891765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Agenda of Meeting &amp;</a:t>
            </a:r>
            <a:br>
              <a:rPr lang="en-US" b="1" dirty="0"/>
            </a:br>
            <a:r>
              <a:rPr lang="en-US" b="1" dirty="0"/>
              <a:t>Minutes of Meeting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BF41E84-863F-44EB-A377-3506E280C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55349"/>
            <a:ext cx="8915399" cy="1126283"/>
          </a:xfrm>
        </p:spPr>
        <p:txBody>
          <a:bodyPr>
            <a:normAutofit fontScale="25000" lnSpcReduction="20000"/>
          </a:bodyPr>
          <a:lstStyle/>
          <a:p>
            <a:r>
              <a:rPr lang="en-US" sz="16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By </a:t>
            </a:r>
          </a:p>
          <a:p>
            <a:r>
              <a:rPr lang="en-US" sz="160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Snehal</a:t>
            </a:r>
            <a:r>
              <a:rPr lang="en-US" sz="160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Patanwadia</a:t>
            </a:r>
            <a:endParaRPr lang="en-US" sz="160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16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Assistant Professor </a:t>
            </a:r>
          </a:p>
          <a:p>
            <a:r>
              <a:rPr lang="en-US" sz="16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CDC PIT</a:t>
            </a:r>
          </a:p>
          <a:p>
            <a:endParaRPr lang="en-IN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70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50738A-3949-4542-9E8F-0D006AA7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2110154"/>
            <a:ext cx="11296357" cy="4571999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chemeClr val="tx2">
                    <a:lumMod val="10000"/>
                  </a:schemeClr>
                </a:solidFill>
                <a:effectLst/>
              </a:rPr>
              <a:t>During the meeting:</a:t>
            </a:r>
            <a:r>
              <a:rPr lang="en-IN" sz="2800" dirty="0">
                <a:solidFill>
                  <a:schemeClr val="tx2">
                    <a:lumMod val="10000"/>
                  </a:schemeClr>
                </a:solidFill>
                <a:effectLst/>
              </a:rPr>
              <a:t> </a:t>
            </a:r>
            <a:r>
              <a:rPr lang="en-IN" sz="2800" dirty="0">
                <a:effectLst/>
              </a:rPr>
              <a:t>You need to build your notes as the meeting progresses</a:t>
            </a:r>
          </a:p>
          <a:p>
            <a:r>
              <a:rPr lang="en-IN" sz="2800" b="1" dirty="0">
                <a:solidFill>
                  <a:schemeClr val="tx2">
                    <a:lumMod val="10000"/>
                  </a:schemeClr>
                </a:solidFill>
                <a:effectLst/>
              </a:rPr>
              <a:t>After the meeting:</a:t>
            </a:r>
            <a:r>
              <a:rPr lang="en-IN" sz="2800" dirty="0">
                <a:solidFill>
                  <a:schemeClr val="tx2">
                    <a:lumMod val="10000"/>
                  </a:schemeClr>
                </a:solidFill>
                <a:effectLst/>
              </a:rPr>
              <a:t> </a:t>
            </a:r>
            <a:r>
              <a:rPr lang="en-IN" sz="2800" dirty="0">
                <a:effectLst/>
              </a:rPr>
              <a:t>type out your notes in a logical manner and not chronologically. </a:t>
            </a:r>
          </a:p>
          <a:p>
            <a:r>
              <a:rPr lang="en-IN" sz="2800" b="1" dirty="0">
                <a:solidFill>
                  <a:schemeClr val="tx2">
                    <a:lumMod val="10000"/>
                  </a:schemeClr>
                </a:solidFill>
                <a:effectLst/>
              </a:rPr>
              <a:t>Meeting Minutes as a Historical Document: </a:t>
            </a:r>
            <a:r>
              <a:rPr lang="en-IN" sz="2800" dirty="0">
                <a:effectLst/>
              </a:rPr>
              <a:t>As a historical document, minutes are useful for documenting the key ideas or discussion points that led to a decision. </a:t>
            </a:r>
            <a:endParaRPr lang="en-IN" sz="2800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fontAlgn="base"/>
            <a:r>
              <a:rPr lang="en-IN" sz="2800" b="1" dirty="0">
                <a:solidFill>
                  <a:schemeClr val="tx2">
                    <a:lumMod val="10000"/>
                  </a:schemeClr>
                </a:solidFill>
                <a:effectLst/>
              </a:rPr>
              <a:t>When and How to Share Meeting Minutes: </a:t>
            </a:r>
            <a:r>
              <a:rPr lang="en-IN" sz="2800" dirty="0">
                <a:effectLst/>
              </a:rPr>
              <a:t>Ideally, meeting minutes are recorded on an electronic device, such as a laptop or iPad, and following a quick review of spelling, grammar, and clarity, disseminated to meeting participants electronically at the end of the meeting.</a:t>
            </a:r>
          </a:p>
          <a:p>
            <a:pPr fontAlgn="base"/>
            <a:endParaRPr lang="en-IN" sz="2800" dirty="0">
              <a:effectLst/>
            </a:endParaRPr>
          </a:p>
          <a:p>
            <a:pPr marL="0" indent="0">
              <a:buNone/>
            </a:pPr>
            <a:endParaRPr lang="en-IN" sz="2800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endParaRPr lang="en-IN" sz="2800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endParaRPr lang="en-IN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7D9514-122E-4683-98F5-3FD2E1827578}"/>
              </a:ext>
            </a:extLst>
          </p:cNvPr>
          <p:cNvSpPr txBox="1"/>
          <p:nvPr/>
        </p:nvSpPr>
        <p:spPr>
          <a:xfrm>
            <a:off x="112542" y="618978"/>
            <a:ext cx="10044331" cy="2183638"/>
          </a:xfrm>
          <a:prstGeom prst="rect">
            <a:avLst/>
          </a:prstGeom>
          <a:noFill/>
        </p:spPr>
        <p:txBody>
          <a:bodyPr wrap="square" lIns="108000" tIns="288000" rtlCol="0">
            <a:spAutoFit/>
          </a:bodyPr>
          <a:lstStyle/>
          <a:p>
            <a:r>
              <a:rPr lang="en-IN" sz="6000" b="1" dirty="0"/>
              <a:t>Efficiency &amp; pro tips:</a:t>
            </a:r>
            <a:br>
              <a:rPr lang="en-IN" sz="6000" b="1" dirty="0"/>
            </a:b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xmlns="" val="418505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0AE47-6936-43BE-9621-879B4BFB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sz="5400" dirty="0"/>
              <a:t> </a:t>
            </a:r>
            <a:br>
              <a:rPr lang="en-IN" sz="5400" dirty="0"/>
            </a:br>
            <a:r>
              <a:rPr lang="en-IN" sz="5400" b="1" dirty="0"/>
              <a:t>8 critical </a:t>
            </a:r>
            <a:r>
              <a:rPr lang="en-IN" sz="4800" b="1" dirty="0"/>
              <a:t>tips</a:t>
            </a:r>
            <a:r>
              <a:rPr lang="en-IN" sz="5400" b="1" dirty="0"/>
              <a:t> to run effective team meetings</a:t>
            </a:r>
            <a:r>
              <a:rPr lang="en-IN" sz="5400" dirty="0"/>
              <a:t/>
            </a:r>
            <a:br>
              <a:rPr lang="en-IN" sz="5400" dirty="0"/>
            </a:b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6BBE84-5628-49A8-90CE-0E8F3777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4300" b="1" dirty="0">
                <a:solidFill>
                  <a:schemeClr val="tx2">
                    <a:lumMod val="10000"/>
                  </a:schemeClr>
                </a:solidFill>
                <a:effectLst/>
              </a:rPr>
              <a:t>1. Prepare a meeting agenda in</a:t>
            </a:r>
          </a:p>
          <a:p>
            <a:pPr marL="0" indent="0">
              <a:buNone/>
            </a:pPr>
            <a:r>
              <a:rPr lang="en-IN" sz="4300" b="1" dirty="0">
                <a:solidFill>
                  <a:schemeClr val="tx2">
                    <a:lumMod val="10000"/>
                  </a:schemeClr>
                </a:solidFill>
                <a:effectLst/>
              </a:rPr>
              <a:t>      advance</a:t>
            </a:r>
          </a:p>
          <a:p>
            <a:pPr marL="0" indent="0">
              <a:buNone/>
            </a:pPr>
            <a:r>
              <a:rPr lang="en-IN" sz="4300" b="1" dirty="0">
                <a:solidFill>
                  <a:schemeClr val="tx2">
                    <a:lumMod val="10000"/>
                  </a:schemeClr>
                </a:solidFill>
                <a:effectLst/>
              </a:rPr>
              <a:t>2. Meeting are work sessions, not     </a:t>
            </a:r>
          </a:p>
          <a:p>
            <a:pPr marL="0" indent="0">
              <a:buNone/>
            </a:pPr>
            <a:r>
              <a:rPr lang="en-IN" sz="4300" b="1" dirty="0">
                <a:solidFill>
                  <a:schemeClr val="tx2">
                    <a:lumMod val="10000"/>
                  </a:schemeClr>
                </a:solidFill>
                <a:effectLst/>
              </a:rPr>
              <a:t>      reporting</a:t>
            </a:r>
          </a:p>
          <a:p>
            <a:pPr marL="0" indent="0">
              <a:buNone/>
            </a:pPr>
            <a:r>
              <a:rPr lang="en-IN" sz="4300" b="1" dirty="0">
                <a:solidFill>
                  <a:schemeClr val="tx2">
                    <a:lumMod val="10000"/>
                  </a:schemeClr>
                </a:solidFill>
                <a:effectLst/>
              </a:rPr>
              <a:t>3. Identify a meeting owner</a:t>
            </a:r>
          </a:p>
          <a:p>
            <a:pPr marL="0" indent="0">
              <a:buNone/>
            </a:pPr>
            <a:r>
              <a:rPr lang="en-IN" sz="4300" b="1" dirty="0">
                <a:solidFill>
                  <a:schemeClr val="tx2">
                    <a:lumMod val="10000"/>
                  </a:schemeClr>
                </a:solidFill>
                <a:effectLst/>
              </a:rPr>
              <a:t>4. Always be on time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179373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0AE47-6936-43BE-9621-879B4BFB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sz="5400" dirty="0"/>
              <a:t> </a:t>
            </a:r>
            <a:br>
              <a:rPr lang="en-IN" sz="5400" dirty="0"/>
            </a:br>
            <a:r>
              <a:rPr lang="en-IN" sz="5400" b="1" dirty="0"/>
              <a:t>8 critical </a:t>
            </a:r>
            <a:r>
              <a:rPr lang="en-IN" sz="4800" b="1" dirty="0"/>
              <a:t>tips</a:t>
            </a:r>
            <a:r>
              <a:rPr lang="en-IN" sz="5400" b="1" dirty="0"/>
              <a:t> to run effective team meetings</a:t>
            </a:r>
            <a:r>
              <a:rPr lang="en-IN" sz="5400" dirty="0"/>
              <a:t/>
            </a:r>
            <a:br>
              <a:rPr lang="en-IN" sz="5400" dirty="0"/>
            </a:b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6BBE84-5628-49A8-90CE-0E8F3777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2">
                    <a:lumMod val="10000"/>
                  </a:schemeClr>
                </a:solidFill>
                <a:effectLst/>
              </a:rPr>
              <a:t>5. Cut down on attendees</a:t>
            </a:r>
          </a:p>
          <a:p>
            <a:r>
              <a:rPr lang="en-IN" sz="4000" b="1" dirty="0">
                <a:solidFill>
                  <a:schemeClr val="tx2">
                    <a:lumMod val="10000"/>
                  </a:schemeClr>
                </a:solidFill>
                <a:effectLst/>
              </a:rPr>
              <a:t>6. Create accountability</a:t>
            </a:r>
          </a:p>
          <a:p>
            <a:r>
              <a:rPr lang="en-IN" sz="4000" b="1" dirty="0">
                <a:solidFill>
                  <a:schemeClr val="tx2">
                    <a:lumMod val="10000"/>
                  </a:schemeClr>
                </a:solidFill>
                <a:effectLst/>
              </a:rPr>
              <a:t>7. Set up the right environment</a:t>
            </a:r>
          </a:p>
          <a:p>
            <a:r>
              <a:rPr lang="en-IN" sz="4000" b="1" dirty="0">
                <a:solidFill>
                  <a:schemeClr val="tx2">
                    <a:lumMod val="10000"/>
                  </a:schemeClr>
                </a:solidFill>
                <a:effectLst/>
              </a:rPr>
              <a:t>8. Get feedback to improve</a:t>
            </a:r>
          </a:p>
          <a:p>
            <a:pPr marL="0" indent="0">
              <a:buNone/>
            </a:pPr>
            <a:endParaRPr lang="en-IN" sz="40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541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5779C3-A0CF-4B6C-97B7-7DF2D14204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b="9949"/>
          <a:stretch/>
        </p:blipFill>
        <p:spPr>
          <a:xfrm>
            <a:off x="886265" y="481875"/>
            <a:ext cx="9730580" cy="58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087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DC2B3-8DC3-488E-9147-02037C6A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Agenda of Meeting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E23A13-8C52-4CC2-8BF4-FCAA3752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869253" cy="9690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5400" b="1" dirty="0">
                <a:solidFill>
                  <a:schemeClr val="bg1"/>
                </a:solidFill>
                <a:effectLst/>
              </a:rPr>
              <a:t>An effective agenda sets clear expectations for what needs to occur before and during a meeting.</a:t>
            </a:r>
            <a:endParaRPr lang="en-IN" sz="54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A634DCE-50A9-4C97-9936-12B7E593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666" y="3192640"/>
            <a:ext cx="6288259" cy="35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038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22B70-E3A4-4B72-8329-FC6DFA16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Tips For Designing An Effective Agenda For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D6A342-1C83-40A2-9A0D-23A2445E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9" y="2336872"/>
            <a:ext cx="6161650" cy="4260875"/>
          </a:xfrm>
        </p:spPr>
        <p:txBody>
          <a:bodyPr>
            <a:normAutofit fontScale="85000" lnSpcReduction="10000"/>
          </a:bodyPr>
          <a:lstStyle/>
          <a:p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effectLst/>
              </a:rPr>
              <a:t>Seek input from team members.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  <a:effectLst/>
              </a:rPr>
              <a:t> </a:t>
            </a:r>
          </a:p>
          <a:p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effectLst/>
              </a:rPr>
              <a:t>Select topics that affect the entire team.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  <a:effectLst/>
              </a:rPr>
              <a:t> </a:t>
            </a:r>
          </a:p>
          <a:p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effectLst/>
              </a:rPr>
              <a:t>List agenda topics as questions the team needs to answer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  <a:effectLst/>
              </a:rPr>
              <a:t>.</a:t>
            </a:r>
          </a:p>
          <a:p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effectLst/>
              </a:rPr>
              <a:t>Note whether the purpose of the topic is to share information, seek input for a decision, or make a decision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  <a:effectLst/>
              </a:rPr>
              <a:t>.</a:t>
            </a:r>
          </a:p>
          <a:p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effectLst/>
              </a:rPr>
              <a:t>Estimate a realistic amount of time for each topic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  <a:effectLst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DE6B49-219F-4751-87BC-D9043AAE0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4869" y="2195475"/>
            <a:ext cx="5688489" cy="42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958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22B70-E3A4-4B72-8329-FC6DFA16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Tips For Designing An Effective Agenda For Your 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D6A342-1C83-40A2-9A0D-23A2445E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67951"/>
            <a:ext cx="5847088" cy="4790049"/>
          </a:xfrm>
        </p:spPr>
        <p:txBody>
          <a:bodyPr>
            <a:normAutofit fontScale="92500"/>
          </a:bodyPr>
          <a:lstStyle/>
          <a:p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effectLst/>
              </a:rPr>
              <a:t>Propose a process for addressing each agenda item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  <a:effectLst/>
              </a:rPr>
              <a:t>.</a:t>
            </a:r>
            <a:endParaRPr lang="en-IN" sz="32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effectLst/>
              </a:rPr>
              <a:t>Specify how members should prepare for the meeting.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  <a:effectLst/>
              </a:rPr>
              <a:t> </a:t>
            </a:r>
          </a:p>
          <a:p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effectLst/>
              </a:rPr>
              <a:t>Identify who is responsible for leading each topic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  <a:effectLst/>
              </a:rPr>
              <a:t>.</a:t>
            </a:r>
          </a:p>
          <a:p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effectLst/>
              </a:rPr>
              <a:t>first topic “review and modify agenda as needed.”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  <a:effectLst/>
              </a:rPr>
              <a:t> </a:t>
            </a:r>
          </a:p>
          <a:p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effectLst/>
              </a:rPr>
              <a:t>End the meeting with a plus/delta. </a:t>
            </a:r>
            <a:endParaRPr lang="en-IN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26256-1FCB-4CF8-8150-163751D75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57476" y="2698505"/>
            <a:ext cx="5734524" cy="32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82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E60CE-06DC-450A-8C65-38A0309E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SOME TIPS FOR SETTING AGENDA OF MEETING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E255D8-86B0-48D8-B8BA-99B54586C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1" y="2011680"/>
            <a:ext cx="5613009" cy="4846320"/>
          </a:xfrm>
        </p:spPr>
        <p:txBody>
          <a:bodyPr anchor="ctr">
            <a:normAutofit/>
          </a:bodyPr>
          <a:lstStyle/>
          <a:p>
            <a:pPr lvl="0"/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effectLst/>
              </a:rPr>
              <a:t>Create your agenda early. ...</a:t>
            </a:r>
          </a:p>
          <a:p>
            <a:pPr lvl="0"/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effectLst/>
              </a:rPr>
              <a:t>Clearly define your meeting objective. ...</a:t>
            </a:r>
          </a:p>
          <a:p>
            <a:pPr lvl="0"/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effectLst/>
              </a:rPr>
              <a:t>Prioritize agenda items. ...</a:t>
            </a:r>
          </a:p>
          <a:p>
            <a:pPr lvl="0"/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effectLst/>
              </a:rPr>
              <a:t>Break down agenda topics into key points. ...</a:t>
            </a:r>
          </a:p>
          <a:p>
            <a:endParaRPr lang="en-IN" sz="3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28582FB-5C16-4198-A19C-216242CF2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73"/>
          <a:stretch/>
        </p:blipFill>
        <p:spPr>
          <a:xfrm>
            <a:off x="7494960" y="2377441"/>
            <a:ext cx="3909249" cy="391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633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60FCB-0DC0-4962-8F1A-391FF13ED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324000" anchor="t" anchorCtr="1"/>
          <a:lstStyle/>
          <a:p>
            <a:r>
              <a:rPr lang="en-IN" b="1" dirty="0"/>
              <a:t>MINUTES OF MEETING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083E3DD-45BF-412C-9568-C3882BAE0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b="43966"/>
          <a:stretch/>
        </p:blipFill>
        <p:spPr>
          <a:xfrm>
            <a:off x="4445391" y="4106779"/>
            <a:ext cx="3732722" cy="274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524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4440C-8E59-472B-AB90-BF76C4E8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“What are, and how to take </a:t>
            </a:r>
            <a:r>
              <a:rPr lang="en-IN" sz="4000" b="1" dirty="0"/>
              <a:t>meeting minutes</a:t>
            </a:r>
            <a:r>
              <a:rPr lang="en-IN" sz="4000" dirty="0"/>
              <a:t>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6F541-45C2-4451-821E-E127FA39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6930301" cy="4134265"/>
          </a:xfrm>
        </p:spPr>
        <p:txBody>
          <a:bodyPr>
            <a:normAutofit fontScale="92500" lnSpcReduction="20000"/>
          </a:bodyPr>
          <a:lstStyle/>
          <a:p>
            <a:r>
              <a:rPr lang="en-IN" sz="4800" dirty="0">
                <a:solidFill>
                  <a:schemeClr val="tx2">
                    <a:lumMod val="10000"/>
                  </a:schemeClr>
                </a:solidFill>
                <a:effectLst/>
              </a:rPr>
              <a:t>Meeting minutes can be defined as written or recorded documentation that is used to inform people of what happened during the meeting and define the next step planned. </a:t>
            </a:r>
            <a:endParaRPr lang="en-IN" sz="80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11534-5D56-4094-8B5D-65BCE465B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2303" y="2758293"/>
            <a:ext cx="4484971" cy="33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889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8A4E0-5EA3-438E-99A4-CEB410BA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468000">
            <a:noAutofit/>
          </a:bodyPr>
          <a:lstStyle/>
          <a:p>
            <a:r>
              <a:rPr lang="en-IN" sz="4000" b="1" dirty="0"/>
              <a:t>To write effective meeting minutes you should include:</a:t>
            </a:r>
            <a:br>
              <a:rPr lang="en-IN" sz="4000" b="1" dirty="0"/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43B83-BDE6-4790-8E56-F2724C63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IN" sz="4000" b="1" dirty="0">
                <a:solidFill>
                  <a:schemeClr val="tx2">
                    <a:lumMod val="10000"/>
                  </a:schemeClr>
                </a:solidFill>
                <a:effectLst/>
              </a:rPr>
              <a:t>The names of the participants</a:t>
            </a:r>
          </a:p>
          <a:p>
            <a:pPr lvl="0" fontAlgn="base"/>
            <a:r>
              <a:rPr lang="en-IN" sz="4000" b="1" dirty="0">
                <a:solidFill>
                  <a:schemeClr val="tx2">
                    <a:lumMod val="10000"/>
                  </a:schemeClr>
                </a:solidFill>
                <a:effectLst/>
              </a:rPr>
              <a:t>Agenda items</a:t>
            </a:r>
          </a:p>
          <a:p>
            <a:pPr lvl="0" fontAlgn="base"/>
            <a:r>
              <a:rPr lang="en-IN" sz="4000" b="1" dirty="0">
                <a:solidFill>
                  <a:schemeClr val="tx2">
                    <a:lumMod val="10000"/>
                  </a:schemeClr>
                </a:solidFill>
                <a:effectLst/>
              </a:rPr>
              <a:t>Calendar or due dates</a:t>
            </a:r>
          </a:p>
          <a:p>
            <a:pPr lvl="0" fontAlgn="base"/>
            <a:r>
              <a:rPr lang="en-IN" sz="4000" b="1" dirty="0">
                <a:solidFill>
                  <a:schemeClr val="tx2">
                    <a:lumMod val="10000"/>
                  </a:schemeClr>
                </a:solidFill>
                <a:effectLst/>
              </a:rPr>
              <a:t>Actions or tasks</a:t>
            </a:r>
          </a:p>
          <a:p>
            <a:pPr lvl="0" fontAlgn="base"/>
            <a:r>
              <a:rPr lang="en-IN" sz="4000" b="1" dirty="0">
                <a:solidFill>
                  <a:schemeClr val="tx2">
                    <a:lumMod val="10000"/>
                  </a:schemeClr>
                </a:solidFill>
                <a:effectLst/>
              </a:rPr>
              <a:t>The main points</a:t>
            </a:r>
          </a:p>
          <a:p>
            <a:endParaRPr lang="en-IN" sz="40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41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8A4E0-5EA3-438E-99A4-CEB410BA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468000">
            <a:noAutofit/>
          </a:bodyPr>
          <a:lstStyle/>
          <a:p>
            <a:r>
              <a:rPr lang="en-IN" sz="4000" b="1" dirty="0"/>
              <a:t>To write effective meeting minutes you should include:</a:t>
            </a:r>
            <a:br>
              <a:rPr lang="en-IN" sz="4000" b="1" dirty="0"/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43B83-BDE6-4790-8E56-F2724C63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IN" sz="4000" b="1" dirty="0">
                <a:solidFill>
                  <a:schemeClr val="tx2">
                    <a:lumMod val="10000"/>
                  </a:schemeClr>
                </a:solidFill>
                <a:effectLst/>
              </a:rPr>
              <a:t>Decisions made by the participants</a:t>
            </a:r>
          </a:p>
          <a:p>
            <a:pPr lvl="0" fontAlgn="base"/>
            <a:r>
              <a:rPr lang="en-IN" sz="4000" b="1" dirty="0">
                <a:solidFill>
                  <a:schemeClr val="tx2">
                    <a:lumMod val="10000"/>
                  </a:schemeClr>
                </a:solidFill>
                <a:effectLst/>
              </a:rPr>
              <a:t>Record what is the most important points</a:t>
            </a:r>
          </a:p>
          <a:p>
            <a:pPr lvl="0" fontAlgn="base"/>
            <a:r>
              <a:rPr lang="en-IN" sz="4000" b="1" dirty="0">
                <a:solidFill>
                  <a:schemeClr val="tx2">
                    <a:lumMod val="10000"/>
                  </a:schemeClr>
                </a:solidFill>
                <a:effectLst/>
              </a:rPr>
              <a:t>Future decisions</a:t>
            </a:r>
          </a:p>
          <a:p>
            <a:pPr lvl="0" fontAlgn="base"/>
            <a:r>
              <a:rPr lang="en-IN" sz="4000" b="1" dirty="0">
                <a:solidFill>
                  <a:schemeClr val="tx2">
                    <a:lumMod val="10000"/>
                  </a:schemeClr>
                </a:solidFill>
                <a:effectLst/>
              </a:rPr>
              <a:t>Documents: images, attached files</a:t>
            </a:r>
          </a:p>
          <a:p>
            <a:pPr marL="0" indent="0" fontAlgn="base">
              <a:buNone/>
            </a:pPr>
            <a:endParaRPr lang="en-IN" sz="4000" b="1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endParaRPr lang="en-IN" sz="60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3266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95</TotalTime>
  <Words>179</Words>
  <Application>Microsoft Office PowerPoint</Application>
  <PresentationFormat>Custom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Berlin</vt:lpstr>
      <vt:lpstr>  Agenda of Meeting &amp; Minutes of Meeting</vt:lpstr>
      <vt:lpstr>Agenda of Meeting</vt:lpstr>
      <vt:lpstr>Some Tips For Designing An Effective Agenda For Meeting</vt:lpstr>
      <vt:lpstr>Some Tips For Designing An Effective Agenda For Your Next Meeting</vt:lpstr>
      <vt:lpstr>SOME TIPS FOR SETTING AGENDA OF MEETING </vt:lpstr>
      <vt:lpstr>MINUTES OF MEETING </vt:lpstr>
      <vt:lpstr>“What are, and how to take meeting minutes?”</vt:lpstr>
      <vt:lpstr>To write effective meeting minutes you should include: </vt:lpstr>
      <vt:lpstr>To write effective meeting minutes you should include: </vt:lpstr>
      <vt:lpstr>Slide 10</vt:lpstr>
      <vt:lpstr>  8 critical tips to run effective team meetings </vt:lpstr>
      <vt:lpstr>  8 critical tips to run effective team meetings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Agenda of Meeting &amp; Minutes of Meeting</dc:title>
  <dc:creator>ADMIN</dc:creator>
  <cp:lastModifiedBy>admin</cp:lastModifiedBy>
  <cp:revision>13</cp:revision>
  <dcterms:created xsi:type="dcterms:W3CDTF">2020-06-19T17:10:17Z</dcterms:created>
  <dcterms:modified xsi:type="dcterms:W3CDTF">2020-06-23T04:00:03Z</dcterms:modified>
</cp:coreProperties>
</file>