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33902-7023-482F-8A0B-6B47E14C2121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5EB9BB98-732B-4C6C-8B56-753E626720D7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dirty="0" smtClean="0"/>
            <a:t>Requisition Arises</a:t>
          </a:r>
          <a:endParaRPr lang="en-IN" sz="2000" dirty="0"/>
        </a:p>
      </dgm:t>
    </dgm:pt>
    <dgm:pt modelId="{BC841830-01F3-4403-91D3-F883BDDD8F61}" type="parTrans" cxnId="{82FC0A88-4C6E-4176-B4DE-AF309F34FC5D}">
      <dgm:prSet/>
      <dgm:spPr/>
      <dgm:t>
        <a:bodyPr/>
        <a:lstStyle/>
        <a:p>
          <a:endParaRPr lang="en-IN"/>
        </a:p>
      </dgm:t>
    </dgm:pt>
    <dgm:pt modelId="{EAFBAE5D-4AF6-4EED-974B-07ED290CC480}" type="sibTrans" cxnId="{82FC0A88-4C6E-4176-B4DE-AF309F34FC5D}">
      <dgm:prSet/>
      <dgm:spPr/>
      <dgm:t>
        <a:bodyPr/>
        <a:lstStyle/>
        <a:p>
          <a:endParaRPr lang="en-IN"/>
        </a:p>
      </dgm:t>
    </dgm:pt>
    <dgm:pt modelId="{CEDC06D1-DCCA-4D1D-BF23-2E688807D6BA}">
      <dgm:prSet phldrT="[Text]"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sz="2000" dirty="0" smtClean="0"/>
            <a:t>Purchase Requisition</a:t>
          </a:r>
          <a:endParaRPr lang="en-IN" sz="2000" dirty="0"/>
        </a:p>
      </dgm:t>
    </dgm:pt>
    <dgm:pt modelId="{BCCE7D79-520D-41DB-B979-44A3659AE1DC}" type="parTrans" cxnId="{E7111063-BCAA-44C1-B3E2-84F402CC439C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IN" sz="1600"/>
        </a:p>
      </dgm:t>
    </dgm:pt>
    <dgm:pt modelId="{DCD19428-DC67-48D2-A0A7-D0F299F4FAB1}" type="sibTrans" cxnId="{E7111063-BCAA-44C1-B3E2-84F402CC439C}">
      <dgm:prSet/>
      <dgm:spPr/>
      <dgm:t>
        <a:bodyPr/>
        <a:lstStyle/>
        <a:p>
          <a:endParaRPr lang="en-IN"/>
        </a:p>
      </dgm:t>
    </dgm:pt>
    <dgm:pt modelId="{A2EFA52C-6AB4-41D6-9F67-FB9922AB8C5E}">
      <dgm:prSet phldrT="[Text]"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sz="2000" dirty="0" smtClean="0"/>
            <a:t>Request For Quotation</a:t>
          </a:r>
          <a:endParaRPr lang="en-IN" sz="2000" dirty="0"/>
        </a:p>
      </dgm:t>
    </dgm:pt>
    <dgm:pt modelId="{43A3058F-9265-4ED0-B765-DBCAF25E6547}" type="parTrans" cxnId="{A9DF98D2-FAD4-4382-A2D6-F7F6FB94A608}">
      <dgm:prSet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endParaRPr lang="en-IN" sz="1600"/>
        </a:p>
      </dgm:t>
    </dgm:pt>
    <dgm:pt modelId="{F96B35C7-404E-475A-81D0-55B955F5A2D1}" type="sibTrans" cxnId="{A9DF98D2-FAD4-4382-A2D6-F7F6FB94A608}">
      <dgm:prSet/>
      <dgm:spPr/>
      <dgm:t>
        <a:bodyPr/>
        <a:lstStyle/>
        <a:p>
          <a:endParaRPr lang="en-IN"/>
        </a:p>
      </dgm:t>
    </dgm:pt>
    <dgm:pt modelId="{05EDF09A-396E-48C2-A7DC-6BD15AB8EC60}">
      <dgm:prSet phldrT="[Text]"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sz="2000" dirty="0" smtClean="0"/>
            <a:t>Contract</a:t>
          </a:r>
          <a:endParaRPr lang="en-IN" sz="2000" dirty="0"/>
        </a:p>
      </dgm:t>
    </dgm:pt>
    <dgm:pt modelId="{CC913441-7A91-44CF-8A0B-EE124542196F}" type="parTrans" cxnId="{D5225940-96E9-4696-9DDE-82E475B4CDF8}">
      <dgm:prSet/>
      <dgm:spPr/>
      <dgm:t>
        <a:bodyPr/>
        <a:lstStyle/>
        <a:p>
          <a:endParaRPr lang="en-IN" sz="1600"/>
        </a:p>
      </dgm:t>
    </dgm:pt>
    <dgm:pt modelId="{75733DC5-7A55-459D-BD23-F8CA85B8F3EC}" type="sibTrans" cxnId="{D5225940-96E9-4696-9DDE-82E475B4CDF8}">
      <dgm:prSet/>
      <dgm:spPr/>
      <dgm:t>
        <a:bodyPr/>
        <a:lstStyle/>
        <a:p>
          <a:endParaRPr lang="en-IN"/>
        </a:p>
      </dgm:t>
    </dgm:pt>
    <dgm:pt modelId="{3B141A39-D808-4F47-9489-CD03E8A2E36C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sz="2000" dirty="0" smtClean="0"/>
            <a:t>Purchase Order</a:t>
          </a:r>
          <a:endParaRPr lang="en-IN" sz="2000" dirty="0"/>
        </a:p>
      </dgm:t>
    </dgm:pt>
    <dgm:pt modelId="{463F9387-2E19-46C0-A141-2127628BDD86}" type="parTrans" cxnId="{9F5820F2-C952-45D0-88D5-6246DE3DB0A2}">
      <dgm:prSet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endParaRPr lang="en-IN" sz="1600"/>
        </a:p>
      </dgm:t>
    </dgm:pt>
    <dgm:pt modelId="{7D9232D4-97DB-4814-A4D9-5F0C57FFF5EF}" type="sibTrans" cxnId="{9F5820F2-C952-45D0-88D5-6246DE3DB0A2}">
      <dgm:prSet/>
      <dgm:spPr/>
      <dgm:t>
        <a:bodyPr/>
        <a:lstStyle/>
        <a:p>
          <a:endParaRPr lang="en-IN"/>
        </a:p>
      </dgm:t>
    </dgm:pt>
    <dgm:pt modelId="{9ADA6FE9-EF52-4822-8DAA-9184B8775B44}">
      <dgm:prSet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sz="2000" dirty="0" smtClean="0"/>
            <a:t>Request for Quotation</a:t>
          </a:r>
          <a:endParaRPr lang="en-IN" sz="2000" dirty="0"/>
        </a:p>
      </dgm:t>
    </dgm:pt>
    <dgm:pt modelId="{A1C8CC11-6C88-4B98-AE76-DF335EA2124D}" type="parTrans" cxnId="{3816EC94-57AD-4854-9C7C-B235FA671BE3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IN" sz="1600"/>
        </a:p>
      </dgm:t>
    </dgm:pt>
    <dgm:pt modelId="{FBAE7D21-B088-42E8-85CE-781107579E2F}" type="sibTrans" cxnId="{3816EC94-57AD-4854-9C7C-B235FA671BE3}">
      <dgm:prSet/>
      <dgm:spPr/>
      <dgm:t>
        <a:bodyPr/>
        <a:lstStyle/>
        <a:p>
          <a:endParaRPr lang="en-IN"/>
        </a:p>
      </dgm:t>
    </dgm:pt>
    <dgm:pt modelId="{D29FD5AC-A266-433F-AEA9-A674D690A8DF}">
      <dgm:prSet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sz="2000" dirty="0" smtClean="0"/>
            <a:t>Purchase Order</a:t>
          </a:r>
          <a:endParaRPr lang="en-IN" sz="2000" dirty="0"/>
        </a:p>
      </dgm:t>
    </dgm:pt>
    <dgm:pt modelId="{8F818109-DB9B-414E-8EB5-462B7B419017}" type="parTrans" cxnId="{8388D164-8F3B-4A72-8FD3-2BBB672AEC0A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IN" sz="1600"/>
        </a:p>
      </dgm:t>
    </dgm:pt>
    <dgm:pt modelId="{0DA5DDAA-4971-41C9-AD50-71706C4763B6}" type="sibTrans" cxnId="{8388D164-8F3B-4A72-8FD3-2BBB672AEC0A}">
      <dgm:prSet/>
      <dgm:spPr/>
      <dgm:t>
        <a:bodyPr/>
        <a:lstStyle/>
        <a:p>
          <a:endParaRPr lang="en-IN"/>
        </a:p>
      </dgm:t>
    </dgm:pt>
    <dgm:pt modelId="{4D066811-7B23-4358-955B-65397FCC43F1}">
      <dgm:prSet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sz="2000" dirty="0" smtClean="0"/>
            <a:t>Contract</a:t>
          </a:r>
          <a:endParaRPr lang="en-IN" sz="2000" dirty="0"/>
        </a:p>
      </dgm:t>
    </dgm:pt>
    <dgm:pt modelId="{35ECBE5D-76B6-418E-9105-3226C3608931}" type="parTrans" cxnId="{9190BD8D-8CD1-4FB5-BBA2-CA67EC5EE7DA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IN" sz="1600"/>
        </a:p>
      </dgm:t>
    </dgm:pt>
    <dgm:pt modelId="{D8DE5EA3-01CC-4709-9009-72662907613C}" type="sibTrans" cxnId="{9190BD8D-8CD1-4FB5-BBA2-CA67EC5EE7DA}">
      <dgm:prSet/>
      <dgm:spPr/>
      <dgm:t>
        <a:bodyPr/>
        <a:lstStyle/>
        <a:p>
          <a:endParaRPr lang="en-IN"/>
        </a:p>
      </dgm:t>
    </dgm:pt>
    <dgm:pt modelId="{DB85AF99-0FFF-4EA8-9E41-EC4DD4AB1E1F}">
      <dgm:prSet custT="1"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r>
            <a:rPr lang="en-US" sz="2000" dirty="0" smtClean="0"/>
            <a:t>Contract</a:t>
          </a:r>
          <a:endParaRPr lang="en-IN" sz="2000" dirty="0"/>
        </a:p>
      </dgm:t>
    </dgm:pt>
    <dgm:pt modelId="{DC07F805-020F-4C68-B3AE-C260EA4BE16C}" type="parTrans" cxnId="{044A5010-5005-4168-AA4F-C8BD3DEDFA7A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IN" sz="1600"/>
        </a:p>
      </dgm:t>
    </dgm:pt>
    <dgm:pt modelId="{2CBC10AF-E3D2-4FC0-8C7B-0A5DB6CB66D2}" type="sibTrans" cxnId="{044A5010-5005-4168-AA4F-C8BD3DEDFA7A}">
      <dgm:prSet/>
      <dgm:spPr/>
      <dgm:t>
        <a:bodyPr/>
        <a:lstStyle/>
        <a:p>
          <a:endParaRPr lang="en-IN"/>
        </a:p>
      </dgm:t>
    </dgm:pt>
    <dgm:pt modelId="{ADB0B525-9AE5-4213-AE77-79ABA9D45358}">
      <dgm:prSet custT="1"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r>
            <a:rPr lang="en-US" sz="2000" dirty="0" smtClean="0"/>
            <a:t>Request for Quotation</a:t>
          </a:r>
          <a:endParaRPr lang="en-IN" sz="2000" dirty="0"/>
        </a:p>
      </dgm:t>
    </dgm:pt>
    <dgm:pt modelId="{0189986B-928D-49CB-A11D-158AFBE1E878}" type="parTrans" cxnId="{FE05E708-373E-463C-8630-A555D3718D40}">
      <dgm:prSet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endParaRPr lang="en-IN" sz="1600"/>
        </a:p>
      </dgm:t>
    </dgm:pt>
    <dgm:pt modelId="{598DBD07-C3B2-427B-89FB-71A25ED0C9B4}" type="sibTrans" cxnId="{FE05E708-373E-463C-8630-A555D3718D40}">
      <dgm:prSet/>
      <dgm:spPr/>
      <dgm:t>
        <a:bodyPr/>
        <a:lstStyle/>
        <a:p>
          <a:endParaRPr lang="en-IN"/>
        </a:p>
      </dgm:t>
    </dgm:pt>
    <dgm:pt modelId="{603DD6A4-73FF-4EC9-84DD-B133FAFA3020}">
      <dgm:prSet custT="1"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r>
            <a:rPr lang="en-US" sz="2000" dirty="0" smtClean="0"/>
            <a:t>Purchase Order</a:t>
          </a:r>
          <a:endParaRPr lang="en-IN" sz="2000" dirty="0"/>
        </a:p>
      </dgm:t>
    </dgm:pt>
    <dgm:pt modelId="{B5FE8FA0-AF9C-4D11-BDFE-21978AC7AB84}" type="parTrans" cxnId="{8C1199B6-D23A-4AF4-B5DC-8430642ED849}">
      <dgm:prSet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endParaRPr lang="en-IN" sz="1600"/>
        </a:p>
      </dgm:t>
    </dgm:pt>
    <dgm:pt modelId="{926C35BB-1BBD-439E-A9CB-C46C01793F6F}" type="sibTrans" cxnId="{8C1199B6-D23A-4AF4-B5DC-8430642ED849}">
      <dgm:prSet/>
      <dgm:spPr/>
      <dgm:t>
        <a:bodyPr/>
        <a:lstStyle/>
        <a:p>
          <a:endParaRPr lang="en-IN"/>
        </a:p>
      </dgm:t>
    </dgm:pt>
    <dgm:pt modelId="{5765BA04-1B89-4CCA-B174-3D8459CB2A43}">
      <dgm:prSet custT="1"/>
      <dgm:spPr/>
      <dgm:t>
        <a:bodyPr/>
        <a:lstStyle/>
        <a:p>
          <a:r>
            <a:rPr lang="en-US" sz="2000" dirty="0" smtClean="0"/>
            <a:t>Purchase Order</a:t>
          </a:r>
          <a:endParaRPr lang="en-IN" sz="2000" dirty="0"/>
        </a:p>
      </dgm:t>
    </dgm:pt>
    <dgm:pt modelId="{C60421DF-50BE-4BDA-88ED-F69227F9108C}" type="parTrans" cxnId="{8A9F46B9-938B-4771-8585-B6C42DBB3D97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IN"/>
        </a:p>
      </dgm:t>
    </dgm:pt>
    <dgm:pt modelId="{D5237804-E0C7-45C3-8E6D-A3D312F7135C}" type="sibTrans" cxnId="{8A9F46B9-938B-4771-8585-B6C42DBB3D97}">
      <dgm:prSet/>
      <dgm:spPr/>
      <dgm:t>
        <a:bodyPr/>
        <a:lstStyle/>
        <a:p>
          <a:endParaRPr lang="en-IN"/>
        </a:p>
      </dgm:t>
    </dgm:pt>
    <dgm:pt modelId="{0DB3E258-2564-49A1-B549-1D18EE91D4FC}" type="pres">
      <dgm:prSet presAssocID="{75E33902-7023-482F-8A0B-6B47E14C21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1ED8508-62F0-4F81-B956-376F42C566F9}" type="pres">
      <dgm:prSet presAssocID="{5EB9BB98-732B-4C6C-8B56-753E626720D7}" presName="hierRoot1" presStyleCnt="0">
        <dgm:presLayoutVars>
          <dgm:hierBranch val="init"/>
        </dgm:presLayoutVars>
      </dgm:prSet>
      <dgm:spPr/>
    </dgm:pt>
    <dgm:pt modelId="{7EAD634F-7DFD-4835-BFBB-29D556B05542}" type="pres">
      <dgm:prSet presAssocID="{5EB9BB98-732B-4C6C-8B56-753E626720D7}" presName="rootComposite1" presStyleCnt="0"/>
      <dgm:spPr/>
    </dgm:pt>
    <dgm:pt modelId="{5F7250FE-5699-46F7-A669-11B0FD17F3D3}" type="pres">
      <dgm:prSet presAssocID="{5EB9BB98-732B-4C6C-8B56-753E626720D7}" presName="rootText1" presStyleLbl="node0" presStyleIdx="0" presStyleCnt="1">
        <dgm:presLayoutVars>
          <dgm:chPref val="3"/>
        </dgm:presLayoutVars>
      </dgm:prSet>
      <dgm:spPr/>
    </dgm:pt>
    <dgm:pt modelId="{B932192C-8058-437E-BF24-2E4A4F5CABE1}" type="pres">
      <dgm:prSet presAssocID="{5EB9BB98-732B-4C6C-8B56-753E626720D7}" presName="rootConnector1" presStyleLbl="node1" presStyleIdx="0" presStyleCnt="0"/>
      <dgm:spPr/>
    </dgm:pt>
    <dgm:pt modelId="{3FF816CB-B6C1-4CF7-95F8-EF624F11CB7F}" type="pres">
      <dgm:prSet presAssocID="{5EB9BB98-732B-4C6C-8B56-753E626720D7}" presName="hierChild2" presStyleCnt="0"/>
      <dgm:spPr/>
    </dgm:pt>
    <dgm:pt modelId="{1509AEA1-FF9A-4E10-9E97-29A5A6F1F09E}" type="pres">
      <dgm:prSet presAssocID="{BCCE7D79-520D-41DB-B979-44A3659AE1DC}" presName="Name64" presStyleLbl="parChTrans1D2" presStyleIdx="0" presStyleCnt="4"/>
      <dgm:spPr/>
    </dgm:pt>
    <dgm:pt modelId="{22AD60E4-4E95-49D2-ACDF-7B4910F981F5}" type="pres">
      <dgm:prSet presAssocID="{CEDC06D1-DCCA-4D1D-BF23-2E688807D6BA}" presName="hierRoot2" presStyleCnt="0">
        <dgm:presLayoutVars>
          <dgm:hierBranch val="init"/>
        </dgm:presLayoutVars>
      </dgm:prSet>
      <dgm:spPr/>
    </dgm:pt>
    <dgm:pt modelId="{7909722C-5E55-43FC-A4E9-3231E307C51D}" type="pres">
      <dgm:prSet presAssocID="{CEDC06D1-DCCA-4D1D-BF23-2E688807D6BA}" presName="rootComposite" presStyleCnt="0"/>
      <dgm:spPr/>
    </dgm:pt>
    <dgm:pt modelId="{949D3442-F165-4336-87F4-E9F46E7B2386}" type="pres">
      <dgm:prSet presAssocID="{CEDC06D1-DCCA-4D1D-BF23-2E688807D6BA}" presName="rootText" presStyleLbl="node2" presStyleIdx="0" presStyleCnt="4">
        <dgm:presLayoutVars>
          <dgm:chPref val="3"/>
        </dgm:presLayoutVars>
      </dgm:prSet>
      <dgm:spPr/>
    </dgm:pt>
    <dgm:pt modelId="{716887D6-A13E-4F42-A51C-848E7B62B156}" type="pres">
      <dgm:prSet presAssocID="{CEDC06D1-DCCA-4D1D-BF23-2E688807D6BA}" presName="rootConnector" presStyleLbl="node2" presStyleIdx="0" presStyleCnt="4"/>
      <dgm:spPr/>
    </dgm:pt>
    <dgm:pt modelId="{8A8D9B8B-6906-4C5F-B3D7-84DF32A39731}" type="pres">
      <dgm:prSet presAssocID="{CEDC06D1-DCCA-4D1D-BF23-2E688807D6BA}" presName="hierChild4" presStyleCnt="0"/>
      <dgm:spPr/>
    </dgm:pt>
    <dgm:pt modelId="{F2BFCEBC-B1E9-43B6-A748-A66C5D3A857D}" type="pres">
      <dgm:prSet presAssocID="{43A3058F-9265-4ED0-B765-DBCAF25E6547}" presName="Name64" presStyleLbl="parChTrans1D3" presStyleIdx="0" presStyleCnt="7"/>
      <dgm:spPr/>
    </dgm:pt>
    <dgm:pt modelId="{7FA10156-1ADD-45C6-8B5A-05AC099C079C}" type="pres">
      <dgm:prSet presAssocID="{A2EFA52C-6AB4-41D6-9F67-FB9922AB8C5E}" presName="hierRoot2" presStyleCnt="0">
        <dgm:presLayoutVars>
          <dgm:hierBranch val="init"/>
        </dgm:presLayoutVars>
      </dgm:prSet>
      <dgm:spPr/>
    </dgm:pt>
    <dgm:pt modelId="{A404834D-E15D-4C60-92F8-FF012B319C24}" type="pres">
      <dgm:prSet presAssocID="{A2EFA52C-6AB4-41D6-9F67-FB9922AB8C5E}" presName="rootComposite" presStyleCnt="0"/>
      <dgm:spPr/>
    </dgm:pt>
    <dgm:pt modelId="{79C425D3-D5FE-4B46-BEF0-5CE6D8202A51}" type="pres">
      <dgm:prSet presAssocID="{A2EFA52C-6AB4-41D6-9F67-FB9922AB8C5E}" presName="rootText" presStyleLbl="node3" presStyleIdx="0" presStyleCnt="7">
        <dgm:presLayoutVars>
          <dgm:chPref val="3"/>
        </dgm:presLayoutVars>
      </dgm:prSet>
      <dgm:spPr/>
    </dgm:pt>
    <dgm:pt modelId="{47A33B71-92DD-4BC9-9275-80D4BAE05E1A}" type="pres">
      <dgm:prSet presAssocID="{A2EFA52C-6AB4-41D6-9F67-FB9922AB8C5E}" presName="rootConnector" presStyleLbl="node3" presStyleIdx="0" presStyleCnt="7"/>
      <dgm:spPr/>
    </dgm:pt>
    <dgm:pt modelId="{45046750-E243-4E26-A68E-A13ED94D2AA1}" type="pres">
      <dgm:prSet presAssocID="{A2EFA52C-6AB4-41D6-9F67-FB9922AB8C5E}" presName="hierChild4" presStyleCnt="0"/>
      <dgm:spPr/>
    </dgm:pt>
    <dgm:pt modelId="{78EB7BDB-475F-4B4C-A3EB-7AA5F05102AD}" type="pres">
      <dgm:prSet presAssocID="{A2EFA52C-6AB4-41D6-9F67-FB9922AB8C5E}" presName="hierChild5" presStyleCnt="0"/>
      <dgm:spPr/>
    </dgm:pt>
    <dgm:pt modelId="{C1D2E517-BC76-4B7F-AEF6-865E0AF7F61F}" type="pres">
      <dgm:prSet presAssocID="{CC913441-7A91-44CF-8A0B-EE124542196F}" presName="Name64" presStyleLbl="parChTrans1D3" presStyleIdx="1" presStyleCnt="7"/>
      <dgm:spPr/>
    </dgm:pt>
    <dgm:pt modelId="{1150407C-20AF-435A-A6FB-D7B45ACF240D}" type="pres">
      <dgm:prSet presAssocID="{05EDF09A-396E-48C2-A7DC-6BD15AB8EC60}" presName="hierRoot2" presStyleCnt="0">
        <dgm:presLayoutVars>
          <dgm:hierBranch val="init"/>
        </dgm:presLayoutVars>
      </dgm:prSet>
      <dgm:spPr/>
    </dgm:pt>
    <dgm:pt modelId="{BD6F1E97-0AA3-4D34-B86A-5669BA6839F1}" type="pres">
      <dgm:prSet presAssocID="{05EDF09A-396E-48C2-A7DC-6BD15AB8EC60}" presName="rootComposite" presStyleCnt="0"/>
      <dgm:spPr/>
    </dgm:pt>
    <dgm:pt modelId="{9D77C80F-77C5-46F6-8BF7-A1E4BA154F9F}" type="pres">
      <dgm:prSet presAssocID="{05EDF09A-396E-48C2-A7DC-6BD15AB8EC60}" presName="rootText" presStyleLbl="node3" presStyleIdx="1" presStyleCnt="7">
        <dgm:presLayoutVars>
          <dgm:chPref val="3"/>
        </dgm:presLayoutVars>
      </dgm:prSet>
      <dgm:spPr/>
    </dgm:pt>
    <dgm:pt modelId="{D063D28D-424E-4C0A-85A7-AC1753BE6FCD}" type="pres">
      <dgm:prSet presAssocID="{05EDF09A-396E-48C2-A7DC-6BD15AB8EC60}" presName="rootConnector" presStyleLbl="node3" presStyleIdx="1" presStyleCnt="7"/>
      <dgm:spPr/>
    </dgm:pt>
    <dgm:pt modelId="{92E45C3C-2047-4000-B289-D618AF03E08B}" type="pres">
      <dgm:prSet presAssocID="{05EDF09A-396E-48C2-A7DC-6BD15AB8EC60}" presName="hierChild4" presStyleCnt="0"/>
      <dgm:spPr/>
    </dgm:pt>
    <dgm:pt modelId="{8FDC3374-45AD-4CDD-A882-526DE021D0E9}" type="pres">
      <dgm:prSet presAssocID="{05EDF09A-396E-48C2-A7DC-6BD15AB8EC60}" presName="hierChild5" presStyleCnt="0"/>
      <dgm:spPr/>
    </dgm:pt>
    <dgm:pt modelId="{3B624AE8-2897-4BB9-8E13-42CB0BDC62FD}" type="pres">
      <dgm:prSet presAssocID="{463F9387-2E19-46C0-A141-2127628BDD86}" presName="Name64" presStyleLbl="parChTrans1D3" presStyleIdx="2" presStyleCnt="7"/>
      <dgm:spPr/>
    </dgm:pt>
    <dgm:pt modelId="{B6FD1D99-B02C-4D4F-925F-81D8B1E02E7A}" type="pres">
      <dgm:prSet presAssocID="{3B141A39-D808-4F47-9489-CD03E8A2E36C}" presName="hierRoot2" presStyleCnt="0">
        <dgm:presLayoutVars>
          <dgm:hierBranch val="init"/>
        </dgm:presLayoutVars>
      </dgm:prSet>
      <dgm:spPr/>
    </dgm:pt>
    <dgm:pt modelId="{1A77EF2C-7050-4ED8-935B-73BC3BE4E3CC}" type="pres">
      <dgm:prSet presAssocID="{3B141A39-D808-4F47-9489-CD03E8A2E36C}" presName="rootComposite" presStyleCnt="0"/>
      <dgm:spPr/>
    </dgm:pt>
    <dgm:pt modelId="{B22350C4-176C-44DB-B87C-10570B2D4ACB}" type="pres">
      <dgm:prSet presAssocID="{3B141A39-D808-4F47-9489-CD03E8A2E36C}" presName="rootText" presStyleLbl="node3" presStyleIdx="2" presStyleCnt="7">
        <dgm:presLayoutVars>
          <dgm:chPref val="3"/>
        </dgm:presLayoutVars>
      </dgm:prSet>
      <dgm:spPr/>
    </dgm:pt>
    <dgm:pt modelId="{ADA170AD-BC0E-43EA-8E20-D631D8BF9E91}" type="pres">
      <dgm:prSet presAssocID="{3B141A39-D808-4F47-9489-CD03E8A2E36C}" presName="rootConnector" presStyleLbl="node3" presStyleIdx="2" presStyleCnt="7"/>
      <dgm:spPr/>
    </dgm:pt>
    <dgm:pt modelId="{89B13423-9DC1-4065-925C-B08C639F53B9}" type="pres">
      <dgm:prSet presAssocID="{3B141A39-D808-4F47-9489-CD03E8A2E36C}" presName="hierChild4" presStyleCnt="0"/>
      <dgm:spPr/>
    </dgm:pt>
    <dgm:pt modelId="{F0484A0E-F059-44CF-B472-D4CA10530B45}" type="pres">
      <dgm:prSet presAssocID="{3B141A39-D808-4F47-9489-CD03E8A2E36C}" presName="hierChild5" presStyleCnt="0"/>
      <dgm:spPr/>
    </dgm:pt>
    <dgm:pt modelId="{940998D3-072A-42A7-BC91-4386F4D3A369}" type="pres">
      <dgm:prSet presAssocID="{CEDC06D1-DCCA-4D1D-BF23-2E688807D6BA}" presName="hierChild5" presStyleCnt="0"/>
      <dgm:spPr/>
    </dgm:pt>
    <dgm:pt modelId="{83ACC78B-7F89-4923-8A5A-A57F4AE3CEE1}" type="pres">
      <dgm:prSet presAssocID="{A1C8CC11-6C88-4B98-AE76-DF335EA2124D}" presName="Name64" presStyleLbl="parChTrans1D2" presStyleIdx="1" presStyleCnt="4"/>
      <dgm:spPr/>
    </dgm:pt>
    <dgm:pt modelId="{38C33955-E154-49EA-8909-76F9394655AC}" type="pres">
      <dgm:prSet presAssocID="{9ADA6FE9-EF52-4822-8DAA-9184B8775B44}" presName="hierRoot2" presStyleCnt="0">
        <dgm:presLayoutVars>
          <dgm:hierBranch val="init"/>
        </dgm:presLayoutVars>
      </dgm:prSet>
      <dgm:spPr/>
    </dgm:pt>
    <dgm:pt modelId="{461B17E6-79ED-4C56-8AB7-348A6EAFD6EC}" type="pres">
      <dgm:prSet presAssocID="{9ADA6FE9-EF52-4822-8DAA-9184B8775B44}" presName="rootComposite" presStyleCnt="0"/>
      <dgm:spPr/>
    </dgm:pt>
    <dgm:pt modelId="{7B9D248B-60BC-46FC-A38C-C8654D56641B}" type="pres">
      <dgm:prSet presAssocID="{9ADA6FE9-EF52-4822-8DAA-9184B8775B44}" presName="rootText" presStyleLbl="node2" presStyleIdx="1" presStyleCnt="4">
        <dgm:presLayoutVars>
          <dgm:chPref val="3"/>
        </dgm:presLayoutVars>
      </dgm:prSet>
      <dgm:spPr/>
    </dgm:pt>
    <dgm:pt modelId="{F4B14194-B6B2-4D40-BDC3-357F49D3978A}" type="pres">
      <dgm:prSet presAssocID="{9ADA6FE9-EF52-4822-8DAA-9184B8775B44}" presName="rootConnector" presStyleLbl="node2" presStyleIdx="1" presStyleCnt="4"/>
      <dgm:spPr/>
    </dgm:pt>
    <dgm:pt modelId="{434AFE06-DCE2-49C6-9B38-DC5C6F6D88FE}" type="pres">
      <dgm:prSet presAssocID="{9ADA6FE9-EF52-4822-8DAA-9184B8775B44}" presName="hierChild4" presStyleCnt="0"/>
      <dgm:spPr/>
    </dgm:pt>
    <dgm:pt modelId="{9D58CF53-EAA9-498C-872C-601B1B7F3C56}" type="pres">
      <dgm:prSet presAssocID="{35ECBE5D-76B6-418E-9105-3226C3608931}" presName="Name64" presStyleLbl="parChTrans1D3" presStyleIdx="3" presStyleCnt="7"/>
      <dgm:spPr/>
    </dgm:pt>
    <dgm:pt modelId="{3CF454EA-0FFA-4865-9F15-4D37D7881374}" type="pres">
      <dgm:prSet presAssocID="{4D066811-7B23-4358-955B-65397FCC43F1}" presName="hierRoot2" presStyleCnt="0">
        <dgm:presLayoutVars>
          <dgm:hierBranch val="init"/>
        </dgm:presLayoutVars>
      </dgm:prSet>
      <dgm:spPr/>
    </dgm:pt>
    <dgm:pt modelId="{590D67EE-3656-4B71-B26D-59DE0D554FF5}" type="pres">
      <dgm:prSet presAssocID="{4D066811-7B23-4358-955B-65397FCC43F1}" presName="rootComposite" presStyleCnt="0"/>
      <dgm:spPr/>
    </dgm:pt>
    <dgm:pt modelId="{16C299AF-74CB-4D92-94B4-2AE529E86815}" type="pres">
      <dgm:prSet presAssocID="{4D066811-7B23-4358-955B-65397FCC43F1}" presName="rootText" presStyleLbl="node3" presStyleIdx="3" presStyleCnt="7">
        <dgm:presLayoutVars>
          <dgm:chPref val="3"/>
        </dgm:presLayoutVars>
      </dgm:prSet>
      <dgm:spPr/>
    </dgm:pt>
    <dgm:pt modelId="{E8ACB00F-6E94-4BDD-980E-7AD052FEE875}" type="pres">
      <dgm:prSet presAssocID="{4D066811-7B23-4358-955B-65397FCC43F1}" presName="rootConnector" presStyleLbl="node3" presStyleIdx="3" presStyleCnt="7"/>
      <dgm:spPr/>
    </dgm:pt>
    <dgm:pt modelId="{84DD1DEA-D247-45C9-82ED-6581DC868B74}" type="pres">
      <dgm:prSet presAssocID="{4D066811-7B23-4358-955B-65397FCC43F1}" presName="hierChild4" presStyleCnt="0"/>
      <dgm:spPr/>
    </dgm:pt>
    <dgm:pt modelId="{E8C1E80B-6C69-4BCA-8687-5B9C613ECAC8}" type="pres">
      <dgm:prSet presAssocID="{4D066811-7B23-4358-955B-65397FCC43F1}" presName="hierChild5" presStyleCnt="0"/>
      <dgm:spPr/>
    </dgm:pt>
    <dgm:pt modelId="{692CC34D-191A-430E-8C09-567BD9E560BD}" type="pres">
      <dgm:prSet presAssocID="{8F818109-DB9B-414E-8EB5-462B7B419017}" presName="Name64" presStyleLbl="parChTrans1D3" presStyleIdx="4" presStyleCnt="7"/>
      <dgm:spPr/>
    </dgm:pt>
    <dgm:pt modelId="{335D6D3E-000A-41DC-AC09-0F99A3533914}" type="pres">
      <dgm:prSet presAssocID="{D29FD5AC-A266-433F-AEA9-A674D690A8DF}" presName="hierRoot2" presStyleCnt="0">
        <dgm:presLayoutVars>
          <dgm:hierBranch val="init"/>
        </dgm:presLayoutVars>
      </dgm:prSet>
      <dgm:spPr/>
    </dgm:pt>
    <dgm:pt modelId="{53267FDF-165E-4DAF-967A-CD30B7B26B46}" type="pres">
      <dgm:prSet presAssocID="{D29FD5AC-A266-433F-AEA9-A674D690A8DF}" presName="rootComposite" presStyleCnt="0"/>
      <dgm:spPr/>
    </dgm:pt>
    <dgm:pt modelId="{E09C8D1E-BB66-426B-8007-C787333DFC56}" type="pres">
      <dgm:prSet presAssocID="{D29FD5AC-A266-433F-AEA9-A674D690A8DF}" presName="rootText" presStyleLbl="node3" presStyleIdx="4" presStyleCnt="7">
        <dgm:presLayoutVars>
          <dgm:chPref val="3"/>
        </dgm:presLayoutVars>
      </dgm:prSet>
      <dgm:spPr/>
    </dgm:pt>
    <dgm:pt modelId="{088D837D-7E66-4758-97D8-EB8E70561E97}" type="pres">
      <dgm:prSet presAssocID="{D29FD5AC-A266-433F-AEA9-A674D690A8DF}" presName="rootConnector" presStyleLbl="node3" presStyleIdx="4" presStyleCnt="7"/>
      <dgm:spPr/>
    </dgm:pt>
    <dgm:pt modelId="{BCB1BAC0-C691-4FC8-AB8D-9F89BC6FC27D}" type="pres">
      <dgm:prSet presAssocID="{D29FD5AC-A266-433F-AEA9-A674D690A8DF}" presName="hierChild4" presStyleCnt="0"/>
      <dgm:spPr/>
    </dgm:pt>
    <dgm:pt modelId="{74F4D901-EB00-4858-A16A-9D25FF4E1373}" type="pres">
      <dgm:prSet presAssocID="{D29FD5AC-A266-433F-AEA9-A674D690A8DF}" presName="hierChild5" presStyleCnt="0"/>
      <dgm:spPr/>
    </dgm:pt>
    <dgm:pt modelId="{2E37D597-E3A4-4A8A-A767-A689AA474A63}" type="pres">
      <dgm:prSet presAssocID="{9ADA6FE9-EF52-4822-8DAA-9184B8775B44}" presName="hierChild5" presStyleCnt="0"/>
      <dgm:spPr/>
    </dgm:pt>
    <dgm:pt modelId="{474080D6-FC52-40B2-92A1-D1B080DE3FC6}" type="pres">
      <dgm:prSet presAssocID="{DC07F805-020F-4C68-B3AE-C260EA4BE16C}" presName="Name64" presStyleLbl="parChTrans1D2" presStyleIdx="2" presStyleCnt="4"/>
      <dgm:spPr/>
    </dgm:pt>
    <dgm:pt modelId="{4E357C2C-5C57-4174-B564-A68D87A61225}" type="pres">
      <dgm:prSet presAssocID="{DB85AF99-0FFF-4EA8-9E41-EC4DD4AB1E1F}" presName="hierRoot2" presStyleCnt="0">
        <dgm:presLayoutVars>
          <dgm:hierBranch val="init"/>
        </dgm:presLayoutVars>
      </dgm:prSet>
      <dgm:spPr/>
    </dgm:pt>
    <dgm:pt modelId="{754B3F1E-2B22-4294-84D0-A6735F94D2FF}" type="pres">
      <dgm:prSet presAssocID="{DB85AF99-0FFF-4EA8-9E41-EC4DD4AB1E1F}" presName="rootComposite" presStyleCnt="0"/>
      <dgm:spPr/>
    </dgm:pt>
    <dgm:pt modelId="{86D6EC9F-9BBD-4BCA-B4F6-CC0A1FDD4114}" type="pres">
      <dgm:prSet presAssocID="{DB85AF99-0FFF-4EA8-9E41-EC4DD4AB1E1F}" presName="rootText" presStyleLbl="node2" presStyleIdx="2" presStyleCnt="4" custLinFactNeighborX="0">
        <dgm:presLayoutVars>
          <dgm:chPref val="3"/>
        </dgm:presLayoutVars>
      </dgm:prSet>
      <dgm:spPr/>
    </dgm:pt>
    <dgm:pt modelId="{56252F63-8D8B-482A-997B-DF6FE2D241AE}" type="pres">
      <dgm:prSet presAssocID="{DB85AF99-0FFF-4EA8-9E41-EC4DD4AB1E1F}" presName="rootConnector" presStyleLbl="node2" presStyleIdx="2" presStyleCnt="4"/>
      <dgm:spPr/>
    </dgm:pt>
    <dgm:pt modelId="{9C425C26-BB55-461D-BA92-092AD5131F61}" type="pres">
      <dgm:prSet presAssocID="{DB85AF99-0FFF-4EA8-9E41-EC4DD4AB1E1F}" presName="hierChild4" presStyleCnt="0"/>
      <dgm:spPr/>
    </dgm:pt>
    <dgm:pt modelId="{87B5031C-3746-4FEA-9AE2-8E4C87D7BC0C}" type="pres">
      <dgm:prSet presAssocID="{0189986B-928D-49CB-A11D-158AFBE1E878}" presName="Name64" presStyleLbl="parChTrans1D3" presStyleIdx="5" presStyleCnt="7"/>
      <dgm:spPr/>
    </dgm:pt>
    <dgm:pt modelId="{0C96A95F-0553-46A9-BAAD-1A2CF1165E18}" type="pres">
      <dgm:prSet presAssocID="{ADB0B525-9AE5-4213-AE77-79ABA9D45358}" presName="hierRoot2" presStyleCnt="0">
        <dgm:presLayoutVars>
          <dgm:hierBranch val="init"/>
        </dgm:presLayoutVars>
      </dgm:prSet>
      <dgm:spPr/>
    </dgm:pt>
    <dgm:pt modelId="{73A67A85-6917-4D4A-863C-AC1A797C2187}" type="pres">
      <dgm:prSet presAssocID="{ADB0B525-9AE5-4213-AE77-79ABA9D45358}" presName="rootComposite" presStyleCnt="0"/>
      <dgm:spPr/>
    </dgm:pt>
    <dgm:pt modelId="{A5D2BA92-DDCD-4BA4-BE97-8BB35B2CCCB2}" type="pres">
      <dgm:prSet presAssocID="{ADB0B525-9AE5-4213-AE77-79ABA9D45358}" presName="rootText" presStyleLbl="node3" presStyleIdx="5" presStyleCnt="7">
        <dgm:presLayoutVars>
          <dgm:chPref val="3"/>
        </dgm:presLayoutVars>
      </dgm:prSet>
      <dgm:spPr/>
    </dgm:pt>
    <dgm:pt modelId="{F6DBE347-9838-4BA8-830C-F8D7CC0F9BE8}" type="pres">
      <dgm:prSet presAssocID="{ADB0B525-9AE5-4213-AE77-79ABA9D45358}" presName="rootConnector" presStyleLbl="node3" presStyleIdx="5" presStyleCnt="7"/>
      <dgm:spPr/>
    </dgm:pt>
    <dgm:pt modelId="{95726CC5-9D0C-4FD9-8C0A-56B9BBA1064D}" type="pres">
      <dgm:prSet presAssocID="{ADB0B525-9AE5-4213-AE77-79ABA9D45358}" presName="hierChild4" presStyleCnt="0"/>
      <dgm:spPr/>
    </dgm:pt>
    <dgm:pt modelId="{46B38A82-603E-4C67-8067-4060674D3DFD}" type="pres">
      <dgm:prSet presAssocID="{ADB0B525-9AE5-4213-AE77-79ABA9D45358}" presName="hierChild5" presStyleCnt="0"/>
      <dgm:spPr/>
    </dgm:pt>
    <dgm:pt modelId="{A3994B6A-0906-4333-8D00-FF19391F711D}" type="pres">
      <dgm:prSet presAssocID="{B5FE8FA0-AF9C-4D11-BDFE-21978AC7AB84}" presName="Name64" presStyleLbl="parChTrans1D3" presStyleIdx="6" presStyleCnt="7"/>
      <dgm:spPr/>
    </dgm:pt>
    <dgm:pt modelId="{9859456D-2851-4329-B0A0-5339D23BD67E}" type="pres">
      <dgm:prSet presAssocID="{603DD6A4-73FF-4EC9-84DD-B133FAFA3020}" presName="hierRoot2" presStyleCnt="0">
        <dgm:presLayoutVars>
          <dgm:hierBranch val="init"/>
        </dgm:presLayoutVars>
      </dgm:prSet>
      <dgm:spPr/>
    </dgm:pt>
    <dgm:pt modelId="{15AD67E7-49D9-4626-BEC3-0DB4EFC35778}" type="pres">
      <dgm:prSet presAssocID="{603DD6A4-73FF-4EC9-84DD-B133FAFA3020}" presName="rootComposite" presStyleCnt="0"/>
      <dgm:spPr/>
    </dgm:pt>
    <dgm:pt modelId="{AFC5FE91-2379-4B59-83AE-9666D91294A2}" type="pres">
      <dgm:prSet presAssocID="{603DD6A4-73FF-4EC9-84DD-B133FAFA3020}" presName="rootText" presStyleLbl="node3" presStyleIdx="6" presStyleCnt="7">
        <dgm:presLayoutVars>
          <dgm:chPref val="3"/>
        </dgm:presLayoutVars>
      </dgm:prSet>
      <dgm:spPr/>
    </dgm:pt>
    <dgm:pt modelId="{CFD926E5-7EAD-4324-927C-E05F585EA53E}" type="pres">
      <dgm:prSet presAssocID="{603DD6A4-73FF-4EC9-84DD-B133FAFA3020}" presName="rootConnector" presStyleLbl="node3" presStyleIdx="6" presStyleCnt="7"/>
      <dgm:spPr/>
    </dgm:pt>
    <dgm:pt modelId="{F4426F49-8C05-430F-B3A2-AB4EEF197C48}" type="pres">
      <dgm:prSet presAssocID="{603DD6A4-73FF-4EC9-84DD-B133FAFA3020}" presName="hierChild4" presStyleCnt="0"/>
      <dgm:spPr/>
    </dgm:pt>
    <dgm:pt modelId="{58E3F877-A05D-401A-8AEF-79B79E710713}" type="pres">
      <dgm:prSet presAssocID="{603DD6A4-73FF-4EC9-84DD-B133FAFA3020}" presName="hierChild5" presStyleCnt="0"/>
      <dgm:spPr/>
    </dgm:pt>
    <dgm:pt modelId="{1D5B254B-CF1D-4AA0-B0E2-BAD1E66EC77E}" type="pres">
      <dgm:prSet presAssocID="{DB85AF99-0FFF-4EA8-9E41-EC4DD4AB1E1F}" presName="hierChild5" presStyleCnt="0"/>
      <dgm:spPr/>
    </dgm:pt>
    <dgm:pt modelId="{C7A30D43-B311-4760-A42C-4D6A411A95B3}" type="pres">
      <dgm:prSet presAssocID="{C60421DF-50BE-4BDA-88ED-F69227F9108C}" presName="Name64" presStyleLbl="parChTrans1D2" presStyleIdx="3" presStyleCnt="4"/>
      <dgm:spPr/>
    </dgm:pt>
    <dgm:pt modelId="{491608DA-60A6-47D5-AF44-BC6246879570}" type="pres">
      <dgm:prSet presAssocID="{5765BA04-1B89-4CCA-B174-3D8459CB2A43}" presName="hierRoot2" presStyleCnt="0">
        <dgm:presLayoutVars>
          <dgm:hierBranch val="init"/>
        </dgm:presLayoutVars>
      </dgm:prSet>
      <dgm:spPr/>
    </dgm:pt>
    <dgm:pt modelId="{5292031F-122E-419A-8181-FA4CD7B96095}" type="pres">
      <dgm:prSet presAssocID="{5765BA04-1B89-4CCA-B174-3D8459CB2A43}" presName="rootComposite" presStyleCnt="0"/>
      <dgm:spPr/>
    </dgm:pt>
    <dgm:pt modelId="{11E87702-467D-4A40-A3EF-03E3C721BF56}" type="pres">
      <dgm:prSet presAssocID="{5765BA04-1B89-4CCA-B174-3D8459CB2A43}" presName="rootText" presStyleLbl="node2" presStyleIdx="3" presStyleCnt="4" custLinFactNeighborX="-442" custLinFactNeighborY="-7957">
        <dgm:presLayoutVars>
          <dgm:chPref val="3"/>
        </dgm:presLayoutVars>
      </dgm:prSet>
      <dgm:spPr/>
    </dgm:pt>
    <dgm:pt modelId="{5A21E6B7-54CC-48B8-B3EC-3E1BCB0A3623}" type="pres">
      <dgm:prSet presAssocID="{5765BA04-1B89-4CCA-B174-3D8459CB2A43}" presName="rootConnector" presStyleLbl="node2" presStyleIdx="3" presStyleCnt="4"/>
      <dgm:spPr/>
    </dgm:pt>
    <dgm:pt modelId="{06EA190F-7264-4163-ABD9-2C21FED3A315}" type="pres">
      <dgm:prSet presAssocID="{5765BA04-1B89-4CCA-B174-3D8459CB2A43}" presName="hierChild4" presStyleCnt="0"/>
      <dgm:spPr/>
    </dgm:pt>
    <dgm:pt modelId="{154DBFF3-4162-4580-A11E-27A0F4AF1635}" type="pres">
      <dgm:prSet presAssocID="{5765BA04-1B89-4CCA-B174-3D8459CB2A43}" presName="hierChild5" presStyleCnt="0"/>
      <dgm:spPr/>
    </dgm:pt>
    <dgm:pt modelId="{89B826DE-8354-4953-8326-F62F6323E5C0}" type="pres">
      <dgm:prSet presAssocID="{5EB9BB98-732B-4C6C-8B56-753E626720D7}" presName="hierChild3" presStyleCnt="0"/>
      <dgm:spPr/>
    </dgm:pt>
  </dgm:ptLst>
  <dgm:cxnLst>
    <dgm:cxn modelId="{37005BBE-AC1A-419F-8275-53100C70103C}" type="presOf" srcId="{5765BA04-1B89-4CCA-B174-3D8459CB2A43}" destId="{5A21E6B7-54CC-48B8-B3EC-3E1BCB0A3623}" srcOrd="1" destOrd="0" presId="urn:microsoft.com/office/officeart/2009/3/layout/HorizontalOrganizationChart"/>
    <dgm:cxn modelId="{8C8FF324-725A-45CE-96E0-B4752BAEB35E}" type="presOf" srcId="{8F818109-DB9B-414E-8EB5-462B7B419017}" destId="{692CC34D-191A-430E-8C09-567BD9E560BD}" srcOrd="0" destOrd="0" presId="urn:microsoft.com/office/officeart/2009/3/layout/HorizontalOrganizationChart"/>
    <dgm:cxn modelId="{4116D713-E604-4193-9054-87D2F97464C6}" type="presOf" srcId="{D29FD5AC-A266-433F-AEA9-A674D690A8DF}" destId="{E09C8D1E-BB66-426B-8007-C787333DFC56}" srcOrd="0" destOrd="0" presId="urn:microsoft.com/office/officeart/2009/3/layout/HorizontalOrganizationChart"/>
    <dgm:cxn modelId="{C2ED8582-F045-4DAA-A26B-930BE161DCDA}" type="presOf" srcId="{A2EFA52C-6AB4-41D6-9F67-FB9922AB8C5E}" destId="{79C425D3-D5FE-4B46-BEF0-5CE6D8202A51}" srcOrd="0" destOrd="0" presId="urn:microsoft.com/office/officeart/2009/3/layout/HorizontalOrganizationChart"/>
    <dgm:cxn modelId="{5635E690-1F5C-4B4B-A967-0F7CE155E208}" type="presOf" srcId="{CC913441-7A91-44CF-8A0B-EE124542196F}" destId="{C1D2E517-BC76-4B7F-AEF6-865E0AF7F61F}" srcOrd="0" destOrd="0" presId="urn:microsoft.com/office/officeart/2009/3/layout/HorizontalOrganizationChart"/>
    <dgm:cxn modelId="{9F92D514-DB30-479D-A05F-CC89E2357A3D}" type="presOf" srcId="{3B141A39-D808-4F47-9489-CD03E8A2E36C}" destId="{ADA170AD-BC0E-43EA-8E20-D631D8BF9E91}" srcOrd="1" destOrd="0" presId="urn:microsoft.com/office/officeart/2009/3/layout/HorizontalOrganizationChart"/>
    <dgm:cxn modelId="{3816EC94-57AD-4854-9C7C-B235FA671BE3}" srcId="{5EB9BB98-732B-4C6C-8B56-753E626720D7}" destId="{9ADA6FE9-EF52-4822-8DAA-9184B8775B44}" srcOrd="1" destOrd="0" parTransId="{A1C8CC11-6C88-4B98-AE76-DF335EA2124D}" sibTransId="{FBAE7D21-B088-42E8-85CE-781107579E2F}"/>
    <dgm:cxn modelId="{82FC0A88-4C6E-4176-B4DE-AF309F34FC5D}" srcId="{75E33902-7023-482F-8A0B-6B47E14C2121}" destId="{5EB9BB98-732B-4C6C-8B56-753E626720D7}" srcOrd="0" destOrd="0" parTransId="{BC841830-01F3-4403-91D3-F883BDDD8F61}" sibTransId="{EAFBAE5D-4AF6-4EED-974B-07ED290CC480}"/>
    <dgm:cxn modelId="{8A9F46B9-938B-4771-8585-B6C42DBB3D97}" srcId="{5EB9BB98-732B-4C6C-8B56-753E626720D7}" destId="{5765BA04-1B89-4CCA-B174-3D8459CB2A43}" srcOrd="3" destOrd="0" parTransId="{C60421DF-50BE-4BDA-88ED-F69227F9108C}" sibTransId="{D5237804-E0C7-45C3-8E6D-A3D312F7135C}"/>
    <dgm:cxn modelId="{D407D040-41FB-4EE7-88E7-AB9A13C10700}" type="presOf" srcId="{9ADA6FE9-EF52-4822-8DAA-9184B8775B44}" destId="{7B9D248B-60BC-46FC-A38C-C8654D56641B}" srcOrd="0" destOrd="0" presId="urn:microsoft.com/office/officeart/2009/3/layout/HorizontalOrganizationChart"/>
    <dgm:cxn modelId="{C45351A0-2E39-411B-BD67-B5E04DC4FB16}" type="presOf" srcId="{DB85AF99-0FFF-4EA8-9E41-EC4DD4AB1E1F}" destId="{86D6EC9F-9BBD-4BCA-B4F6-CC0A1FDD4114}" srcOrd="0" destOrd="0" presId="urn:microsoft.com/office/officeart/2009/3/layout/HorizontalOrganizationChart"/>
    <dgm:cxn modelId="{D2EE673F-7FA9-4182-9A8A-8DB44CD420BE}" type="presOf" srcId="{B5FE8FA0-AF9C-4D11-BDFE-21978AC7AB84}" destId="{A3994B6A-0906-4333-8D00-FF19391F711D}" srcOrd="0" destOrd="0" presId="urn:microsoft.com/office/officeart/2009/3/layout/HorizontalOrganizationChart"/>
    <dgm:cxn modelId="{6113B9F2-5AED-4D05-A0B3-65AC04F4C43C}" type="presOf" srcId="{43A3058F-9265-4ED0-B765-DBCAF25E6547}" destId="{F2BFCEBC-B1E9-43B6-A748-A66C5D3A857D}" srcOrd="0" destOrd="0" presId="urn:microsoft.com/office/officeart/2009/3/layout/HorizontalOrganizationChart"/>
    <dgm:cxn modelId="{71A19CFB-E33E-4AB8-A456-D28F7DD400D3}" type="presOf" srcId="{4D066811-7B23-4358-955B-65397FCC43F1}" destId="{E8ACB00F-6E94-4BDD-980E-7AD052FEE875}" srcOrd="1" destOrd="0" presId="urn:microsoft.com/office/officeart/2009/3/layout/HorizontalOrganizationChart"/>
    <dgm:cxn modelId="{427CBB6B-D134-411C-8AB2-1BD775EA1EBF}" type="presOf" srcId="{C60421DF-50BE-4BDA-88ED-F69227F9108C}" destId="{C7A30D43-B311-4760-A42C-4D6A411A95B3}" srcOrd="0" destOrd="0" presId="urn:microsoft.com/office/officeart/2009/3/layout/HorizontalOrganizationChart"/>
    <dgm:cxn modelId="{9F5820F2-C952-45D0-88D5-6246DE3DB0A2}" srcId="{CEDC06D1-DCCA-4D1D-BF23-2E688807D6BA}" destId="{3B141A39-D808-4F47-9489-CD03E8A2E36C}" srcOrd="2" destOrd="0" parTransId="{463F9387-2E19-46C0-A141-2127628BDD86}" sibTransId="{7D9232D4-97DB-4814-A4D9-5F0C57FFF5EF}"/>
    <dgm:cxn modelId="{E7111063-BCAA-44C1-B3E2-84F402CC439C}" srcId="{5EB9BB98-732B-4C6C-8B56-753E626720D7}" destId="{CEDC06D1-DCCA-4D1D-BF23-2E688807D6BA}" srcOrd="0" destOrd="0" parTransId="{BCCE7D79-520D-41DB-B979-44A3659AE1DC}" sibTransId="{DCD19428-DC67-48D2-A0A7-D0F299F4FAB1}"/>
    <dgm:cxn modelId="{BE66CF4A-EF38-4007-8CCF-F3888B3EF473}" type="presOf" srcId="{5EB9BB98-732B-4C6C-8B56-753E626720D7}" destId="{B932192C-8058-437E-BF24-2E4A4F5CABE1}" srcOrd="1" destOrd="0" presId="urn:microsoft.com/office/officeart/2009/3/layout/HorizontalOrganizationChart"/>
    <dgm:cxn modelId="{4808EA38-8B57-4A7E-BAE2-D97AE2837BD5}" type="presOf" srcId="{4D066811-7B23-4358-955B-65397FCC43F1}" destId="{16C299AF-74CB-4D92-94B4-2AE529E86815}" srcOrd="0" destOrd="0" presId="urn:microsoft.com/office/officeart/2009/3/layout/HorizontalOrganizationChart"/>
    <dgm:cxn modelId="{0C63282C-35DC-4C1A-8A0D-F0A370D5143B}" type="presOf" srcId="{603DD6A4-73FF-4EC9-84DD-B133FAFA3020}" destId="{AFC5FE91-2379-4B59-83AE-9666D91294A2}" srcOrd="0" destOrd="0" presId="urn:microsoft.com/office/officeart/2009/3/layout/HorizontalOrganizationChart"/>
    <dgm:cxn modelId="{9190BD8D-8CD1-4FB5-BBA2-CA67EC5EE7DA}" srcId="{9ADA6FE9-EF52-4822-8DAA-9184B8775B44}" destId="{4D066811-7B23-4358-955B-65397FCC43F1}" srcOrd="0" destOrd="0" parTransId="{35ECBE5D-76B6-418E-9105-3226C3608931}" sibTransId="{D8DE5EA3-01CC-4709-9009-72662907613C}"/>
    <dgm:cxn modelId="{006B4EFA-1D58-490A-ADC5-211238572CD1}" type="presOf" srcId="{35ECBE5D-76B6-418E-9105-3226C3608931}" destId="{9D58CF53-EAA9-498C-872C-601B1B7F3C56}" srcOrd="0" destOrd="0" presId="urn:microsoft.com/office/officeart/2009/3/layout/HorizontalOrganizationChart"/>
    <dgm:cxn modelId="{327B378E-538D-4855-A8FF-E0935D2B7303}" type="presOf" srcId="{CEDC06D1-DCCA-4D1D-BF23-2E688807D6BA}" destId="{949D3442-F165-4336-87F4-E9F46E7B2386}" srcOrd="0" destOrd="0" presId="urn:microsoft.com/office/officeart/2009/3/layout/HorizontalOrganizationChart"/>
    <dgm:cxn modelId="{7B259661-5670-4BEB-BD97-8B92E7F307DE}" type="presOf" srcId="{5765BA04-1B89-4CCA-B174-3D8459CB2A43}" destId="{11E87702-467D-4A40-A3EF-03E3C721BF56}" srcOrd="0" destOrd="0" presId="urn:microsoft.com/office/officeart/2009/3/layout/HorizontalOrganizationChart"/>
    <dgm:cxn modelId="{D5225940-96E9-4696-9DDE-82E475B4CDF8}" srcId="{CEDC06D1-DCCA-4D1D-BF23-2E688807D6BA}" destId="{05EDF09A-396E-48C2-A7DC-6BD15AB8EC60}" srcOrd="1" destOrd="0" parTransId="{CC913441-7A91-44CF-8A0B-EE124542196F}" sibTransId="{75733DC5-7A55-459D-BD23-F8CA85B8F3EC}"/>
    <dgm:cxn modelId="{8A393A0E-1D07-4A92-869F-79C75D472995}" type="presOf" srcId="{463F9387-2E19-46C0-A141-2127628BDD86}" destId="{3B624AE8-2897-4BB9-8E13-42CB0BDC62FD}" srcOrd="0" destOrd="0" presId="urn:microsoft.com/office/officeart/2009/3/layout/HorizontalOrganizationChart"/>
    <dgm:cxn modelId="{3CE90CC8-BABA-40B8-A499-C6E32A00DB30}" type="presOf" srcId="{A2EFA52C-6AB4-41D6-9F67-FB9922AB8C5E}" destId="{47A33B71-92DD-4BC9-9275-80D4BAE05E1A}" srcOrd="1" destOrd="0" presId="urn:microsoft.com/office/officeart/2009/3/layout/HorizontalOrganizationChart"/>
    <dgm:cxn modelId="{044A5010-5005-4168-AA4F-C8BD3DEDFA7A}" srcId="{5EB9BB98-732B-4C6C-8B56-753E626720D7}" destId="{DB85AF99-0FFF-4EA8-9E41-EC4DD4AB1E1F}" srcOrd="2" destOrd="0" parTransId="{DC07F805-020F-4C68-B3AE-C260EA4BE16C}" sibTransId="{2CBC10AF-E3D2-4FC0-8C7B-0A5DB6CB66D2}"/>
    <dgm:cxn modelId="{0FB26607-24EE-4ED6-B0F6-C9EA94AAEFC3}" type="presOf" srcId="{05EDF09A-396E-48C2-A7DC-6BD15AB8EC60}" destId="{D063D28D-424E-4C0A-85A7-AC1753BE6FCD}" srcOrd="1" destOrd="0" presId="urn:microsoft.com/office/officeart/2009/3/layout/HorizontalOrganizationChart"/>
    <dgm:cxn modelId="{09E6C252-C32C-4727-B512-A70908E755B2}" type="presOf" srcId="{DC07F805-020F-4C68-B3AE-C260EA4BE16C}" destId="{474080D6-FC52-40B2-92A1-D1B080DE3FC6}" srcOrd="0" destOrd="0" presId="urn:microsoft.com/office/officeart/2009/3/layout/HorizontalOrganizationChart"/>
    <dgm:cxn modelId="{9761BFBF-0A81-471C-B879-DC971CDA05C9}" type="presOf" srcId="{BCCE7D79-520D-41DB-B979-44A3659AE1DC}" destId="{1509AEA1-FF9A-4E10-9E97-29A5A6F1F09E}" srcOrd="0" destOrd="0" presId="urn:microsoft.com/office/officeart/2009/3/layout/HorizontalOrganizationChart"/>
    <dgm:cxn modelId="{0F9492FF-98DE-433A-A1F7-B24EFCAD9241}" type="presOf" srcId="{D29FD5AC-A266-433F-AEA9-A674D690A8DF}" destId="{088D837D-7E66-4758-97D8-EB8E70561E97}" srcOrd="1" destOrd="0" presId="urn:microsoft.com/office/officeart/2009/3/layout/HorizontalOrganizationChart"/>
    <dgm:cxn modelId="{8388D164-8F3B-4A72-8FD3-2BBB672AEC0A}" srcId="{9ADA6FE9-EF52-4822-8DAA-9184B8775B44}" destId="{D29FD5AC-A266-433F-AEA9-A674D690A8DF}" srcOrd="1" destOrd="0" parTransId="{8F818109-DB9B-414E-8EB5-462B7B419017}" sibTransId="{0DA5DDAA-4971-41C9-AD50-71706C4763B6}"/>
    <dgm:cxn modelId="{9E527351-7F99-47C7-86E7-A39AEDEEC07E}" type="presOf" srcId="{9ADA6FE9-EF52-4822-8DAA-9184B8775B44}" destId="{F4B14194-B6B2-4D40-BDC3-357F49D3978A}" srcOrd="1" destOrd="0" presId="urn:microsoft.com/office/officeart/2009/3/layout/HorizontalOrganizationChart"/>
    <dgm:cxn modelId="{8C1199B6-D23A-4AF4-B5DC-8430642ED849}" srcId="{DB85AF99-0FFF-4EA8-9E41-EC4DD4AB1E1F}" destId="{603DD6A4-73FF-4EC9-84DD-B133FAFA3020}" srcOrd="1" destOrd="0" parTransId="{B5FE8FA0-AF9C-4D11-BDFE-21978AC7AB84}" sibTransId="{926C35BB-1BBD-439E-A9CB-C46C01793F6F}"/>
    <dgm:cxn modelId="{FE05E708-373E-463C-8630-A555D3718D40}" srcId="{DB85AF99-0FFF-4EA8-9E41-EC4DD4AB1E1F}" destId="{ADB0B525-9AE5-4213-AE77-79ABA9D45358}" srcOrd="0" destOrd="0" parTransId="{0189986B-928D-49CB-A11D-158AFBE1E878}" sibTransId="{598DBD07-C3B2-427B-89FB-71A25ED0C9B4}"/>
    <dgm:cxn modelId="{06FCAADF-91B5-4D05-9CB9-62D2D1CC4AB2}" type="presOf" srcId="{ADB0B525-9AE5-4213-AE77-79ABA9D45358}" destId="{F6DBE347-9838-4BA8-830C-F8D7CC0F9BE8}" srcOrd="1" destOrd="0" presId="urn:microsoft.com/office/officeart/2009/3/layout/HorizontalOrganizationChart"/>
    <dgm:cxn modelId="{657F34CD-6850-4A00-ADC1-0DE14ACD4302}" type="presOf" srcId="{603DD6A4-73FF-4EC9-84DD-B133FAFA3020}" destId="{CFD926E5-7EAD-4324-927C-E05F585EA53E}" srcOrd="1" destOrd="0" presId="urn:microsoft.com/office/officeart/2009/3/layout/HorizontalOrganizationChart"/>
    <dgm:cxn modelId="{78B31E7A-336F-44C3-8CF2-9DCF44B3F97D}" type="presOf" srcId="{75E33902-7023-482F-8A0B-6B47E14C2121}" destId="{0DB3E258-2564-49A1-B549-1D18EE91D4FC}" srcOrd="0" destOrd="0" presId="urn:microsoft.com/office/officeart/2009/3/layout/HorizontalOrganizationChart"/>
    <dgm:cxn modelId="{8383FD7D-9FA5-4995-8B50-CD917C871ACC}" type="presOf" srcId="{3B141A39-D808-4F47-9489-CD03E8A2E36C}" destId="{B22350C4-176C-44DB-B87C-10570B2D4ACB}" srcOrd="0" destOrd="0" presId="urn:microsoft.com/office/officeart/2009/3/layout/HorizontalOrganizationChart"/>
    <dgm:cxn modelId="{0FEEA63B-CE6A-4A1B-8FAF-09FC9646EAA7}" type="presOf" srcId="{DB85AF99-0FFF-4EA8-9E41-EC4DD4AB1E1F}" destId="{56252F63-8D8B-482A-997B-DF6FE2D241AE}" srcOrd="1" destOrd="0" presId="urn:microsoft.com/office/officeart/2009/3/layout/HorizontalOrganizationChart"/>
    <dgm:cxn modelId="{F47E451B-68BF-4FDF-9B0B-E5A08E679225}" type="presOf" srcId="{CEDC06D1-DCCA-4D1D-BF23-2E688807D6BA}" destId="{716887D6-A13E-4F42-A51C-848E7B62B156}" srcOrd="1" destOrd="0" presId="urn:microsoft.com/office/officeart/2009/3/layout/HorizontalOrganizationChart"/>
    <dgm:cxn modelId="{A9DF98D2-FAD4-4382-A2D6-F7F6FB94A608}" srcId="{CEDC06D1-DCCA-4D1D-BF23-2E688807D6BA}" destId="{A2EFA52C-6AB4-41D6-9F67-FB9922AB8C5E}" srcOrd="0" destOrd="0" parTransId="{43A3058F-9265-4ED0-B765-DBCAF25E6547}" sibTransId="{F96B35C7-404E-475A-81D0-55B955F5A2D1}"/>
    <dgm:cxn modelId="{AFE7DE8A-220A-4831-B349-47D29EA1CB7D}" type="presOf" srcId="{0189986B-928D-49CB-A11D-158AFBE1E878}" destId="{87B5031C-3746-4FEA-9AE2-8E4C87D7BC0C}" srcOrd="0" destOrd="0" presId="urn:microsoft.com/office/officeart/2009/3/layout/HorizontalOrganizationChart"/>
    <dgm:cxn modelId="{BFFDF9B4-D01C-4AB4-B71F-4A2002ED7868}" type="presOf" srcId="{05EDF09A-396E-48C2-A7DC-6BD15AB8EC60}" destId="{9D77C80F-77C5-46F6-8BF7-A1E4BA154F9F}" srcOrd="0" destOrd="0" presId="urn:microsoft.com/office/officeart/2009/3/layout/HorizontalOrganizationChart"/>
    <dgm:cxn modelId="{A8F65235-FA24-4D8E-B7F8-B9C5911BFAB3}" type="presOf" srcId="{ADB0B525-9AE5-4213-AE77-79ABA9D45358}" destId="{A5D2BA92-DDCD-4BA4-BE97-8BB35B2CCCB2}" srcOrd="0" destOrd="0" presId="urn:microsoft.com/office/officeart/2009/3/layout/HorizontalOrganizationChart"/>
    <dgm:cxn modelId="{895938EE-F1B5-431F-81DD-B541B8138B78}" type="presOf" srcId="{5EB9BB98-732B-4C6C-8B56-753E626720D7}" destId="{5F7250FE-5699-46F7-A669-11B0FD17F3D3}" srcOrd="0" destOrd="0" presId="urn:microsoft.com/office/officeart/2009/3/layout/HorizontalOrganizationChart"/>
    <dgm:cxn modelId="{51108579-5913-4592-A818-27F0D89D531D}" type="presOf" srcId="{A1C8CC11-6C88-4B98-AE76-DF335EA2124D}" destId="{83ACC78B-7F89-4923-8A5A-A57F4AE3CEE1}" srcOrd="0" destOrd="0" presId="urn:microsoft.com/office/officeart/2009/3/layout/HorizontalOrganizationChart"/>
    <dgm:cxn modelId="{3B99E71A-B811-4005-8D2D-A99E09ABC367}" type="presParOf" srcId="{0DB3E258-2564-49A1-B549-1D18EE91D4FC}" destId="{71ED8508-62F0-4F81-B956-376F42C566F9}" srcOrd="0" destOrd="0" presId="urn:microsoft.com/office/officeart/2009/3/layout/HorizontalOrganizationChart"/>
    <dgm:cxn modelId="{43BAAC98-3B98-44D2-B952-2FB0CA2ABE63}" type="presParOf" srcId="{71ED8508-62F0-4F81-B956-376F42C566F9}" destId="{7EAD634F-7DFD-4835-BFBB-29D556B05542}" srcOrd="0" destOrd="0" presId="urn:microsoft.com/office/officeart/2009/3/layout/HorizontalOrganizationChart"/>
    <dgm:cxn modelId="{86953CA5-EA5B-478C-A90C-1CBB36F72732}" type="presParOf" srcId="{7EAD634F-7DFD-4835-BFBB-29D556B05542}" destId="{5F7250FE-5699-46F7-A669-11B0FD17F3D3}" srcOrd="0" destOrd="0" presId="urn:microsoft.com/office/officeart/2009/3/layout/HorizontalOrganizationChart"/>
    <dgm:cxn modelId="{7B4D9162-C2CE-4527-8683-60C74202EED4}" type="presParOf" srcId="{7EAD634F-7DFD-4835-BFBB-29D556B05542}" destId="{B932192C-8058-437E-BF24-2E4A4F5CABE1}" srcOrd="1" destOrd="0" presId="urn:microsoft.com/office/officeart/2009/3/layout/HorizontalOrganizationChart"/>
    <dgm:cxn modelId="{8DDC4835-C0A0-4194-BAC5-BCBEE8D69698}" type="presParOf" srcId="{71ED8508-62F0-4F81-B956-376F42C566F9}" destId="{3FF816CB-B6C1-4CF7-95F8-EF624F11CB7F}" srcOrd="1" destOrd="0" presId="urn:microsoft.com/office/officeart/2009/3/layout/HorizontalOrganizationChart"/>
    <dgm:cxn modelId="{298FEFCE-64DF-4BBD-9FAA-61BD33586A18}" type="presParOf" srcId="{3FF816CB-B6C1-4CF7-95F8-EF624F11CB7F}" destId="{1509AEA1-FF9A-4E10-9E97-29A5A6F1F09E}" srcOrd="0" destOrd="0" presId="urn:microsoft.com/office/officeart/2009/3/layout/HorizontalOrganizationChart"/>
    <dgm:cxn modelId="{25101384-3D24-47A6-A494-8038DC1AD009}" type="presParOf" srcId="{3FF816CB-B6C1-4CF7-95F8-EF624F11CB7F}" destId="{22AD60E4-4E95-49D2-ACDF-7B4910F981F5}" srcOrd="1" destOrd="0" presId="urn:microsoft.com/office/officeart/2009/3/layout/HorizontalOrganizationChart"/>
    <dgm:cxn modelId="{494F6F57-9EA7-4DF8-BA8E-6563FE1182E4}" type="presParOf" srcId="{22AD60E4-4E95-49D2-ACDF-7B4910F981F5}" destId="{7909722C-5E55-43FC-A4E9-3231E307C51D}" srcOrd="0" destOrd="0" presId="urn:microsoft.com/office/officeart/2009/3/layout/HorizontalOrganizationChart"/>
    <dgm:cxn modelId="{C6AF8A4D-87DF-42C9-AAC7-2476F1AA142E}" type="presParOf" srcId="{7909722C-5E55-43FC-A4E9-3231E307C51D}" destId="{949D3442-F165-4336-87F4-E9F46E7B2386}" srcOrd="0" destOrd="0" presId="urn:microsoft.com/office/officeart/2009/3/layout/HorizontalOrganizationChart"/>
    <dgm:cxn modelId="{68045CD7-6535-4C7C-983F-A059A04E748A}" type="presParOf" srcId="{7909722C-5E55-43FC-A4E9-3231E307C51D}" destId="{716887D6-A13E-4F42-A51C-848E7B62B156}" srcOrd="1" destOrd="0" presId="urn:microsoft.com/office/officeart/2009/3/layout/HorizontalOrganizationChart"/>
    <dgm:cxn modelId="{D8812B09-3DD8-4CA2-98D0-9CEF699DFA0E}" type="presParOf" srcId="{22AD60E4-4E95-49D2-ACDF-7B4910F981F5}" destId="{8A8D9B8B-6906-4C5F-B3D7-84DF32A39731}" srcOrd="1" destOrd="0" presId="urn:microsoft.com/office/officeart/2009/3/layout/HorizontalOrganizationChart"/>
    <dgm:cxn modelId="{B3070B9E-1344-470C-A844-9DE9FA0812E8}" type="presParOf" srcId="{8A8D9B8B-6906-4C5F-B3D7-84DF32A39731}" destId="{F2BFCEBC-B1E9-43B6-A748-A66C5D3A857D}" srcOrd="0" destOrd="0" presId="urn:microsoft.com/office/officeart/2009/3/layout/HorizontalOrganizationChart"/>
    <dgm:cxn modelId="{87B0EF87-F8B2-436E-AFF7-7E9EC356F93F}" type="presParOf" srcId="{8A8D9B8B-6906-4C5F-B3D7-84DF32A39731}" destId="{7FA10156-1ADD-45C6-8B5A-05AC099C079C}" srcOrd="1" destOrd="0" presId="urn:microsoft.com/office/officeart/2009/3/layout/HorizontalOrganizationChart"/>
    <dgm:cxn modelId="{F5556F75-83F6-4622-A341-4D36F84CB64F}" type="presParOf" srcId="{7FA10156-1ADD-45C6-8B5A-05AC099C079C}" destId="{A404834D-E15D-4C60-92F8-FF012B319C24}" srcOrd="0" destOrd="0" presId="urn:microsoft.com/office/officeart/2009/3/layout/HorizontalOrganizationChart"/>
    <dgm:cxn modelId="{253B9661-48C9-4E0D-8D9B-4946F613C82F}" type="presParOf" srcId="{A404834D-E15D-4C60-92F8-FF012B319C24}" destId="{79C425D3-D5FE-4B46-BEF0-5CE6D8202A51}" srcOrd="0" destOrd="0" presId="urn:microsoft.com/office/officeart/2009/3/layout/HorizontalOrganizationChart"/>
    <dgm:cxn modelId="{2FCBB0BE-1168-4ADE-886A-0BCA971C83C6}" type="presParOf" srcId="{A404834D-E15D-4C60-92F8-FF012B319C24}" destId="{47A33B71-92DD-4BC9-9275-80D4BAE05E1A}" srcOrd="1" destOrd="0" presId="urn:microsoft.com/office/officeart/2009/3/layout/HorizontalOrganizationChart"/>
    <dgm:cxn modelId="{649EDBC6-CA48-4748-8D7F-5AC2A9D4CB31}" type="presParOf" srcId="{7FA10156-1ADD-45C6-8B5A-05AC099C079C}" destId="{45046750-E243-4E26-A68E-A13ED94D2AA1}" srcOrd="1" destOrd="0" presId="urn:microsoft.com/office/officeart/2009/3/layout/HorizontalOrganizationChart"/>
    <dgm:cxn modelId="{41641688-1384-48CA-A4FA-0BD685ED36F0}" type="presParOf" srcId="{7FA10156-1ADD-45C6-8B5A-05AC099C079C}" destId="{78EB7BDB-475F-4B4C-A3EB-7AA5F05102AD}" srcOrd="2" destOrd="0" presId="urn:microsoft.com/office/officeart/2009/3/layout/HorizontalOrganizationChart"/>
    <dgm:cxn modelId="{9AB3C459-8DE1-4020-B8DD-31358820C5BB}" type="presParOf" srcId="{8A8D9B8B-6906-4C5F-B3D7-84DF32A39731}" destId="{C1D2E517-BC76-4B7F-AEF6-865E0AF7F61F}" srcOrd="2" destOrd="0" presId="urn:microsoft.com/office/officeart/2009/3/layout/HorizontalOrganizationChart"/>
    <dgm:cxn modelId="{EA1DD779-3274-4BA9-A51D-A5DD2438CE27}" type="presParOf" srcId="{8A8D9B8B-6906-4C5F-B3D7-84DF32A39731}" destId="{1150407C-20AF-435A-A6FB-D7B45ACF240D}" srcOrd="3" destOrd="0" presId="urn:microsoft.com/office/officeart/2009/3/layout/HorizontalOrganizationChart"/>
    <dgm:cxn modelId="{69D8428E-A5C0-4958-BD21-A9FCECC31022}" type="presParOf" srcId="{1150407C-20AF-435A-A6FB-D7B45ACF240D}" destId="{BD6F1E97-0AA3-4D34-B86A-5669BA6839F1}" srcOrd="0" destOrd="0" presId="urn:microsoft.com/office/officeart/2009/3/layout/HorizontalOrganizationChart"/>
    <dgm:cxn modelId="{8DFBBEBA-601D-4B3D-BEF3-4463C5112C92}" type="presParOf" srcId="{BD6F1E97-0AA3-4D34-B86A-5669BA6839F1}" destId="{9D77C80F-77C5-46F6-8BF7-A1E4BA154F9F}" srcOrd="0" destOrd="0" presId="urn:microsoft.com/office/officeart/2009/3/layout/HorizontalOrganizationChart"/>
    <dgm:cxn modelId="{FF7CD34B-DB8E-4EBC-BD10-BCA77B20F26A}" type="presParOf" srcId="{BD6F1E97-0AA3-4D34-B86A-5669BA6839F1}" destId="{D063D28D-424E-4C0A-85A7-AC1753BE6FCD}" srcOrd="1" destOrd="0" presId="urn:microsoft.com/office/officeart/2009/3/layout/HorizontalOrganizationChart"/>
    <dgm:cxn modelId="{4D73FB5F-A722-4F48-B008-25E3DDB36282}" type="presParOf" srcId="{1150407C-20AF-435A-A6FB-D7B45ACF240D}" destId="{92E45C3C-2047-4000-B289-D618AF03E08B}" srcOrd="1" destOrd="0" presId="urn:microsoft.com/office/officeart/2009/3/layout/HorizontalOrganizationChart"/>
    <dgm:cxn modelId="{D1C1AC74-D422-4BED-A9E6-6867FCEEF196}" type="presParOf" srcId="{1150407C-20AF-435A-A6FB-D7B45ACF240D}" destId="{8FDC3374-45AD-4CDD-A882-526DE021D0E9}" srcOrd="2" destOrd="0" presId="urn:microsoft.com/office/officeart/2009/3/layout/HorizontalOrganizationChart"/>
    <dgm:cxn modelId="{EC8C6F11-566E-4715-8D0D-E41BA8D49B3F}" type="presParOf" srcId="{8A8D9B8B-6906-4C5F-B3D7-84DF32A39731}" destId="{3B624AE8-2897-4BB9-8E13-42CB0BDC62FD}" srcOrd="4" destOrd="0" presId="urn:microsoft.com/office/officeart/2009/3/layout/HorizontalOrganizationChart"/>
    <dgm:cxn modelId="{46055FA7-3418-4DB4-9558-1723587A9773}" type="presParOf" srcId="{8A8D9B8B-6906-4C5F-B3D7-84DF32A39731}" destId="{B6FD1D99-B02C-4D4F-925F-81D8B1E02E7A}" srcOrd="5" destOrd="0" presId="urn:microsoft.com/office/officeart/2009/3/layout/HorizontalOrganizationChart"/>
    <dgm:cxn modelId="{6402F341-AA70-4507-83FC-2B8AAFE97F77}" type="presParOf" srcId="{B6FD1D99-B02C-4D4F-925F-81D8B1E02E7A}" destId="{1A77EF2C-7050-4ED8-935B-73BC3BE4E3CC}" srcOrd="0" destOrd="0" presId="urn:microsoft.com/office/officeart/2009/3/layout/HorizontalOrganizationChart"/>
    <dgm:cxn modelId="{02E85782-7E03-4543-8D66-ADBBF81C751D}" type="presParOf" srcId="{1A77EF2C-7050-4ED8-935B-73BC3BE4E3CC}" destId="{B22350C4-176C-44DB-B87C-10570B2D4ACB}" srcOrd="0" destOrd="0" presId="urn:microsoft.com/office/officeart/2009/3/layout/HorizontalOrganizationChart"/>
    <dgm:cxn modelId="{49D93505-9C71-4F88-9B04-4CEF5E3F7955}" type="presParOf" srcId="{1A77EF2C-7050-4ED8-935B-73BC3BE4E3CC}" destId="{ADA170AD-BC0E-43EA-8E20-D631D8BF9E91}" srcOrd="1" destOrd="0" presId="urn:microsoft.com/office/officeart/2009/3/layout/HorizontalOrganizationChart"/>
    <dgm:cxn modelId="{6232F8E6-5978-4081-BCE3-C877E12E6616}" type="presParOf" srcId="{B6FD1D99-B02C-4D4F-925F-81D8B1E02E7A}" destId="{89B13423-9DC1-4065-925C-B08C639F53B9}" srcOrd="1" destOrd="0" presId="urn:microsoft.com/office/officeart/2009/3/layout/HorizontalOrganizationChart"/>
    <dgm:cxn modelId="{17042FFA-FB92-403A-ABEB-C0C1C439D109}" type="presParOf" srcId="{B6FD1D99-B02C-4D4F-925F-81D8B1E02E7A}" destId="{F0484A0E-F059-44CF-B472-D4CA10530B45}" srcOrd="2" destOrd="0" presId="urn:microsoft.com/office/officeart/2009/3/layout/HorizontalOrganizationChart"/>
    <dgm:cxn modelId="{04180B4F-5132-4C2B-A923-F52035AF7E99}" type="presParOf" srcId="{22AD60E4-4E95-49D2-ACDF-7B4910F981F5}" destId="{940998D3-072A-42A7-BC91-4386F4D3A369}" srcOrd="2" destOrd="0" presId="urn:microsoft.com/office/officeart/2009/3/layout/HorizontalOrganizationChart"/>
    <dgm:cxn modelId="{F164BE78-0032-40E5-844B-973E82F916DB}" type="presParOf" srcId="{3FF816CB-B6C1-4CF7-95F8-EF624F11CB7F}" destId="{83ACC78B-7F89-4923-8A5A-A57F4AE3CEE1}" srcOrd="2" destOrd="0" presId="urn:microsoft.com/office/officeart/2009/3/layout/HorizontalOrganizationChart"/>
    <dgm:cxn modelId="{B18CC2B9-9225-48B2-86B1-5AEAD0AAC3B6}" type="presParOf" srcId="{3FF816CB-B6C1-4CF7-95F8-EF624F11CB7F}" destId="{38C33955-E154-49EA-8909-76F9394655AC}" srcOrd="3" destOrd="0" presId="urn:microsoft.com/office/officeart/2009/3/layout/HorizontalOrganizationChart"/>
    <dgm:cxn modelId="{32471F9A-3098-4D4E-B1B5-C8F60B910057}" type="presParOf" srcId="{38C33955-E154-49EA-8909-76F9394655AC}" destId="{461B17E6-79ED-4C56-8AB7-348A6EAFD6EC}" srcOrd="0" destOrd="0" presId="urn:microsoft.com/office/officeart/2009/3/layout/HorizontalOrganizationChart"/>
    <dgm:cxn modelId="{885865E0-6DB1-4FA6-9792-FDA4398B9584}" type="presParOf" srcId="{461B17E6-79ED-4C56-8AB7-348A6EAFD6EC}" destId="{7B9D248B-60BC-46FC-A38C-C8654D56641B}" srcOrd="0" destOrd="0" presId="urn:microsoft.com/office/officeart/2009/3/layout/HorizontalOrganizationChart"/>
    <dgm:cxn modelId="{95D71DD7-D72B-4F77-B446-4790902AF5B9}" type="presParOf" srcId="{461B17E6-79ED-4C56-8AB7-348A6EAFD6EC}" destId="{F4B14194-B6B2-4D40-BDC3-357F49D3978A}" srcOrd="1" destOrd="0" presId="urn:microsoft.com/office/officeart/2009/3/layout/HorizontalOrganizationChart"/>
    <dgm:cxn modelId="{403A29B8-889E-4C6B-962B-C4ECBF0CE3C8}" type="presParOf" srcId="{38C33955-E154-49EA-8909-76F9394655AC}" destId="{434AFE06-DCE2-49C6-9B38-DC5C6F6D88FE}" srcOrd="1" destOrd="0" presId="urn:microsoft.com/office/officeart/2009/3/layout/HorizontalOrganizationChart"/>
    <dgm:cxn modelId="{4E6C9338-EA59-48F1-B643-C0F5734FF6EB}" type="presParOf" srcId="{434AFE06-DCE2-49C6-9B38-DC5C6F6D88FE}" destId="{9D58CF53-EAA9-498C-872C-601B1B7F3C56}" srcOrd="0" destOrd="0" presId="urn:microsoft.com/office/officeart/2009/3/layout/HorizontalOrganizationChart"/>
    <dgm:cxn modelId="{F1870882-3449-4F0C-B394-3A0DF3485A2D}" type="presParOf" srcId="{434AFE06-DCE2-49C6-9B38-DC5C6F6D88FE}" destId="{3CF454EA-0FFA-4865-9F15-4D37D7881374}" srcOrd="1" destOrd="0" presId="urn:microsoft.com/office/officeart/2009/3/layout/HorizontalOrganizationChart"/>
    <dgm:cxn modelId="{1D329B56-B354-4410-B7A8-D132FBAFF955}" type="presParOf" srcId="{3CF454EA-0FFA-4865-9F15-4D37D7881374}" destId="{590D67EE-3656-4B71-B26D-59DE0D554FF5}" srcOrd="0" destOrd="0" presId="urn:microsoft.com/office/officeart/2009/3/layout/HorizontalOrganizationChart"/>
    <dgm:cxn modelId="{2B00E323-2204-434C-A707-DD54DAE5A5B2}" type="presParOf" srcId="{590D67EE-3656-4B71-B26D-59DE0D554FF5}" destId="{16C299AF-74CB-4D92-94B4-2AE529E86815}" srcOrd="0" destOrd="0" presId="urn:microsoft.com/office/officeart/2009/3/layout/HorizontalOrganizationChart"/>
    <dgm:cxn modelId="{BB49B501-BDD1-46D6-B2D1-E2D63F6E1384}" type="presParOf" srcId="{590D67EE-3656-4B71-B26D-59DE0D554FF5}" destId="{E8ACB00F-6E94-4BDD-980E-7AD052FEE875}" srcOrd="1" destOrd="0" presId="urn:microsoft.com/office/officeart/2009/3/layout/HorizontalOrganizationChart"/>
    <dgm:cxn modelId="{11B886B4-3D5A-4B51-A020-1BC89E843F35}" type="presParOf" srcId="{3CF454EA-0FFA-4865-9F15-4D37D7881374}" destId="{84DD1DEA-D247-45C9-82ED-6581DC868B74}" srcOrd="1" destOrd="0" presId="urn:microsoft.com/office/officeart/2009/3/layout/HorizontalOrganizationChart"/>
    <dgm:cxn modelId="{48A97698-5502-47E2-9918-634E62F44C16}" type="presParOf" srcId="{3CF454EA-0FFA-4865-9F15-4D37D7881374}" destId="{E8C1E80B-6C69-4BCA-8687-5B9C613ECAC8}" srcOrd="2" destOrd="0" presId="urn:microsoft.com/office/officeart/2009/3/layout/HorizontalOrganizationChart"/>
    <dgm:cxn modelId="{FE5BF63A-4637-40BB-B6AD-FEC52AD357AE}" type="presParOf" srcId="{434AFE06-DCE2-49C6-9B38-DC5C6F6D88FE}" destId="{692CC34D-191A-430E-8C09-567BD9E560BD}" srcOrd="2" destOrd="0" presId="urn:microsoft.com/office/officeart/2009/3/layout/HorizontalOrganizationChart"/>
    <dgm:cxn modelId="{5BEADC24-A423-4134-8FFA-047554BD3480}" type="presParOf" srcId="{434AFE06-DCE2-49C6-9B38-DC5C6F6D88FE}" destId="{335D6D3E-000A-41DC-AC09-0F99A3533914}" srcOrd="3" destOrd="0" presId="urn:microsoft.com/office/officeart/2009/3/layout/HorizontalOrganizationChart"/>
    <dgm:cxn modelId="{3687F158-64EE-4B47-BA6F-81BAF9F57EB3}" type="presParOf" srcId="{335D6D3E-000A-41DC-AC09-0F99A3533914}" destId="{53267FDF-165E-4DAF-967A-CD30B7B26B46}" srcOrd="0" destOrd="0" presId="urn:microsoft.com/office/officeart/2009/3/layout/HorizontalOrganizationChart"/>
    <dgm:cxn modelId="{82A02A19-D151-4F6F-8D42-F49BDDC54354}" type="presParOf" srcId="{53267FDF-165E-4DAF-967A-CD30B7B26B46}" destId="{E09C8D1E-BB66-426B-8007-C787333DFC56}" srcOrd="0" destOrd="0" presId="urn:microsoft.com/office/officeart/2009/3/layout/HorizontalOrganizationChart"/>
    <dgm:cxn modelId="{262A9340-5E71-42D2-8CA7-7561C44CB9C1}" type="presParOf" srcId="{53267FDF-165E-4DAF-967A-CD30B7B26B46}" destId="{088D837D-7E66-4758-97D8-EB8E70561E97}" srcOrd="1" destOrd="0" presId="urn:microsoft.com/office/officeart/2009/3/layout/HorizontalOrganizationChart"/>
    <dgm:cxn modelId="{D96C0700-0211-48C7-B160-110F6D8CAD31}" type="presParOf" srcId="{335D6D3E-000A-41DC-AC09-0F99A3533914}" destId="{BCB1BAC0-C691-4FC8-AB8D-9F89BC6FC27D}" srcOrd="1" destOrd="0" presId="urn:microsoft.com/office/officeart/2009/3/layout/HorizontalOrganizationChart"/>
    <dgm:cxn modelId="{AF1CC8B9-7A7C-4AA6-B621-820E537D25DA}" type="presParOf" srcId="{335D6D3E-000A-41DC-AC09-0F99A3533914}" destId="{74F4D901-EB00-4858-A16A-9D25FF4E1373}" srcOrd="2" destOrd="0" presId="urn:microsoft.com/office/officeart/2009/3/layout/HorizontalOrganizationChart"/>
    <dgm:cxn modelId="{71EBC90F-5846-420F-83B5-98671EB1C06D}" type="presParOf" srcId="{38C33955-E154-49EA-8909-76F9394655AC}" destId="{2E37D597-E3A4-4A8A-A767-A689AA474A63}" srcOrd="2" destOrd="0" presId="urn:microsoft.com/office/officeart/2009/3/layout/HorizontalOrganizationChart"/>
    <dgm:cxn modelId="{EA6119B8-1AA3-4DC8-88F6-A45863437350}" type="presParOf" srcId="{3FF816CB-B6C1-4CF7-95F8-EF624F11CB7F}" destId="{474080D6-FC52-40B2-92A1-D1B080DE3FC6}" srcOrd="4" destOrd="0" presId="urn:microsoft.com/office/officeart/2009/3/layout/HorizontalOrganizationChart"/>
    <dgm:cxn modelId="{4E6320E4-59C8-4981-AD64-A877F0DD805D}" type="presParOf" srcId="{3FF816CB-B6C1-4CF7-95F8-EF624F11CB7F}" destId="{4E357C2C-5C57-4174-B564-A68D87A61225}" srcOrd="5" destOrd="0" presId="urn:microsoft.com/office/officeart/2009/3/layout/HorizontalOrganizationChart"/>
    <dgm:cxn modelId="{DE9FD9C2-4700-44F5-902C-AC889E8A9F5B}" type="presParOf" srcId="{4E357C2C-5C57-4174-B564-A68D87A61225}" destId="{754B3F1E-2B22-4294-84D0-A6735F94D2FF}" srcOrd="0" destOrd="0" presId="urn:microsoft.com/office/officeart/2009/3/layout/HorizontalOrganizationChart"/>
    <dgm:cxn modelId="{D1E5BFCB-370C-48C1-9402-49B4255493D2}" type="presParOf" srcId="{754B3F1E-2B22-4294-84D0-A6735F94D2FF}" destId="{86D6EC9F-9BBD-4BCA-B4F6-CC0A1FDD4114}" srcOrd="0" destOrd="0" presId="urn:microsoft.com/office/officeart/2009/3/layout/HorizontalOrganizationChart"/>
    <dgm:cxn modelId="{5D24C346-AA1C-4726-93D5-AC61ADE79E68}" type="presParOf" srcId="{754B3F1E-2B22-4294-84D0-A6735F94D2FF}" destId="{56252F63-8D8B-482A-997B-DF6FE2D241AE}" srcOrd="1" destOrd="0" presId="urn:microsoft.com/office/officeart/2009/3/layout/HorizontalOrganizationChart"/>
    <dgm:cxn modelId="{1D1D41D8-A3BA-4547-BDF3-612B84BDE03C}" type="presParOf" srcId="{4E357C2C-5C57-4174-B564-A68D87A61225}" destId="{9C425C26-BB55-461D-BA92-092AD5131F61}" srcOrd="1" destOrd="0" presId="urn:microsoft.com/office/officeart/2009/3/layout/HorizontalOrganizationChart"/>
    <dgm:cxn modelId="{4315C20B-F060-4994-BF34-0301A8E35A14}" type="presParOf" srcId="{9C425C26-BB55-461D-BA92-092AD5131F61}" destId="{87B5031C-3746-4FEA-9AE2-8E4C87D7BC0C}" srcOrd="0" destOrd="0" presId="urn:microsoft.com/office/officeart/2009/3/layout/HorizontalOrganizationChart"/>
    <dgm:cxn modelId="{396D0C64-F85A-4503-A015-9F6394B41949}" type="presParOf" srcId="{9C425C26-BB55-461D-BA92-092AD5131F61}" destId="{0C96A95F-0553-46A9-BAAD-1A2CF1165E18}" srcOrd="1" destOrd="0" presId="urn:microsoft.com/office/officeart/2009/3/layout/HorizontalOrganizationChart"/>
    <dgm:cxn modelId="{CC2814AE-1AA2-433A-8756-AB1FD1DB3E60}" type="presParOf" srcId="{0C96A95F-0553-46A9-BAAD-1A2CF1165E18}" destId="{73A67A85-6917-4D4A-863C-AC1A797C2187}" srcOrd="0" destOrd="0" presId="urn:microsoft.com/office/officeart/2009/3/layout/HorizontalOrganizationChart"/>
    <dgm:cxn modelId="{E3821DE4-E3F4-4840-B969-C1BF19CA081E}" type="presParOf" srcId="{73A67A85-6917-4D4A-863C-AC1A797C2187}" destId="{A5D2BA92-DDCD-4BA4-BE97-8BB35B2CCCB2}" srcOrd="0" destOrd="0" presId="urn:microsoft.com/office/officeart/2009/3/layout/HorizontalOrganizationChart"/>
    <dgm:cxn modelId="{D5B8554B-B938-4254-8853-CF9D624DE27B}" type="presParOf" srcId="{73A67A85-6917-4D4A-863C-AC1A797C2187}" destId="{F6DBE347-9838-4BA8-830C-F8D7CC0F9BE8}" srcOrd="1" destOrd="0" presId="urn:microsoft.com/office/officeart/2009/3/layout/HorizontalOrganizationChart"/>
    <dgm:cxn modelId="{3C315F2C-550E-4B71-B2B8-AF41A823F6DA}" type="presParOf" srcId="{0C96A95F-0553-46A9-BAAD-1A2CF1165E18}" destId="{95726CC5-9D0C-4FD9-8C0A-56B9BBA1064D}" srcOrd="1" destOrd="0" presId="urn:microsoft.com/office/officeart/2009/3/layout/HorizontalOrganizationChart"/>
    <dgm:cxn modelId="{A102846C-686E-4AEA-8F5B-2E7D9CA834A7}" type="presParOf" srcId="{0C96A95F-0553-46A9-BAAD-1A2CF1165E18}" destId="{46B38A82-603E-4C67-8067-4060674D3DFD}" srcOrd="2" destOrd="0" presId="urn:microsoft.com/office/officeart/2009/3/layout/HorizontalOrganizationChart"/>
    <dgm:cxn modelId="{9E7EA74B-34C1-4687-993E-DEE8E9E4ACEB}" type="presParOf" srcId="{9C425C26-BB55-461D-BA92-092AD5131F61}" destId="{A3994B6A-0906-4333-8D00-FF19391F711D}" srcOrd="2" destOrd="0" presId="urn:microsoft.com/office/officeart/2009/3/layout/HorizontalOrganizationChart"/>
    <dgm:cxn modelId="{2F387F5A-9817-4236-8785-6D1A5D67F391}" type="presParOf" srcId="{9C425C26-BB55-461D-BA92-092AD5131F61}" destId="{9859456D-2851-4329-B0A0-5339D23BD67E}" srcOrd="3" destOrd="0" presId="urn:microsoft.com/office/officeart/2009/3/layout/HorizontalOrganizationChart"/>
    <dgm:cxn modelId="{0CC3EDDB-CB9E-4BE6-B51E-0EA2D869B68E}" type="presParOf" srcId="{9859456D-2851-4329-B0A0-5339D23BD67E}" destId="{15AD67E7-49D9-4626-BEC3-0DB4EFC35778}" srcOrd="0" destOrd="0" presId="urn:microsoft.com/office/officeart/2009/3/layout/HorizontalOrganizationChart"/>
    <dgm:cxn modelId="{75CF849A-7546-4F98-8E3D-27D37E188777}" type="presParOf" srcId="{15AD67E7-49D9-4626-BEC3-0DB4EFC35778}" destId="{AFC5FE91-2379-4B59-83AE-9666D91294A2}" srcOrd="0" destOrd="0" presId="urn:microsoft.com/office/officeart/2009/3/layout/HorizontalOrganizationChart"/>
    <dgm:cxn modelId="{48E653BE-FEAB-4319-B74A-DA0DA2EFEA26}" type="presParOf" srcId="{15AD67E7-49D9-4626-BEC3-0DB4EFC35778}" destId="{CFD926E5-7EAD-4324-927C-E05F585EA53E}" srcOrd="1" destOrd="0" presId="urn:microsoft.com/office/officeart/2009/3/layout/HorizontalOrganizationChart"/>
    <dgm:cxn modelId="{C11486A5-21A3-4215-826B-9FDC118AED26}" type="presParOf" srcId="{9859456D-2851-4329-B0A0-5339D23BD67E}" destId="{F4426F49-8C05-430F-B3A2-AB4EEF197C48}" srcOrd="1" destOrd="0" presId="urn:microsoft.com/office/officeart/2009/3/layout/HorizontalOrganizationChart"/>
    <dgm:cxn modelId="{8CA963EB-FEEB-4161-816B-DA75FEC02988}" type="presParOf" srcId="{9859456D-2851-4329-B0A0-5339D23BD67E}" destId="{58E3F877-A05D-401A-8AEF-79B79E710713}" srcOrd="2" destOrd="0" presId="urn:microsoft.com/office/officeart/2009/3/layout/HorizontalOrganizationChart"/>
    <dgm:cxn modelId="{3B66C506-A3E7-49E2-9C8A-8EB56A1170F4}" type="presParOf" srcId="{4E357C2C-5C57-4174-B564-A68D87A61225}" destId="{1D5B254B-CF1D-4AA0-B0E2-BAD1E66EC77E}" srcOrd="2" destOrd="0" presId="urn:microsoft.com/office/officeart/2009/3/layout/HorizontalOrganizationChart"/>
    <dgm:cxn modelId="{352993A4-A5CB-4AC6-81E8-26BB6D2863AA}" type="presParOf" srcId="{3FF816CB-B6C1-4CF7-95F8-EF624F11CB7F}" destId="{C7A30D43-B311-4760-A42C-4D6A411A95B3}" srcOrd="6" destOrd="0" presId="urn:microsoft.com/office/officeart/2009/3/layout/HorizontalOrganizationChart"/>
    <dgm:cxn modelId="{BA17AD41-E3D9-49EA-A4D7-5A182734B14E}" type="presParOf" srcId="{3FF816CB-B6C1-4CF7-95F8-EF624F11CB7F}" destId="{491608DA-60A6-47D5-AF44-BC6246879570}" srcOrd="7" destOrd="0" presId="urn:microsoft.com/office/officeart/2009/3/layout/HorizontalOrganizationChart"/>
    <dgm:cxn modelId="{2E53381D-AE14-43AD-8A58-D9B757713392}" type="presParOf" srcId="{491608DA-60A6-47D5-AF44-BC6246879570}" destId="{5292031F-122E-419A-8181-FA4CD7B96095}" srcOrd="0" destOrd="0" presId="urn:microsoft.com/office/officeart/2009/3/layout/HorizontalOrganizationChart"/>
    <dgm:cxn modelId="{203637AD-AB69-4881-A4A1-11094E51DEFD}" type="presParOf" srcId="{5292031F-122E-419A-8181-FA4CD7B96095}" destId="{11E87702-467D-4A40-A3EF-03E3C721BF56}" srcOrd="0" destOrd="0" presId="urn:microsoft.com/office/officeart/2009/3/layout/HorizontalOrganizationChart"/>
    <dgm:cxn modelId="{43C6680F-E1C1-405A-AC68-CABCC7CFA3DB}" type="presParOf" srcId="{5292031F-122E-419A-8181-FA4CD7B96095}" destId="{5A21E6B7-54CC-48B8-B3EC-3E1BCB0A3623}" srcOrd="1" destOrd="0" presId="urn:microsoft.com/office/officeart/2009/3/layout/HorizontalOrganizationChart"/>
    <dgm:cxn modelId="{401D91C0-6BB9-4438-B3D6-7823AEBE1F88}" type="presParOf" srcId="{491608DA-60A6-47D5-AF44-BC6246879570}" destId="{06EA190F-7264-4163-ABD9-2C21FED3A315}" srcOrd="1" destOrd="0" presId="urn:microsoft.com/office/officeart/2009/3/layout/HorizontalOrganizationChart"/>
    <dgm:cxn modelId="{FB7562DE-A157-4F94-8A2A-320E146A6F01}" type="presParOf" srcId="{491608DA-60A6-47D5-AF44-BC6246879570}" destId="{154DBFF3-4162-4580-A11E-27A0F4AF1635}" srcOrd="2" destOrd="0" presId="urn:microsoft.com/office/officeart/2009/3/layout/HorizontalOrganizationChart"/>
    <dgm:cxn modelId="{8DB0625F-EE32-4B9D-ADC6-9EC880087052}" type="presParOf" srcId="{71ED8508-62F0-4F81-B956-376F42C566F9}" destId="{89B826DE-8354-4953-8326-F62F6323E5C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30D43-B311-4760-A42C-4D6A411A95B3}">
      <dsp:nvSpPr>
        <dsp:cNvPr id="0" name=""/>
        <dsp:cNvSpPr/>
      </dsp:nvSpPr>
      <dsp:spPr>
        <a:xfrm>
          <a:off x="4455323" y="3739759"/>
          <a:ext cx="413859" cy="2450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2253" y="0"/>
              </a:lnTo>
              <a:lnTo>
                <a:pt x="202253" y="2450888"/>
              </a:lnTo>
              <a:lnTo>
                <a:pt x="413859" y="2450888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94B6A-0906-4333-8D00-FF19391F711D}">
      <dsp:nvSpPr>
        <dsp:cNvPr id="0" name=""/>
        <dsp:cNvSpPr/>
      </dsp:nvSpPr>
      <dsp:spPr>
        <a:xfrm>
          <a:off x="6994597" y="5332095"/>
          <a:ext cx="423212" cy="454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1606" y="0"/>
              </a:lnTo>
              <a:lnTo>
                <a:pt x="211606" y="454953"/>
              </a:lnTo>
              <a:lnTo>
                <a:pt x="423212" y="454953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5031C-3746-4FEA-9AE2-8E4C87D7BC0C}">
      <dsp:nvSpPr>
        <dsp:cNvPr id="0" name=""/>
        <dsp:cNvSpPr/>
      </dsp:nvSpPr>
      <dsp:spPr>
        <a:xfrm>
          <a:off x="6994597" y="4877142"/>
          <a:ext cx="423212" cy="454953"/>
        </a:xfrm>
        <a:custGeom>
          <a:avLst/>
          <a:gdLst/>
          <a:ahLst/>
          <a:cxnLst/>
          <a:rect l="0" t="0" r="0" b="0"/>
          <a:pathLst>
            <a:path>
              <a:moveTo>
                <a:pt x="0" y="454953"/>
              </a:moveTo>
              <a:lnTo>
                <a:pt x="211606" y="454953"/>
              </a:lnTo>
              <a:lnTo>
                <a:pt x="211606" y="0"/>
              </a:lnTo>
              <a:lnTo>
                <a:pt x="423212" y="0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080D6-FC52-40B2-92A1-D1B080DE3FC6}">
      <dsp:nvSpPr>
        <dsp:cNvPr id="0" name=""/>
        <dsp:cNvSpPr/>
      </dsp:nvSpPr>
      <dsp:spPr>
        <a:xfrm>
          <a:off x="4455323" y="3739759"/>
          <a:ext cx="423212" cy="1592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1606" y="0"/>
              </a:lnTo>
              <a:lnTo>
                <a:pt x="211606" y="1592336"/>
              </a:lnTo>
              <a:lnTo>
                <a:pt x="423212" y="1592336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CC34D-191A-430E-8C09-567BD9E560BD}">
      <dsp:nvSpPr>
        <dsp:cNvPr id="0" name=""/>
        <dsp:cNvSpPr/>
      </dsp:nvSpPr>
      <dsp:spPr>
        <a:xfrm>
          <a:off x="6994597" y="3512283"/>
          <a:ext cx="423212" cy="454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1606" y="0"/>
              </a:lnTo>
              <a:lnTo>
                <a:pt x="211606" y="454953"/>
              </a:lnTo>
              <a:lnTo>
                <a:pt x="423212" y="454953"/>
              </a:lnTo>
            </a:path>
          </a:pathLst>
        </a:custGeom>
        <a:noFill/>
        <a:ln w="12700" cap="flat" cmpd="sng" algn="ctr">
          <a:solidFill>
            <a:srgbClr val="92D05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8CF53-EAA9-498C-872C-601B1B7F3C56}">
      <dsp:nvSpPr>
        <dsp:cNvPr id="0" name=""/>
        <dsp:cNvSpPr/>
      </dsp:nvSpPr>
      <dsp:spPr>
        <a:xfrm>
          <a:off x="6994597" y="3057329"/>
          <a:ext cx="423212" cy="454953"/>
        </a:xfrm>
        <a:custGeom>
          <a:avLst/>
          <a:gdLst/>
          <a:ahLst/>
          <a:cxnLst/>
          <a:rect l="0" t="0" r="0" b="0"/>
          <a:pathLst>
            <a:path>
              <a:moveTo>
                <a:pt x="0" y="454953"/>
              </a:moveTo>
              <a:lnTo>
                <a:pt x="211606" y="454953"/>
              </a:lnTo>
              <a:lnTo>
                <a:pt x="211606" y="0"/>
              </a:lnTo>
              <a:lnTo>
                <a:pt x="423212" y="0"/>
              </a:lnTo>
            </a:path>
          </a:pathLst>
        </a:custGeom>
        <a:noFill/>
        <a:ln w="12700" cap="flat" cmpd="sng" algn="ctr">
          <a:solidFill>
            <a:srgbClr val="92D05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CC78B-7F89-4923-8A5A-A57F4AE3CEE1}">
      <dsp:nvSpPr>
        <dsp:cNvPr id="0" name=""/>
        <dsp:cNvSpPr/>
      </dsp:nvSpPr>
      <dsp:spPr>
        <a:xfrm>
          <a:off x="4455323" y="3512283"/>
          <a:ext cx="423212" cy="227476"/>
        </a:xfrm>
        <a:custGeom>
          <a:avLst/>
          <a:gdLst/>
          <a:ahLst/>
          <a:cxnLst/>
          <a:rect l="0" t="0" r="0" b="0"/>
          <a:pathLst>
            <a:path>
              <a:moveTo>
                <a:pt x="0" y="227476"/>
              </a:moveTo>
              <a:lnTo>
                <a:pt x="211606" y="227476"/>
              </a:lnTo>
              <a:lnTo>
                <a:pt x="211606" y="0"/>
              </a:lnTo>
              <a:lnTo>
                <a:pt x="423212" y="0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24AE8-2897-4BB9-8E13-42CB0BDC62FD}">
      <dsp:nvSpPr>
        <dsp:cNvPr id="0" name=""/>
        <dsp:cNvSpPr/>
      </dsp:nvSpPr>
      <dsp:spPr>
        <a:xfrm>
          <a:off x="6994597" y="1237517"/>
          <a:ext cx="423212" cy="909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1606" y="0"/>
              </a:lnTo>
              <a:lnTo>
                <a:pt x="211606" y="909906"/>
              </a:lnTo>
              <a:lnTo>
                <a:pt x="423212" y="909906"/>
              </a:lnTo>
            </a:path>
          </a:pathLst>
        </a:cu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2E517-BC76-4B7F-AEF6-865E0AF7F61F}">
      <dsp:nvSpPr>
        <dsp:cNvPr id="0" name=""/>
        <dsp:cNvSpPr/>
      </dsp:nvSpPr>
      <dsp:spPr>
        <a:xfrm>
          <a:off x="6994597" y="1191797"/>
          <a:ext cx="423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3212" y="4572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FCEBC-B1E9-43B6-A748-A66C5D3A857D}">
      <dsp:nvSpPr>
        <dsp:cNvPr id="0" name=""/>
        <dsp:cNvSpPr/>
      </dsp:nvSpPr>
      <dsp:spPr>
        <a:xfrm>
          <a:off x="6994597" y="327610"/>
          <a:ext cx="423212" cy="909906"/>
        </a:xfrm>
        <a:custGeom>
          <a:avLst/>
          <a:gdLst/>
          <a:ahLst/>
          <a:cxnLst/>
          <a:rect l="0" t="0" r="0" b="0"/>
          <a:pathLst>
            <a:path>
              <a:moveTo>
                <a:pt x="0" y="909906"/>
              </a:moveTo>
              <a:lnTo>
                <a:pt x="211606" y="909906"/>
              </a:lnTo>
              <a:lnTo>
                <a:pt x="211606" y="0"/>
              </a:lnTo>
              <a:lnTo>
                <a:pt x="423212" y="0"/>
              </a:lnTo>
            </a:path>
          </a:pathLst>
        </a:cu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9AEA1-FF9A-4E10-9E97-29A5A6F1F09E}">
      <dsp:nvSpPr>
        <dsp:cNvPr id="0" name=""/>
        <dsp:cNvSpPr/>
      </dsp:nvSpPr>
      <dsp:spPr>
        <a:xfrm>
          <a:off x="4455323" y="1237517"/>
          <a:ext cx="423212" cy="2502242"/>
        </a:xfrm>
        <a:custGeom>
          <a:avLst/>
          <a:gdLst/>
          <a:ahLst/>
          <a:cxnLst/>
          <a:rect l="0" t="0" r="0" b="0"/>
          <a:pathLst>
            <a:path>
              <a:moveTo>
                <a:pt x="0" y="2502242"/>
              </a:moveTo>
              <a:lnTo>
                <a:pt x="211606" y="2502242"/>
              </a:lnTo>
              <a:lnTo>
                <a:pt x="211606" y="0"/>
              </a:lnTo>
              <a:lnTo>
                <a:pt x="423212" y="0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250FE-5699-46F7-A669-11B0FD17F3D3}">
      <dsp:nvSpPr>
        <dsp:cNvPr id="0" name=""/>
        <dsp:cNvSpPr/>
      </dsp:nvSpPr>
      <dsp:spPr>
        <a:xfrm>
          <a:off x="2339262" y="3417060"/>
          <a:ext cx="2116061" cy="645398"/>
        </a:xfrm>
        <a:prstGeom prst="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Requisition Arises</a:t>
          </a:r>
          <a:endParaRPr lang="en-IN" sz="2000" kern="1200" dirty="0"/>
        </a:p>
      </dsp:txBody>
      <dsp:txXfrm>
        <a:off x="2339262" y="3417060"/>
        <a:ext cx="2116061" cy="645398"/>
      </dsp:txXfrm>
    </dsp:sp>
    <dsp:sp modelId="{949D3442-F165-4336-87F4-E9F46E7B2386}">
      <dsp:nvSpPr>
        <dsp:cNvPr id="0" name=""/>
        <dsp:cNvSpPr/>
      </dsp:nvSpPr>
      <dsp:spPr>
        <a:xfrm>
          <a:off x="4878535" y="914817"/>
          <a:ext cx="2116061" cy="645398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Purchase Requisition</a:t>
          </a:r>
          <a:endParaRPr lang="en-IN" sz="2000" kern="1200" dirty="0"/>
        </a:p>
      </dsp:txBody>
      <dsp:txXfrm>
        <a:off x="4878535" y="914817"/>
        <a:ext cx="2116061" cy="645398"/>
      </dsp:txXfrm>
    </dsp:sp>
    <dsp:sp modelId="{79C425D3-D5FE-4B46-BEF0-5CE6D8202A51}">
      <dsp:nvSpPr>
        <dsp:cNvPr id="0" name=""/>
        <dsp:cNvSpPr/>
      </dsp:nvSpPr>
      <dsp:spPr>
        <a:xfrm>
          <a:off x="7417809" y="4911"/>
          <a:ext cx="2116061" cy="645398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Request For Quotation</a:t>
          </a:r>
          <a:endParaRPr lang="en-IN" sz="2000" kern="1200" dirty="0"/>
        </a:p>
      </dsp:txBody>
      <dsp:txXfrm>
        <a:off x="7417809" y="4911"/>
        <a:ext cx="2116061" cy="645398"/>
      </dsp:txXfrm>
    </dsp:sp>
    <dsp:sp modelId="{9D77C80F-77C5-46F6-8BF7-A1E4BA154F9F}">
      <dsp:nvSpPr>
        <dsp:cNvPr id="0" name=""/>
        <dsp:cNvSpPr/>
      </dsp:nvSpPr>
      <dsp:spPr>
        <a:xfrm>
          <a:off x="7417809" y="914817"/>
          <a:ext cx="2116061" cy="645398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Contract</a:t>
          </a:r>
          <a:endParaRPr lang="en-IN" sz="2000" kern="1200" dirty="0"/>
        </a:p>
      </dsp:txBody>
      <dsp:txXfrm>
        <a:off x="7417809" y="914817"/>
        <a:ext cx="2116061" cy="645398"/>
      </dsp:txXfrm>
    </dsp:sp>
    <dsp:sp modelId="{B22350C4-176C-44DB-B87C-10570B2D4ACB}">
      <dsp:nvSpPr>
        <dsp:cNvPr id="0" name=""/>
        <dsp:cNvSpPr/>
      </dsp:nvSpPr>
      <dsp:spPr>
        <a:xfrm>
          <a:off x="7417809" y="1824724"/>
          <a:ext cx="2116061" cy="645398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Purchase Order</a:t>
          </a:r>
          <a:endParaRPr lang="en-IN" sz="2000" kern="1200" dirty="0"/>
        </a:p>
      </dsp:txBody>
      <dsp:txXfrm>
        <a:off x="7417809" y="1824724"/>
        <a:ext cx="2116061" cy="645398"/>
      </dsp:txXfrm>
    </dsp:sp>
    <dsp:sp modelId="{7B9D248B-60BC-46FC-A38C-C8654D56641B}">
      <dsp:nvSpPr>
        <dsp:cNvPr id="0" name=""/>
        <dsp:cNvSpPr/>
      </dsp:nvSpPr>
      <dsp:spPr>
        <a:xfrm>
          <a:off x="4878535" y="3189583"/>
          <a:ext cx="2116061" cy="645398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Request for Quotation</a:t>
          </a:r>
          <a:endParaRPr lang="en-IN" sz="2000" kern="1200" dirty="0"/>
        </a:p>
      </dsp:txBody>
      <dsp:txXfrm>
        <a:off x="4878535" y="3189583"/>
        <a:ext cx="2116061" cy="645398"/>
      </dsp:txXfrm>
    </dsp:sp>
    <dsp:sp modelId="{16C299AF-74CB-4D92-94B4-2AE529E86815}">
      <dsp:nvSpPr>
        <dsp:cNvPr id="0" name=""/>
        <dsp:cNvSpPr/>
      </dsp:nvSpPr>
      <dsp:spPr>
        <a:xfrm>
          <a:off x="7417809" y="2734630"/>
          <a:ext cx="2116061" cy="645398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Contract</a:t>
          </a:r>
          <a:endParaRPr lang="en-IN" sz="2000" kern="1200" dirty="0"/>
        </a:p>
      </dsp:txBody>
      <dsp:txXfrm>
        <a:off x="7417809" y="2734630"/>
        <a:ext cx="2116061" cy="645398"/>
      </dsp:txXfrm>
    </dsp:sp>
    <dsp:sp modelId="{E09C8D1E-BB66-426B-8007-C787333DFC56}">
      <dsp:nvSpPr>
        <dsp:cNvPr id="0" name=""/>
        <dsp:cNvSpPr/>
      </dsp:nvSpPr>
      <dsp:spPr>
        <a:xfrm>
          <a:off x="7417809" y="3644536"/>
          <a:ext cx="2116061" cy="645398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Purchase Order</a:t>
          </a:r>
          <a:endParaRPr lang="en-IN" sz="2000" kern="1200" dirty="0"/>
        </a:p>
      </dsp:txBody>
      <dsp:txXfrm>
        <a:off x="7417809" y="3644536"/>
        <a:ext cx="2116061" cy="645398"/>
      </dsp:txXfrm>
    </dsp:sp>
    <dsp:sp modelId="{86D6EC9F-9BBD-4BCA-B4F6-CC0A1FDD4114}">
      <dsp:nvSpPr>
        <dsp:cNvPr id="0" name=""/>
        <dsp:cNvSpPr/>
      </dsp:nvSpPr>
      <dsp:spPr>
        <a:xfrm>
          <a:off x="4878535" y="5009396"/>
          <a:ext cx="2116061" cy="645398"/>
        </a:xfrm>
        <a:prstGeom prst="rect">
          <a:avLst/>
        </a:prstGeom>
        <a:solidFill>
          <a:srgbClr val="00B0F0"/>
        </a:solidFill>
        <a:ln>
          <a:solidFill>
            <a:srgbClr val="00B0F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Contract</a:t>
          </a:r>
          <a:endParaRPr lang="en-IN" sz="2000" kern="1200" dirty="0"/>
        </a:p>
      </dsp:txBody>
      <dsp:txXfrm>
        <a:off x="4878535" y="5009396"/>
        <a:ext cx="2116061" cy="645398"/>
      </dsp:txXfrm>
    </dsp:sp>
    <dsp:sp modelId="{A5D2BA92-DDCD-4BA4-BE97-8BB35B2CCCB2}">
      <dsp:nvSpPr>
        <dsp:cNvPr id="0" name=""/>
        <dsp:cNvSpPr/>
      </dsp:nvSpPr>
      <dsp:spPr>
        <a:xfrm>
          <a:off x="7417809" y="4554443"/>
          <a:ext cx="2116061" cy="645398"/>
        </a:xfrm>
        <a:prstGeom prst="rect">
          <a:avLst/>
        </a:prstGeom>
        <a:solidFill>
          <a:srgbClr val="00B0F0"/>
        </a:solidFill>
        <a:ln>
          <a:solidFill>
            <a:srgbClr val="00B0F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Request for Quotation</a:t>
          </a:r>
          <a:endParaRPr lang="en-IN" sz="2000" kern="1200" dirty="0"/>
        </a:p>
      </dsp:txBody>
      <dsp:txXfrm>
        <a:off x="7417809" y="4554443"/>
        <a:ext cx="2116061" cy="645398"/>
      </dsp:txXfrm>
    </dsp:sp>
    <dsp:sp modelId="{AFC5FE91-2379-4B59-83AE-9666D91294A2}">
      <dsp:nvSpPr>
        <dsp:cNvPr id="0" name=""/>
        <dsp:cNvSpPr/>
      </dsp:nvSpPr>
      <dsp:spPr>
        <a:xfrm>
          <a:off x="7417809" y="5464349"/>
          <a:ext cx="2116061" cy="645398"/>
        </a:xfrm>
        <a:prstGeom prst="rect">
          <a:avLst/>
        </a:prstGeom>
        <a:solidFill>
          <a:srgbClr val="00B0F0"/>
        </a:solidFill>
        <a:ln>
          <a:solidFill>
            <a:srgbClr val="00B0F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Purchase Order</a:t>
          </a:r>
          <a:endParaRPr lang="en-IN" sz="2000" kern="1200" dirty="0"/>
        </a:p>
      </dsp:txBody>
      <dsp:txXfrm>
        <a:off x="7417809" y="5464349"/>
        <a:ext cx="2116061" cy="645398"/>
      </dsp:txXfrm>
    </dsp:sp>
    <dsp:sp modelId="{11E87702-467D-4A40-A3EF-03E3C721BF56}">
      <dsp:nvSpPr>
        <dsp:cNvPr id="0" name=""/>
        <dsp:cNvSpPr/>
      </dsp:nvSpPr>
      <dsp:spPr>
        <a:xfrm>
          <a:off x="4869182" y="5867948"/>
          <a:ext cx="2116061" cy="6453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Purchase Order</a:t>
          </a:r>
          <a:endParaRPr lang="en-IN" sz="2000" kern="1200" dirty="0"/>
        </a:p>
      </dsp:txBody>
      <dsp:txXfrm>
        <a:off x="4869182" y="5867948"/>
        <a:ext cx="2116061" cy="645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50F-2E7B-44E8-906E-BEF5C2A20C0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D4-3AEF-491F-8F8B-2B47854E1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55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50F-2E7B-44E8-906E-BEF5C2A20C0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D4-3AEF-491F-8F8B-2B47854E1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00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50F-2E7B-44E8-906E-BEF5C2A20C0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D4-3AEF-491F-8F8B-2B47854E1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90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50F-2E7B-44E8-906E-BEF5C2A20C0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D4-3AEF-491F-8F8B-2B47854E1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02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50F-2E7B-44E8-906E-BEF5C2A20C0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D4-3AEF-491F-8F8B-2B47854E1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28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50F-2E7B-44E8-906E-BEF5C2A20C0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D4-3AEF-491F-8F8B-2B47854E1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27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50F-2E7B-44E8-906E-BEF5C2A20C0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D4-3AEF-491F-8F8B-2B47854E1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44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50F-2E7B-44E8-906E-BEF5C2A20C0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D4-3AEF-491F-8F8B-2B47854E1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5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50F-2E7B-44E8-906E-BEF5C2A20C0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D4-3AEF-491F-8F8B-2B47854E1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99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50F-2E7B-44E8-906E-BEF5C2A20C0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D4-3AEF-491F-8F8B-2B47854E1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50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B50F-2E7B-44E8-906E-BEF5C2A20C0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D4-3AEF-491F-8F8B-2B47854E1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46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CB50F-2E7B-44E8-906E-BEF5C2A20C0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90D4-3AEF-491F-8F8B-2B47854E1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5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83759898"/>
              </p:ext>
            </p:extLst>
          </p:nvPr>
        </p:nvGraphicFramePr>
        <p:xfrm>
          <a:off x="126609" y="126609"/>
          <a:ext cx="11873133" cy="6569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5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Agarwal</dc:creator>
  <cp:lastModifiedBy>Rahul Agarwal</cp:lastModifiedBy>
  <cp:revision>6</cp:revision>
  <dcterms:created xsi:type="dcterms:W3CDTF">2023-06-27T10:06:10Z</dcterms:created>
  <dcterms:modified xsi:type="dcterms:W3CDTF">2023-07-12T14:05:33Z</dcterms:modified>
</cp:coreProperties>
</file>