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69" r:id="rId6"/>
    <p:sldId id="270" r:id="rId7"/>
    <p:sldId id="272" r:id="rId8"/>
    <p:sldId id="271" r:id="rId9"/>
    <p:sldId id="268" r:id="rId10"/>
    <p:sldId id="260" r:id="rId11"/>
    <p:sldId id="261" r:id="rId12"/>
    <p:sldId id="264" r:id="rId13"/>
    <p:sldId id="267"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DDD20-B58D-4BC2-8A6C-A9DC188A06F5}"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549BB-1125-4FE7-9794-BE1B94FF9403}" type="slidenum">
              <a:rPr lang="en-IN" smtClean="0"/>
              <a:t>‹#›</a:t>
            </a:fld>
            <a:endParaRPr lang="en-IN"/>
          </a:p>
        </p:txBody>
      </p:sp>
    </p:spTree>
    <p:extLst>
      <p:ext uri="{BB962C8B-B14F-4D97-AF65-F5344CB8AC3E}">
        <p14:creationId xmlns:p14="http://schemas.microsoft.com/office/powerpoint/2010/main" val="204075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
        <p:nvSpPr>
          <p:cNvPr id="12" name="Date Placeholder 11"/>
          <p:cNvSpPr>
            <a:spLocks noGrp="1"/>
          </p:cNvSpPr>
          <p:nvPr>
            <p:ph type="dt" sz="half" idx="10"/>
          </p:nvPr>
        </p:nvSpPr>
        <p:spPr/>
        <p:txBody>
          <a:bodyPr/>
          <a:lstStyle/>
          <a:p>
            <a:fld id="{64D4CEFE-7CE3-4B57-9460-05B57E87CF3B}" type="datetime1">
              <a:rPr lang="en-IN" smtClean="0"/>
              <a:t>11-07-2023</a:t>
            </a:fld>
            <a:endParaRPr lang="en-IN"/>
          </a:p>
        </p:txBody>
      </p:sp>
      <p:sp>
        <p:nvSpPr>
          <p:cNvPr id="13" name="Footer Placeholder 12"/>
          <p:cNvSpPr>
            <a:spLocks noGrp="1"/>
          </p:cNvSpPr>
          <p:nvPr>
            <p:ph type="ftr" sz="quarter" idx="11"/>
          </p:nvPr>
        </p:nvSpPr>
        <p:spPr/>
        <p:txBody>
          <a:bodyPr/>
          <a:lstStyle/>
          <a:p>
            <a:r>
              <a:rPr lang="en-IN"/>
              <a:t>Pro-Dev-1.0 (project based front-end internship)</a:t>
            </a:r>
            <a:endParaRPr lang="en-IN" dirty="0"/>
          </a:p>
        </p:txBody>
      </p:sp>
      <p:sp>
        <p:nvSpPr>
          <p:cNvPr id="14" name="Slide Number Placeholder 13"/>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44897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5139D-51AC-4E63-B6EB-30C5CD90638B}" type="datetime1">
              <a:rPr lang="en-IN" smtClean="0"/>
              <a:t>11-07-2023</a:t>
            </a:fld>
            <a:endParaRPr lang="en-IN"/>
          </a:p>
        </p:txBody>
      </p:sp>
      <p:sp>
        <p:nvSpPr>
          <p:cNvPr id="5" name="Footer Placeholder 4"/>
          <p:cNvSpPr>
            <a:spLocks noGrp="1"/>
          </p:cNvSpPr>
          <p:nvPr>
            <p:ph type="ftr" sz="quarter" idx="11"/>
          </p:nvPr>
        </p:nvSpPr>
        <p:spPr/>
        <p:txBody>
          <a:bodyPr/>
          <a:lstStyle/>
          <a:p>
            <a:r>
              <a:rPr lang="en-US"/>
              <a:t>Pro-Dev-1.0 (project based front-end internship)</a:t>
            </a:r>
            <a:endParaRPr lang="en-IN"/>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24896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148E8-EA7B-44CA-BADC-4B13969FACDB}" type="datetime1">
              <a:rPr lang="en-IN" smtClean="0"/>
              <a:t>11-07-2023</a:t>
            </a:fld>
            <a:endParaRPr lang="en-IN"/>
          </a:p>
        </p:txBody>
      </p:sp>
      <p:sp>
        <p:nvSpPr>
          <p:cNvPr id="5" name="Footer Placeholder 4"/>
          <p:cNvSpPr>
            <a:spLocks noGrp="1"/>
          </p:cNvSpPr>
          <p:nvPr>
            <p:ph type="ftr" sz="quarter" idx="11"/>
          </p:nvPr>
        </p:nvSpPr>
        <p:spPr/>
        <p:txBody>
          <a:bodyPr/>
          <a:lstStyle/>
          <a:p>
            <a:r>
              <a:rPr lang="en-US"/>
              <a:t>Pro-Dev-1.0 (project based front-end internship)</a:t>
            </a:r>
            <a:endParaRPr lang="en-IN"/>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145519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dirty="0"/>
              <a:t>Pro-Dev-1.0 (project based front-end internship)</a:t>
            </a:r>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47097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B5353C-C354-4938-9748-3C9314F10189}" type="datetime1">
              <a:rPr lang="en-IN" smtClean="0"/>
              <a:t>11-07-2023</a:t>
            </a:fld>
            <a:endParaRPr lang="en-IN"/>
          </a:p>
        </p:txBody>
      </p:sp>
      <p:sp>
        <p:nvSpPr>
          <p:cNvPr id="5" name="Footer Placeholder 4"/>
          <p:cNvSpPr>
            <a:spLocks noGrp="1"/>
          </p:cNvSpPr>
          <p:nvPr>
            <p:ph type="ftr" sz="quarter" idx="11"/>
          </p:nvPr>
        </p:nvSpPr>
        <p:spPr/>
        <p:txBody>
          <a:bodyPr/>
          <a:lstStyle/>
          <a:p>
            <a:r>
              <a:rPr lang="en-IN" dirty="0"/>
              <a:t>Pro-Dev-1.0 (project based front-end internship)</a:t>
            </a:r>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extLst>
      <p:ext uri="{BB962C8B-B14F-4D97-AF65-F5344CB8AC3E}">
        <p14:creationId xmlns:p14="http://schemas.microsoft.com/office/powerpoint/2010/main" val="212993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A13CC8-E040-4AB9-9355-2CC12497B046}" type="datetime1">
              <a:rPr lang="en-IN" smtClean="0"/>
              <a:t>11-07-2023</a:t>
            </a:fld>
            <a:endParaRPr lang="en-IN"/>
          </a:p>
        </p:txBody>
      </p:sp>
      <p:sp>
        <p:nvSpPr>
          <p:cNvPr id="6" name="Footer Placeholder 5"/>
          <p:cNvSpPr>
            <a:spLocks noGrp="1"/>
          </p:cNvSpPr>
          <p:nvPr>
            <p:ph type="ftr" sz="quarter" idx="11"/>
          </p:nvPr>
        </p:nvSpPr>
        <p:spPr/>
        <p:txBody>
          <a:bodyPr/>
          <a:lstStyle/>
          <a:p>
            <a:r>
              <a:rPr lang="en-IN" dirty="0"/>
              <a:t>Pro-Dev-1.0 (project based front-end internship)</a:t>
            </a:r>
          </a:p>
        </p:txBody>
      </p:sp>
      <p:sp>
        <p:nvSpPr>
          <p:cNvPr id="7" name="Slide Number Placeholder 6"/>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124761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894B3-6F2B-4319-AB6A-86CD20DD824F}" type="datetime1">
              <a:rPr lang="en-IN" smtClean="0"/>
              <a:t>11-07-2023</a:t>
            </a:fld>
            <a:endParaRPr lang="en-IN"/>
          </a:p>
        </p:txBody>
      </p:sp>
      <p:sp>
        <p:nvSpPr>
          <p:cNvPr id="8" name="Footer Placeholder 7"/>
          <p:cNvSpPr>
            <a:spLocks noGrp="1"/>
          </p:cNvSpPr>
          <p:nvPr>
            <p:ph type="ftr" sz="quarter" idx="11"/>
          </p:nvPr>
        </p:nvSpPr>
        <p:spPr/>
        <p:txBody>
          <a:bodyPr/>
          <a:lstStyle/>
          <a:p>
            <a:r>
              <a:rPr lang="en-IN" dirty="0"/>
              <a:t>Pro-Dev-1.0 (project based front-end internship)</a:t>
            </a:r>
          </a:p>
        </p:txBody>
      </p:sp>
      <p:sp>
        <p:nvSpPr>
          <p:cNvPr id="9" name="Slide Number Placeholder 8"/>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407102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935F3-E2FC-4153-AD91-698502A3EA95}" type="datetime1">
              <a:rPr lang="en-IN" smtClean="0"/>
              <a:t>11-07-2023</a:t>
            </a:fld>
            <a:endParaRPr lang="en-IN"/>
          </a:p>
        </p:txBody>
      </p:sp>
      <p:sp>
        <p:nvSpPr>
          <p:cNvPr id="4" name="Footer Placeholder 3"/>
          <p:cNvSpPr>
            <a:spLocks noGrp="1"/>
          </p:cNvSpPr>
          <p:nvPr>
            <p:ph type="ftr" sz="quarter" idx="11"/>
          </p:nvPr>
        </p:nvSpPr>
        <p:spPr/>
        <p:txBody>
          <a:bodyPr/>
          <a:lstStyle/>
          <a:p>
            <a:r>
              <a:rPr lang="en-IN" dirty="0"/>
              <a:t>Pro-Dev-1.0 (project based front-end internship)</a:t>
            </a:r>
          </a:p>
        </p:txBody>
      </p:sp>
      <p:sp>
        <p:nvSpPr>
          <p:cNvPr id="5" name="Slide Number Placeholder 4"/>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291218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726E89-E056-4281-A650-688A9CD32E07}" type="datetime1">
              <a:rPr lang="en-IN" smtClean="0"/>
              <a:t>11-07-2023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a:t>Pro-Dev-1.0 (project based front-end internship)</a:t>
            </a:r>
          </a:p>
        </p:txBody>
      </p:sp>
      <p:sp>
        <p:nvSpPr>
          <p:cNvPr id="9" name="Slide Number Placeholder 8"/>
          <p:cNvSpPr>
            <a:spLocks noGrp="1"/>
          </p:cNvSpPr>
          <p:nvPr>
            <p:ph type="sldNum" sz="quarter" idx="12"/>
          </p:nvPr>
        </p:nvSpPr>
        <p:spPr/>
        <p:txBody>
          <a:bodyPr/>
          <a:lstStyle/>
          <a:p>
            <a:fld id="{FF5007B7-F6F4-49F7-91D6-40BDCF9DCE40}"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extLst>
      <p:ext uri="{BB962C8B-B14F-4D97-AF65-F5344CB8AC3E}">
        <p14:creationId xmlns:p14="http://schemas.microsoft.com/office/powerpoint/2010/main" val="2156129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0502F-7B10-489B-8944-7A903D081342}" type="datetime1">
              <a:rPr lang="en-IN" smtClean="0"/>
              <a:t>11-07-2023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Pro-Dev-1.0 (project based front-end internship)</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5007B7-F6F4-49F7-91D6-40BDCF9DCE40}" type="slidenum">
              <a:rPr lang="en-IN" smtClean="0"/>
              <a:t>‹#›</a:t>
            </a:fld>
            <a:endParaRPr lang="en-IN"/>
          </a:p>
        </p:txBody>
      </p:sp>
    </p:spTree>
    <p:extLst>
      <p:ext uri="{BB962C8B-B14F-4D97-AF65-F5344CB8AC3E}">
        <p14:creationId xmlns:p14="http://schemas.microsoft.com/office/powerpoint/2010/main" val="135944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516CA9-A425-41A2-992A-8C6807921220}" type="datetime1">
              <a:rPr lang="en-IN" smtClean="0"/>
              <a:t>11-07-2023</a:t>
            </a:fld>
            <a:endParaRPr lang="en-IN"/>
          </a:p>
        </p:txBody>
      </p:sp>
      <p:sp>
        <p:nvSpPr>
          <p:cNvPr id="6" name="Footer Placeholder 5"/>
          <p:cNvSpPr>
            <a:spLocks noGrp="1"/>
          </p:cNvSpPr>
          <p:nvPr>
            <p:ph type="ftr" sz="quarter" idx="11"/>
          </p:nvPr>
        </p:nvSpPr>
        <p:spPr/>
        <p:txBody>
          <a:bodyPr/>
          <a:lstStyle/>
          <a:p>
            <a:r>
              <a:rPr lang="en-US"/>
              <a:t>Pro-Dev-1.0 (project based front-end internship)</a:t>
            </a:r>
            <a:endParaRPr lang="en-IN"/>
          </a:p>
        </p:txBody>
      </p:sp>
      <p:sp>
        <p:nvSpPr>
          <p:cNvPr id="7" name="Slide Number Placeholder 6"/>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1527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22BA80-670A-40B2-8BAD-CEC9985688DF}" type="datetime1">
              <a:rPr lang="en-IN" smtClean="0"/>
              <a:t>11-07-2023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dirty="0"/>
              <a:t>Pro-Dev-1.0 (project based front-end internship)</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5007B7-F6F4-49F7-91D6-40BDCF9DCE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extLst>
      <p:ext uri="{BB962C8B-B14F-4D97-AF65-F5344CB8AC3E}">
        <p14:creationId xmlns:p14="http://schemas.microsoft.com/office/powerpoint/2010/main" val="2541997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piyush@g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etbootstrap.com/docs/5.0/components/carouse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Piyush mishra (2002900100105 / CSE / 3CSB)</a:t>
            </a:r>
          </a:p>
          <a:p>
            <a:r>
              <a:rPr lang="en-IN" dirty="0"/>
              <a:t>Aman kumar verma (2002901540013 / csds / csds-a)</a:t>
            </a:r>
          </a:p>
        </p:txBody>
      </p:sp>
      <p:sp>
        <p:nvSpPr>
          <p:cNvPr id="4" name="Date Placeholder 3"/>
          <p:cNvSpPr>
            <a:spLocks noGrp="1"/>
          </p:cNvSpPr>
          <p:nvPr>
            <p:ph type="dt" sz="half" idx="10"/>
          </p:nvPr>
        </p:nvSpPr>
        <p:spPr/>
        <p:txBody>
          <a:bodyPr/>
          <a:lstStyle/>
          <a:p>
            <a:fld id="{049EF41A-FD81-492D-819F-DD45E2E8487D}"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a:t>
            </a:fld>
            <a:endParaRPr lang="en-IN"/>
          </a:p>
        </p:txBody>
      </p:sp>
      <p:sp>
        <p:nvSpPr>
          <p:cNvPr id="8" name="Title 7">
            <a:extLst>
              <a:ext uri="{FF2B5EF4-FFF2-40B4-BE49-F238E27FC236}">
                <a16:creationId xmlns:a16="http://schemas.microsoft.com/office/drawing/2014/main" id="{8AAF8FD0-BEA0-8E46-33CE-326E624774B0}"/>
              </a:ext>
            </a:extLst>
          </p:cNvPr>
          <p:cNvSpPr>
            <a:spLocks noGrp="1"/>
          </p:cNvSpPr>
          <p:nvPr>
            <p:ph type="ctrTitle"/>
          </p:nvPr>
        </p:nvSpPr>
        <p:spPr>
          <a:xfrm>
            <a:off x="417251" y="1526959"/>
            <a:ext cx="10200442" cy="2636667"/>
          </a:xfrm>
        </p:spPr>
        <p:txBody>
          <a:bodyPr>
            <a:normAutofit fontScale="90000"/>
          </a:bodyPr>
          <a:lstStyle/>
          <a:p>
            <a:r>
              <a:rPr lang="en-GB" dirty="0"/>
              <a:t> </a:t>
            </a:r>
            <a:br>
              <a:rPr lang="en-GB" dirty="0"/>
            </a:br>
            <a:r>
              <a:rPr lang="en-GB" sz="6000" dirty="0"/>
              <a:t> Project- Name   -  My Study Point</a:t>
            </a:r>
            <a:br>
              <a:rPr lang="en-GB" dirty="0"/>
            </a:br>
            <a:endParaRPr lang="en-IN" dirty="0"/>
          </a:p>
        </p:txBody>
      </p:sp>
    </p:spTree>
    <p:extLst>
      <p:ext uri="{BB962C8B-B14F-4D97-AF65-F5344CB8AC3E}">
        <p14:creationId xmlns:p14="http://schemas.microsoft.com/office/powerpoint/2010/main" val="348453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Card</a:t>
            </a:r>
          </a:p>
        </p:txBody>
      </p:sp>
      <p:sp>
        <p:nvSpPr>
          <p:cNvPr id="3" name="Content Placeholder 2"/>
          <p:cNvSpPr>
            <a:spLocks noGrp="1"/>
          </p:cNvSpPr>
          <p:nvPr>
            <p:ph idx="1"/>
          </p:nvPr>
        </p:nvSpPr>
        <p:spPr/>
        <p:style>
          <a:lnRef idx="2">
            <a:schemeClr val="dk1">
              <a:shade val="15000"/>
            </a:schemeClr>
          </a:lnRef>
          <a:fillRef idx="1">
            <a:schemeClr val="dk1"/>
          </a:fillRef>
          <a:effectRef idx="0">
            <a:schemeClr val="dk1"/>
          </a:effectRef>
          <a:fontRef idx="minor">
            <a:schemeClr val="lt1"/>
          </a:fontRef>
        </p:style>
        <p:txBody>
          <a:bodyPr/>
          <a:lstStyle/>
          <a:p>
            <a:r>
              <a:rPr lang="en-GB" dirty="0"/>
              <a:t>Branch</a:t>
            </a:r>
            <a:endParaRPr lang="en-IN"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10</a:t>
            </a:fld>
            <a:endParaRPr lang="en-IN"/>
          </a:p>
        </p:txBody>
      </p:sp>
      <p:sp>
        <p:nvSpPr>
          <p:cNvPr id="7" name="Rectangle 6">
            <a:extLst>
              <a:ext uri="{FF2B5EF4-FFF2-40B4-BE49-F238E27FC236}">
                <a16:creationId xmlns:a16="http://schemas.microsoft.com/office/drawing/2014/main" id="{AC080C6D-37EF-87A3-6AC9-83A273D673AE}"/>
              </a:ext>
            </a:extLst>
          </p:cNvPr>
          <p:cNvSpPr/>
          <p:nvPr/>
        </p:nvSpPr>
        <p:spPr>
          <a:xfrm>
            <a:off x="1518081" y="251460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CSE</a:t>
            </a:r>
            <a:endParaRPr lang="en-IN" dirty="0"/>
          </a:p>
        </p:txBody>
      </p:sp>
      <p:sp>
        <p:nvSpPr>
          <p:cNvPr id="8" name="Rectangle 7">
            <a:extLst>
              <a:ext uri="{FF2B5EF4-FFF2-40B4-BE49-F238E27FC236}">
                <a16:creationId xmlns:a16="http://schemas.microsoft.com/office/drawing/2014/main" id="{B99F81D0-38D2-8A07-9932-F66D6098EE1E}"/>
              </a:ext>
            </a:extLst>
          </p:cNvPr>
          <p:cNvSpPr/>
          <p:nvPr/>
        </p:nvSpPr>
        <p:spPr>
          <a:xfrm>
            <a:off x="3228985" y="251460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IT</a:t>
            </a:r>
            <a:endParaRPr lang="en-IN" dirty="0"/>
          </a:p>
        </p:txBody>
      </p:sp>
      <p:sp>
        <p:nvSpPr>
          <p:cNvPr id="9" name="Rectangle 8">
            <a:extLst>
              <a:ext uri="{FF2B5EF4-FFF2-40B4-BE49-F238E27FC236}">
                <a16:creationId xmlns:a16="http://schemas.microsoft.com/office/drawing/2014/main" id="{B72D0447-93BD-FF9B-7C5B-D19FD9FBDB79}"/>
              </a:ext>
            </a:extLst>
          </p:cNvPr>
          <p:cNvSpPr/>
          <p:nvPr/>
        </p:nvSpPr>
        <p:spPr>
          <a:xfrm>
            <a:off x="5181600" y="251460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CSDS</a:t>
            </a:r>
            <a:endParaRPr lang="en-IN" dirty="0"/>
          </a:p>
        </p:txBody>
      </p:sp>
      <p:sp>
        <p:nvSpPr>
          <p:cNvPr id="10" name="Rectangle 9">
            <a:extLst>
              <a:ext uri="{FF2B5EF4-FFF2-40B4-BE49-F238E27FC236}">
                <a16:creationId xmlns:a16="http://schemas.microsoft.com/office/drawing/2014/main" id="{7F9F4532-568D-36E4-FE6A-2613FD7D37B2}"/>
              </a:ext>
            </a:extLst>
          </p:cNvPr>
          <p:cNvSpPr/>
          <p:nvPr/>
        </p:nvSpPr>
        <p:spPr>
          <a:xfrm>
            <a:off x="7412854" y="2514600"/>
            <a:ext cx="97654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AI</a:t>
            </a:r>
            <a:endParaRPr lang="en-IN" dirty="0"/>
          </a:p>
        </p:txBody>
      </p:sp>
    </p:spTree>
    <p:extLst>
      <p:ext uri="{BB962C8B-B14F-4D97-AF65-F5344CB8AC3E}">
        <p14:creationId xmlns:p14="http://schemas.microsoft.com/office/powerpoint/2010/main" val="136715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Footer</a:t>
            </a:r>
            <a:endParaRPr lang="en-IN" dirty="0"/>
          </a:p>
        </p:txBody>
      </p:sp>
      <p:sp>
        <p:nvSpPr>
          <p:cNvPr id="3" name="Content Placeholder 2"/>
          <p:cNvSpPr>
            <a:spLocks noGrp="1"/>
          </p:cNvSpPr>
          <p:nvPr>
            <p:ph idx="1"/>
          </p:nvPr>
        </p:nvSpPr>
        <p:spPr/>
        <p:txBody>
          <a:bodyPr/>
          <a:lstStyle/>
          <a:p>
            <a:r>
              <a:rPr lang="en-GB" dirty="0"/>
              <a:t>About My Study Point                      Study Material                                                       Contact Details</a:t>
            </a:r>
          </a:p>
          <a:p>
            <a:pPr algn="just"/>
            <a:r>
              <a:rPr lang="en-GB" dirty="0"/>
              <a:t>Welcome to our  Study                     CSE                                                                          7800470577</a:t>
            </a:r>
          </a:p>
          <a:p>
            <a:pPr algn="just"/>
            <a:r>
              <a:rPr lang="en-IN" dirty="0"/>
              <a:t>Point Website!                                     IT                                                                       </a:t>
            </a:r>
            <a:r>
              <a:rPr lang="en-IN" dirty="0">
                <a:hlinkClick r:id="rId2"/>
              </a:rPr>
              <a:t>piyush@gmail.com</a:t>
            </a:r>
            <a:endParaRPr lang="en-IN" dirty="0"/>
          </a:p>
          <a:p>
            <a:pPr algn="just"/>
            <a:r>
              <a:rPr lang="en-IN" dirty="0"/>
              <a:t>Here, we strive to</a:t>
            </a:r>
          </a:p>
          <a:p>
            <a:pPr algn="just"/>
            <a:r>
              <a:rPr lang="en-IN" dirty="0"/>
              <a:t>Provide a comprehensive</a:t>
            </a:r>
          </a:p>
          <a:p>
            <a:pPr algn="just"/>
            <a:r>
              <a:rPr lang="en-IN" dirty="0"/>
              <a:t>And engaging resource for</a:t>
            </a:r>
          </a:p>
          <a:p>
            <a:pPr algn="just"/>
            <a:r>
              <a:rPr lang="en-IN" dirty="0"/>
              <a:t>Students.</a:t>
            </a:r>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11</a:t>
            </a:fld>
            <a:endParaRPr lang="en-IN"/>
          </a:p>
        </p:txBody>
      </p:sp>
    </p:spTree>
    <p:extLst>
      <p:ext uri="{BB962C8B-B14F-4D97-AF65-F5344CB8AC3E}">
        <p14:creationId xmlns:p14="http://schemas.microsoft.com/office/powerpoint/2010/main" val="396358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Details about components</a:t>
            </a:r>
          </a:p>
        </p:txBody>
      </p:sp>
      <p:sp>
        <p:nvSpPr>
          <p:cNvPr id="3" name="Content Placeholder 2"/>
          <p:cNvSpPr>
            <a:spLocks noGrp="1"/>
          </p:cNvSpPr>
          <p:nvPr>
            <p:ph idx="1"/>
          </p:nvPr>
        </p:nvSpPr>
        <p:spPr/>
        <p:txBody>
          <a:bodyPr/>
          <a:lstStyle/>
          <a:p>
            <a:r>
              <a:rPr lang="en-IN" sz="2800" dirty="0">
                <a:solidFill>
                  <a:schemeClr val="tx1"/>
                </a:solidFill>
              </a:rPr>
              <a:t>Nav bar:-</a:t>
            </a:r>
          </a:p>
          <a:p>
            <a:pPr>
              <a:buFont typeface="Wingdings" panose="05000000000000000000" pitchFamily="2" charset="2"/>
              <a:buChar char="§"/>
            </a:pPr>
            <a:r>
              <a:rPr lang="en-US" b="0" i="0" dirty="0">
                <a:solidFill>
                  <a:schemeClr val="tx1"/>
                </a:solidFill>
                <a:effectLst/>
                <a:latin typeface="Google Sans"/>
              </a:rPr>
              <a:t>A navigation bar is a section of a graphical user interface intended to aid visitors in accessing information. </a:t>
            </a:r>
          </a:p>
          <a:p>
            <a:pPr>
              <a:buFont typeface="Wingdings" panose="05000000000000000000" pitchFamily="2" charset="2"/>
              <a:buChar char="§"/>
            </a:pPr>
            <a:r>
              <a:rPr lang="en-US" b="0" i="0" dirty="0">
                <a:solidFill>
                  <a:schemeClr val="tx1"/>
                </a:solidFill>
                <a:effectLst/>
                <a:latin typeface="Google Sans"/>
              </a:rPr>
              <a:t>Navigation bars are implemented in operating systems, file browsers, web browsers, apps, web sites and other similar user interfaces.</a:t>
            </a:r>
            <a:endParaRPr lang="en-IN" dirty="0">
              <a:solidFill>
                <a:schemeClr val="tx1"/>
              </a:solidFill>
            </a:endParaRPr>
          </a:p>
          <a:p>
            <a:endParaRPr lang="en-IN"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12</a:t>
            </a:fld>
            <a:endParaRPr lang="en-IN"/>
          </a:p>
        </p:txBody>
      </p:sp>
    </p:spTree>
    <p:extLst>
      <p:ext uri="{BB962C8B-B14F-4D97-AF65-F5344CB8AC3E}">
        <p14:creationId xmlns:p14="http://schemas.microsoft.com/office/powerpoint/2010/main" val="240814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Details about component</a:t>
            </a:r>
          </a:p>
        </p:txBody>
      </p:sp>
      <p:sp>
        <p:nvSpPr>
          <p:cNvPr id="3" name="Content Placeholder 2"/>
          <p:cNvSpPr>
            <a:spLocks noGrp="1"/>
          </p:cNvSpPr>
          <p:nvPr>
            <p:ph idx="1"/>
          </p:nvPr>
        </p:nvSpPr>
        <p:spPr/>
        <p:txBody>
          <a:bodyPr/>
          <a:lstStyle/>
          <a:p>
            <a:r>
              <a:rPr lang="en-US" sz="2800" b="0" i="0" u="none" strike="noStrike" dirty="0">
                <a:solidFill>
                  <a:schemeClr val="tx1"/>
                </a:solidFill>
                <a:effectLst/>
                <a:latin typeface="system-ui"/>
                <a:hlinkClick r:id="rId2">
                  <a:extLst>
                    <a:ext uri="{A12FA001-AC4F-418D-AE19-62706E023703}">
                      <ahyp:hlinkClr xmlns:ahyp="http://schemas.microsoft.com/office/drawing/2018/hyperlinkcolor" val="tx"/>
                    </a:ext>
                  </a:extLst>
                </a:hlinkClick>
              </a:rPr>
              <a:t>Carousel</a:t>
            </a:r>
            <a:r>
              <a:rPr lang="en-US" sz="2800" b="0" i="0" u="none" strike="noStrike" dirty="0">
                <a:solidFill>
                  <a:schemeClr val="tx1"/>
                </a:solidFill>
                <a:effectLst/>
                <a:latin typeface="system-ui"/>
              </a:rPr>
              <a:t>:-</a:t>
            </a:r>
          </a:p>
          <a:p>
            <a:r>
              <a:rPr lang="en-US" b="0" i="0" dirty="0">
                <a:solidFill>
                  <a:schemeClr val="tx1"/>
                </a:solidFill>
                <a:effectLst/>
                <a:latin typeface="Google Sans"/>
              </a:rPr>
              <a:t>The carousel is a slideshow for cycling through a series of content, built with CSS 3D transforms and a bit of JavaScript. </a:t>
            </a:r>
          </a:p>
          <a:p>
            <a:r>
              <a:rPr lang="en-US" b="0" i="0" dirty="0">
                <a:solidFill>
                  <a:schemeClr val="tx1"/>
                </a:solidFill>
                <a:effectLst/>
                <a:latin typeface="Google Sans"/>
              </a:rPr>
              <a:t>It works with a series of images, text, or custom markup. It also includes support for previous/next controls and indicators.</a:t>
            </a:r>
            <a:endParaRPr lang="en-IN" dirty="0">
              <a:solidFill>
                <a:schemeClr val="tx1"/>
              </a:solidFill>
            </a:endParaRPr>
          </a:p>
          <a:p>
            <a:endParaRPr lang="en-IN"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13</a:t>
            </a:fld>
            <a:endParaRPr lang="en-IN"/>
          </a:p>
        </p:txBody>
      </p:sp>
    </p:spTree>
    <p:extLst>
      <p:ext uri="{BB962C8B-B14F-4D97-AF65-F5344CB8AC3E}">
        <p14:creationId xmlns:p14="http://schemas.microsoft.com/office/powerpoint/2010/main" val="110089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Details about component</a:t>
            </a:r>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14</a:t>
            </a:fld>
            <a:endParaRPr lang="en-IN"/>
          </a:p>
        </p:txBody>
      </p:sp>
      <p:sp>
        <p:nvSpPr>
          <p:cNvPr id="10" name="Content Placeholder 9">
            <a:extLst>
              <a:ext uri="{FF2B5EF4-FFF2-40B4-BE49-F238E27FC236}">
                <a16:creationId xmlns:a16="http://schemas.microsoft.com/office/drawing/2014/main" id="{0F6F0C36-5592-0ADE-EC25-0E004861042E}"/>
              </a:ext>
            </a:extLst>
          </p:cNvPr>
          <p:cNvSpPr>
            <a:spLocks noGrp="1"/>
          </p:cNvSpPr>
          <p:nvPr>
            <p:ph idx="1"/>
          </p:nvPr>
        </p:nvSpPr>
        <p:spPr/>
        <p:txBody>
          <a:bodyPr/>
          <a:lstStyle/>
          <a:p>
            <a:r>
              <a:rPr lang="en-IN" sz="3200" dirty="0"/>
              <a:t>Grids:-</a:t>
            </a:r>
            <a:r>
              <a:rPr lang="en-US" sz="3200" b="0" i="0" dirty="0">
                <a:solidFill>
                  <a:srgbClr val="E8EAED"/>
                </a:solidFill>
                <a:effectLst/>
                <a:latin typeface="Google Sans"/>
              </a:rPr>
              <a:t> </a:t>
            </a:r>
          </a:p>
          <a:p>
            <a:r>
              <a:rPr lang="en-US" b="0" i="0" dirty="0">
                <a:solidFill>
                  <a:srgbClr val="E8EAED"/>
                </a:solidFill>
                <a:effectLst/>
                <a:latin typeface="Google Sans"/>
              </a:rPr>
              <a:t> </a:t>
            </a:r>
            <a:r>
              <a:rPr lang="en-US" b="0" i="0" dirty="0">
                <a:solidFill>
                  <a:schemeClr val="tx1"/>
                </a:solidFill>
                <a:effectLst/>
                <a:latin typeface="Google Sans"/>
              </a:rPr>
              <a:t>uses a series of containers, rows, and columns to layout and align content.</a:t>
            </a:r>
          </a:p>
          <a:p>
            <a:r>
              <a:rPr lang="en-US" sz="3200" dirty="0">
                <a:solidFill>
                  <a:schemeClr val="tx1"/>
                </a:solidFill>
                <a:latin typeface="Google Sans"/>
              </a:rPr>
              <a:t>Cards:-</a:t>
            </a:r>
          </a:p>
          <a:p>
            <a:r>
              <a:rPr lang="en-US" sz="2000" b="0" i="0" dirty="0">
                <a:solidFill>
                  <a:schemeClr val="tx1"/>
                </a:solidFill>
                <a:effectLst/>
                <a:latin typeface="Google Sans"/>
              </a:rPr>
              <a:t>A card is a flexible and extensible content container. It includes options for headers and footers, a wide variety of content, contextual background colors, and powerful display options.</a:t>
            </a:r>
            <a:endParaRPr lang="en-US" sz="2000" dirty="0">
              <a:solidFill>
                <a:schemeClr val="tx1"/>
              </a:solidFill>
              <a:latin typeface="Google Sans"/>
            </a:endParaRPr>
          </a:p>
          <a:p>
            <a:r>
              <a:rPr lang="en-US" sz="3200" dirty="0">
                <a:solidFill>
                  <a:schemeClr val="tx1"/>
                </a:solidFill>
                <a:latin typeface="Google Sans"/>
              </a:rPr>
              <a:t>Footer:-</a:t>
            </a:r>
          </a:p>
          <a:p>
            <a:r>
              <a:rPr lang="en-US" sz="2000" b="0" i="0" dirty="0">
                <a:solidFill>
                  <a:schemeClr val="tx1"/>
                </a:solidFill>
                <a:effectLst/>
                <a:latin typeface="Google Sans"/>
              </a:rPr>
              <a:t>A footer is an additional navigation method for websites. It can hold links, buttons, company info, copyrights, forms and many other elements.</a:t>
            </a:r>
            <a:endParaRPr lang="en-IN" sz="2000" dirty="0">
              <a:solidFill>
                <a:schemeClr val="tx1"/>
              </a:solidFill>
            </a:endParaRPr>
          </a:p>
          <a:p>
            <a:endParaRPr lang="en-IN" dirty="0"/>
          </a:p>
        </p:txBody>
      </p:sp>
    </p:spTree>
    <p:extLst>
      <p:ext uri="{BB962C8B-B14F-4D97-AF65-F5344CB8AC3E}">
        <p14:creationId xmlns:p14="http://schemas.microsoft.com/office/powerpoint/2010/main" val="415088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15</a:t>
            </a:fld>
            <a:endParaRPr lang="en-IN"/>
          </a:p>
        </p:txBody>
      </p:sp>
      <p:pic>
        <p:nvPicPr>
          <p:cNvPr id="9" name="Picture 8"/>
          <p:cNvPicPr>
            <a:picLocks noChangeAspect="1"/>
          </p:cNvPicPr>
          <p:nvPr/>
        </p:nvPicPr>
        <p:blipFill>
          <a:blip r:embed="rId2"/>
          <a:stretch>
            <a:fillRect/>
          </a:stretch>
        </p:blipFill>
        <p:spPr>
          <a:xfrm>
            <a:off x="3485051" y="1521068"/>
            <a:ext cx="4937980" cy="2774517"/>
          </a:xfrm>
          <a:prstGeom prst="rect">
            <a:avLst/>
          </a:prstGeom>
        </p:spPr>
      </p:pic>
    </p:spTree>
    <p:extLst>
      <p:ext uri="{BB962C8B-B14F-4D97-AF65-F5344CB8AC3E}">
        <p14:creationId xmlns:p14="http://schemas.microsoft.com/office/powerpoint/2010/main" val="125875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algn="just"/>
            <a:r>
              <a:rPr lang="en-GB" dirty="0"/>
              <a:t>1:</a:t>
            </a:r>
            <a:r>
              <a:rPr lang="en-GB" b="1" dirty="0"/>
              <a:t>Academic Resources:</a:t>
            </a:r>
          </a:p>
          <a:p>
            <a:pPr algn="just"/>
            <a:r>
              <a:rPr lang="en-GB" b="1" dirty="0"/>
              <a:t>                                              </a:t>
            </a:r>
            <a:r>
              <a:rPr lang="en-GB" dirty="0"/>
              <a:t>Showcase the wide range of academic resources available on Study Point. Emphasize the variety of subjects covered, for all branch.</a:t>
            </a:r>
          </a:p>
          <a:p>
            <a:pPr algn="just"/>
            <a:endParaRPr lang="en-GB" dirty="0"/>
          </a:p>
          <a:p>
            <a:pPr algn="just"/>
            <a:r>
              <a:rPr lang="en-GB" dirty="0"/>
              <a:t>2:</a:t>
            </a:r>
            <a:r>
              <a:rPr lang="en-GB" b="1" dirty="0"/>
              <a:t>Exam Preparation: </a:t>
            </a:r>
          </a:p>
          <a:p>
            <a:pPr algn="just"/>
            <a:r>
              <a:rPr lang="en-GB" b="1" dirty="0"/>
              <a:t>                                     </a:t>
            </a:r>
            <a:r>
              <a:rPr lang="en-GB" dirty="0"/>
              <a:t>Demonstrate how Study Point can help students prepare for exams. Discuss the availability of past exam papers, sample questions, and revision materials. </a:t>
            </a:r>
            <a:endParaRPr lang="en-IN"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2</a:t>
            </a:fld>
            <a:endParaRPr lang="en-IN"/>
          </a:p>
        </p:txBody>
      </p:sp>
    </p:spTree>
    <p:extLst>
      <p:ext uri="{BB962C8B-B14F-4D97-AF65-F5344CB8AC3E}">
        <p14:creationId xmlns:p14="http://schemas.microsoft.com/office/powerpoint/2010/main" val="4698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algn="just"/>
            <a:r>
              <a:rPr lang="en-GB" dirty="0"/>
              <a:t>3:</a:t>
            </a:r>
            <a:r>
              <a:rPr lang="en-GB" b="1" dirty="0"/>
              <a:t>Personalized Learning:</a:t>
            </a:r>
          </a:p>
          <a:p>
            <a:pPr algn="just"/>
            <a:r>
              <a:rPr lang="en-GB" b="1" dirty="0"/>
              <a:t>                                             </a:t>
            </a:r>
            <a:r>
              <a:rPr lang="en-GB" dirty="0"/>
              <a:t>Highlight the personalized learning aspect of Study Point. Explain how the website adapts to each student's individual learning style, pace, and preferences. Discuss the use of algorithms and data analytics to provide tailored recommendations and suggestions for further study.</a:t>
            </a:r>
          </a:p>
          <a:p>
            <a:pPr algn="just"/>
            <a:r>
              <a:rPr lang="en-GB" dirty="0"/>
              <a:t>4:</a:t>
            </a:r>
            <a:r>
              <a:rPr lang="en-GB" b="1" dirty="0"/>
              <a:t>Student Success Stories:</a:t>
            </a:r>
          </a:p>
          <a:p>
            <a:pPr algn="just"/>
            <a:r>
              <a:rPr lang="en-GB" b="1" dirty="0"/>
              <a:t>                                                </a:t>
            </a:r>
            <a:r>
              <a:rPr lang="en-GB" dirty="0"/>
              <a:t>Share success stories and testimonials from students who have benefited from using Study Point. Highlight their academic achievements, improved grades, and increased confidence as a result of utilizing the website's resources.</a:t>
            </a:r>
            <a:endParaRPr lang="en-IN"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3</a:t>
            </a:fld>
            <a:endParaRPr lang="en-IN"/>
          </a:p>
        </p:txBody>
      </p:sp>
    </p:spTree>
    <p:extLst>
      <p:ext uri="{BB962C8B-B14F-4D97-AF65-F5344CB8AC3E}">
        <p14:creationId xmlns:p14="http://schemas.microsoft.com/office/powerpoint/2010/main" val="344009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Layout  </a:t>
            </a:r>
            <a:r>
              <a:rPr lang="en-IN" sz="4000" dirty="0"/>
              <a:t>Nav Bar</a:t>
            </a:r>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4</a:t>
            </a:fld>
            <a:endParaRPr lang="en-IN"/>
          </a:p>
        </p:txBody>
      </p:sp>
      <p:pic>
        <p:nvPicPr>
          <p:cNvPr id="7" name="Content Placeholder 7">
            <a:extLst>
              <a:ext uri="{FF2B5EF4-FFF2-40B4-BE49-F238E27FC236}">
                <a16:creationId xmlns:a16="http://schemas.microsoft.com/office/drawing/2014/main" id="{2B34DEA4-23AA-17A2-CD08-4FD18DD56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525" y="2484083"/>
            <a:ext cx="9124950" cy="2800350"/>
          </a:xfrm>
        </p:spPr>
      </p:pic>
    </p:spTree>
    <p:extLst>
      <p:ext uri="{BB962C8B-B14F-4D97-AF65-F5344CB8AC3E}">
        <p14:creationId xmlns:p14="http://schemas.microsoft.com/office/powerpoint/2010/main" val="361688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Layout  </a:t>
            </a:r>
            <a:endParaRPr lang="en-IN" sz="4000"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5</a:t>
            </a:fld>
            <a:endParaRPr lang="en-IN"/>
          </a:p>
        </p:txBody>
      </p:sp>
      <p:pic>
        <p:nvPicPr>
          <p:cNvPr id="14" name="Content Placeholder 13">
            <a:extLst>
              <a:ext uri="{FF2B5EF4-FFF2-40B4-BE49-F238E27FC236}">
                <a16:creationId xmlns:a16="http://schemas.microsoft.com/office/drawing/2014/main" id="{92FC12B3-8E6A-37C4-8524-5B5BD0C36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452" y="1846263"/>
            <a:ext cx="6635422" cy="4022725"/>
          </a:xfrm>
        </p:spPr>
      </p:pic>
    </p:spTree>
    <p:extLst>
      <p:ext uri="{BB962C8B-B14F-4D97-AF65-F5344CB8AC3E}">
        <p14:creationId xmlns:p14="http://schemas.microsoft.com/office/powerpoint/2010/main" val="301731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Layout  </a:t>
            </a:r>
            <a:endParaRPr lang="en-IN" sz="4000"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6</a:t>
            </a:fld>
            <a:endParaRPr lang="en-IN"/>
          </a:p>
        </p:txBody>
      </p:sp>
      <p:pic>
        <p:nvPicPr>
          <p:cNvPr id="9" name="Content Placeholder 8">
            <a:extLst>
              <a:ext uri="{FF2B5EF4-FFF2-40B4-BE49-F238E27FC236}">
                <a16:creationId xmlns:a16="http://schemas.microsoft.com/office/drawing/2014/main" id="{4C184B2C-8548-6B7B-C41D-031B252C6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244" y="1846263"/>
            <a:ext cx="6151837" cy="4022725"/>
          </a:xfrm>
        </p:spPr>
      </p:pic>
    </p:spTree>
    <p:extLst>
      <p:ext uri="{BB962C8B-B14F-4D97-AF65-F5344CB8AC3E}">
        <p14:creationId xmlns:p14="http://schemas.microsoft.com/office/powerpoint/2010/main" val="33532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Layout  </a:t>
            </a:r>
            <a:endParaRPr lang="en-IN" sz="4000"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7</a:t>
            </a:fld>
            <a:endParaRPr lang="en-IN"/>
          </a:p>
        </p:txBody>
      </p:sp>
      <p:pic>
        <p:nvPicPr>
          <p:cNvPr id="9" name="Content Placeholder 8">
            <a:extLst>
              <a:ext uri="{FF2B5EF4-FFF2-40B4-BE49-F238E27FC236}">
                <a16:creationId xmlns:a16="http://schemas.microsoft.com/office/drawing/2014/main" id="{104CD03B-76F1-06EE-3C0B-B130C4AB9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518" y="1846263"/>
            <a:ext cx="6015289" cy="4022725"/>
          </a:xfrm>
        </p:spPr>
      </p:pic>
    </p:spTree>
    <p:extLst>
      <p:ext uri="{BB962C8B-B14F-4D97-AF65-F5344CB8AC3E}">
        <p14:creationId xmlns:p14="http://schemas.microsoft.com/office/powerpoint/2010/main" val="94842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Layout  </a:t>
            </a:r>
            <a:endParaRPr lang="en-IN" sz="4000" dirty="0"/>
          </a:p>
        </p:txBody>
      </p:sp>
      <p:sp>
        <p:nvSpPr>
          <p:cNvPr id="4" name="Date Placeholder 3"/>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8</a:t>
            </a:fld>
            <a:endParaRPr lang="en-IN"/>
          </a:p>
        </p:txBody>
      </p:sp>
      <p:pic>
        <p:nvPicPr>
          <p:cNvPr id="9" name="Content Placeholder 8">
            <a:extLst>
              <a:ext uri="{FF2B5EF4-FFF2-40B4-BE49-F238E27FC236}">
                <a16:creationId xmlns:a16="http://schemas.microsoft.com/office/drawing/2014/main" id="{C4BE6920-8EDA-D4AA-F18F-084402538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0098" y="1846263"/>
            <a:ext cx="5932129" cy="4022725"/>
          </a:xfrm>
        </p:spPr>
      </p:pic>
    </p:spTree>
    <p:extLst>
      <p:ext uri="{BB962C8B-B14F-4D97-AF65-F5344CB8AC3E}">
        <p14:creationId xmlns:p14="http://schemas.microsoft.com/office/powerpoint/2010/main" val="375407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7E08-3153-2A66-79B1-1DB77B016F86}"/>
              </a:ext>
            </a:extLst>
          </p:cNvPr>
          <p:cNvSpPr>
            <a:spLocks noGrp="1"/>
          </p:cNvSpPr>
          <p:nvPr>
            <p:ph type="title"/>
          </p:nvPr>
        </p:nvSpPr>
        <p:spPr/>
        <p:txBody>
          <a:bodyPr/>
          <a:lstStyle/>
          <a:p>
            <a:r>
              <a:rPr lang="en-GB" dirty="0"/>
              <a:t>Sign up</a:t>
            </a:r>
            <a:endParaRPr lang="en-IN" dirty="0"/>
          </a:p>
        </p:txBody>
      </p:sp>
      <p:sp>
        <p:nvSpPr>
          <p:cNvPr id="3" name="Content Placeholder 2">
            <a:extLst>
              <a:ext uri="{FF2B5EF4-FFF2-40B4-BE49-F238E27FC236}">
                <a16:creationId xmlns:a16="http://schemas.microsoft.com/office/drawing/2014/main" id="{3F3E000A-5297-D19C-7728-927DA3028FFF}"/>
              </a:ext>
            </a:extLst>
          </p:cNvPr>
          <p:cNvSpPr>
            <a:spLocks noGrp="1"/>
          </p:cNvSpPr>
          <p:nvPr>
            <p:ph idx="1"/>
          </p:nvPr>
        </p:nvSpPr>
        <p:spPr>
          <a:xfrm>
            <a:off x="742173" y="1790345"/>
            <a:ext cx="10058400" cy="4023360"/>
          </a:xfrm>
        </p:spPr>
        <p:txBody>
          <a:bodyPr/>
          <a:lstStyle/>
          <a:p>
            <a:r>
              <a:rPr lang="en-GB" dirty="0"/>
              <a:t>Name:</a:t>
            </a:r>
          </a:p>
          <a:p>
            <a:r>
              <a:rPr lang="en-GB" dirty="0"/>
              <a:t>Phone Num:</a:t>
            </a:r>
          </a:p>
          <a:p>
            <a:pPr marL="0" indent="0">
              <a:buNone/>
            </a:pPr>
            <a:r>
              <a:rPr lang="en-GB" dirty="0"/>
              <a:t> Mail Id: </a:t>
            </a:r>
          </a:p>
          <a:p>
            <a:pPr marL="0" indent="0">
              <a:buNone/>
            </a:pPr>
            <a:r>
              <a:rPr lang="en-GB" dirty="0"/>
              <a:t> Password</a:t>
            </a:r>
          </a:p>
          <a:p>
            <a:r>
              <a:rPr lang="en-GB" dirty="0"/>
              <a:t>              </a:t>
            </a:r>
          </a:p>
          <a:p>
            <a:r>
              <a:rPr lang="en-GB" dirty="0"/>
              <a:t>                              </a:t>
            </a:r>
            <a:endParaRPr lang="en-IN" dirty="0"/>
          </a:p>
        </p:txBody>
      </p:sp>
      <p:sp>
        <p:nvSpPr>
          <p:cNvPr id="4" name="Date Placeholder 3">
            <a:extLst>
              <a:ext uri="{FF2B5EF4-FFF2-40B4-BE49-F238E27FC236}">
                <a16:creationId xmlns:a16="http://schemas.microsoft.com/office/drawing/2014/main" id="{41FCA1FD-9249-7DB7-0B6A-41EF20A8A2CB}"/>
              </a:ext>
            </a:extLst>
          </p:cNvPr>
          <p:cNvSpPr>
            <a:spLocks noGrp="1"/>
          </p:cNvSpPr>
          <p:nvPr>
            <p:ph type="dt" sz="half" idx="10"/>
          </p:nvPr>
        </p:nvSpPr>
        <p:spPr/>
        <p:txBody>
          <a:bodyPr/>
          <a:lstStyle/>
          <a:p>
            <a:fld id="{E0051D51-BFD0-4EB1-BC53-08E0FBD2F5C3}" type="datetime1">
              <a:rPr lang="en-IN" smtClean="0"/>
              <a:t>11-07-2023</a:t>
            </a:fld>
            <a:endParaRPr lang="en-IN"/>
          </a:p>
        </p:txBody>
      </p:sp>
      <p:sp>
        <p:nvSpPr>
          <p:cNvPr id="5" name="Footer Placeholder 4">
            <a:extLst>
              <a:ext uri="{FF2B5EF4-FFF2-40B4-BE49-F238E27FC236}">
                <a16:creationId xmlns:a16="http://schemas.microsoft.com/office/drawing/2014/main" id="{E5E57280-F190-CC35-9EE7-1F7DF3C0BFF0}"/>
              </a:ext>
            </a:extLst>
          </p:cNvPr>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a:extLst>
              <a:ext uri="{FF2B5EF4-FFF2-40B4-BE49-F238E27FC236}">
                <a16:creationId xmlns:a16="http://schemas.microsoft.com/office/drawing/2014/main" id="{1D759077-B767-7A68-FE02-4C714DEA1B7A}"/>
              </a:ext>
            </a:extLst>
          </p:cNvPr>
          <p:cNvSpPr>
            <a:spLocks noGrp="1"/>
          </p:cNvSpPr>
          <p:nvPr>
            <p:ph type="sldNum" sz="quarter" idx="12"/>
          </p:nvPr>
        </p:nvSpPr>
        <p:spPr/>
        <p:txBody>
          <a:bodyPr/>
          <a:lstStyle/>
          <a:p>
            <a:fld id="{FF5007B7-F6F4-49F7-91D6-40BDCF9DCE40}" type="slidenum">
              <a:rPr lang="en-IN" smtClean="0"/>
              <a:t>9</a:t>
            </a:fld>
            <a:endParaRPr lang="en-IN"/>
          </a:p>
        </p:txBody>
      </p:sp>
      <p:sp>
        <p:nvSpPr>
          <p:cNvPr id="7" name="Rectangle 6">
            <a:extLst>
              <a:ext uri="{FF2B5EF4-FFF2-40B4-BE49-F238E27FC236}">
                <a16:creationId xmlns:a16="http://schemas.microsoft.com/office/drawing/2014/main" id="{878DBC77-D07B-70ED-754F-945493351904}"/>
              </a:ext>
            </a:extLst>
          </p:cNvPr>
          <p:cNvSpPr/>
          <p:nvPr/>
        </p:nvSpPr>
        <p:spPr>
          <a:xfrm>
            <a:off x="2333415" y="1952806"/>
            <a:ext cx="2325950" cy="1597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8" name="Rectangle 7">
            <a:extLst>
              <a:ext uri="{FF2B5EF4-FFF2-40B4-BE49-F238E27FC236}">
                <a16:creationId xmlns:a16="http://schemas.microsoft.com/office/drawing/2014/main" id="{B00A7718-BFBD-3406-C046-1FBECC14C0F3}"/>
              </a:ext>
            </a:extLst>
          </p:cNvPr>
          <p:cNvSpPr/>
          <p:nvPr/>
        </p:nvSpPr>
        <p:spPr>
          <a:xfrm>
            <a:off x="2333416" y="2391430"/>
            <a:ext cx="2325950" cy="1452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3429D64-409C-4C9C-EFF3-0DE829267D0B}"/>
              </a:ext>
            </a:extLst>
          </p:cNvPr>
          <p:cNvSpPr/>
          <p:nvPr/>
        </p:nvSpPr>
        <p:spPr>
          <a:xfrm>
            <a:off x="2333415" y="2894120"/>
            <a:ext cx="2325950" cy="1597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10" name="Rectangle 9">
            <a:extLst>
              <a:ext uri="{FF2B5EF4-FFF2-40B4-BE49-F238E27FC236}">
                <a16:creationId xmlns:a16="http://schemas.microsoft.com/office/drawing/2014/main" id="{65E6E6E0-FC86-FB17-2108-BAB80EE03DA9}"/>
              </a:ext>
            </a:extLst>
          </p:cNvPr>
          <p:cNvSpPr/>
          <p:nvPr/>
        </p:nvSpPr>
        <p:spPr>
          <a:xfrm>
            <a:off x="2333415" y="3296491"/>
            <a:ext cx="2325950" cy="159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11" name="Rectangle 10">
            <a:extLst>
              <a:ext uri="{FF2B5EF4-FFF2-40B4-BE49-F238E27FC236}">
                <a16:creationId xmlns:a16="http://schemas.microsoft.com/office/drawing/2014/main" id="{BCD7CEFF-6B43-E83F-94ED-1E5E6BDA8E39}"/>
              </a:ext>
            </a:extLst>
          </p:cNvPr>
          <p:cNvSpPr/>
          <p:nvPr/>
        </p:nvSpPr>
        <p:spPr>
          <a:xfrm>
            <a:off x="3000652" y="4110360"/>
            <a:ext cx="1056443" cy="3994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Submit</a:t>
            </a:r>
            <a:endParaRPr lang="en-IN" dirty="0"/>
          </a:p>
        </p:txBody>
      </p:sp>
    </p:spTree>
    <p:extLst>
      <p:ext uri="{BB962C8B-B14F-4D97-AF65-F5344CB8AC3E}">
        <p14:creationId xmlns:p14="http://schemas.microsoft.com/office/powerpoint/2010/main" val="6666224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387</TotalTime>
  <Words>578</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Google Sans</vt:lpstr>
      <vt:lpstr>system-ui</vt:lpstr>
      <vt:lpstr>Wingdings</vt:lpstr>
      <vt:lpstr>Retrospect</vt:lpstr>
      <vt:lpstr>   Project- Name   -  My Study Point </vt:lpstr>
      <vt:lpstr>Objective</vt:lpstr>
      <vt:lpstr>Objective</vt:lpstr>
      <vt:lpstr>Layout  Nav Bar</vt:lpstr>
      <vt:lpstr>Layout  </vt:lpstr>
      <vt:lpstr>Layout  </vt:lpstr>
      <vt:lpstr>Layout  </vt:lpstr>
      <vt:lpstr>Layout  </vt:lpstr>
      <vt:lpstr>Sign up</vt:lpstr>
      <vt:lpstr> Card</vt:lpstr>
      <vt:lpstr>Footer</vt:lpstr>
      <vt:lpstr>Details about components</vt:lpstr>
      <vt:lpstr>Details about component</vt:lpstr>
      <vt:lpstr>Details about component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 gupta</dc:creator>
  <cp:lastModifiedBy>PIYUSH MISHRA</cp:lastModifiedBy>
  <cp:revision>11</cp:revision>
  <dcterms:created xsi:type="dcterms:W3CDTF">2023-07-06T08:52:59Z</dcterms:created>
  <dcterms:modified xsi:type="dcterms:W3CDTF">2023-07-11T18:16:05Z</dcterms:modified>
</cp:coreProperties>
</file>